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12.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2" r:id="rId5"/>
  </p:sldMasterIdLst>
  <p:notesMasterIdLst>
    <p:notesMasterId r:id="rId38"/>
  </p:notesMasterIdLst>
  <p:handoutMasterIdLst>
    <p:handoutMasterId r:id="rId39"/>
  </p:handoutMasterIdLst>
  <p:sldIdLst>
    <p:sldId id="1585" r:id="rId6"/>
    <p:sldId id="270" r:id="rId7"/>
    <p:sldId id="1586" r:id="rId8"/>
    <p:sldId id="1587" r:id="rId9"/>
    <p:sldId id="1604" r:id="rId10"/>
    <p:sldId id="1588" r:id="rId11"/>
    <p:sldId id="1614" r:id="rId12"/>
    <p:sldId id="1605" r:id="rId13"/>
    <p:sldId id="1589" r:id="rId14"/>
    <p:sldId id="1613" r:id="rId15"/>
    <p:sldId id="1615" r:id="rId16"/>
    <p:sldId id="1590" r:id="rId17"/>
    <p:sldId id="1591" r:id="rId18"/>
    <p:sldId id="1592" r:id="rId19"/>
    <p:sldId id="1593" r:id="rId20"/>
    <p:sldId id="1594" r:id="rId21"/>
    <p:sldId id="1606" r:id="rId22"/>
    <p:sldId id="1595" r:id="rId23"/>
    <p:sldId id="1596" r:id="rId24"/>
    <p:sldId id="1597" r:id="rId25"/>
    <p:sldId id="1598" r:id="rId26"/>
    <p:sldId id="1599" r:id="rId27"/>
    <p:sldId id="1607" r:id="rId28"/>
    <p:sldId id="1608" r:id="rId29"/>
    <p:sldId id="1609" r:id="rId30"/>
    <p:sldId id="1610" r:id="rId31"/>
    <p:sldId id="1611" r:id="rId32"/>
    <p:sldId id="1601" r:id="rId33"/>
    <p:sldId id="1602" r:id="rId34"/>
    <p:sldId id="1603" r:id="rId35"/>
    <p:sldId id="1612" r:id="rId36"/>
    <p:sldId id="1542" r:id="rId37"/>
  </p:sldIdLst>
  <p:sldSz cx="12192000" cy="6858000"/>
  <p:notesSz cx="7010400" cy="92964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orient="horz" pos="2748" userDrawn="1">
          <p15:clr>
            <a:srgbClr val="A4A3A4"/>
          </p15:clr>
        </p15:guide>
        <p15:guide id="3" pos="6169" userDrawn="1">
          <p15:clr>
            <a:srgbClr val="A4A3A4"/>
          </p15:clr>
        </p15:guide>
        <p15:guide id="4" pos="1936" userDrawn="1">
          <p15:clr>
            <a:srgbClr val="A4A3A4"/>
          </p15:clr>
        </p15:guide>
        <p15:guide id="5" pos="3128"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 Lindros" initials="KL" lastIdx="1" clrIdx="0">
    <p:extLst>
      <p:ext uri="{19B8F6BF-5375-455C-9EA6-DF929625EA0E}">
        <p15:presenceInfo xmlns:p15="http://schemas.microsoft.com/office/powerpoint/2012/main" userId="3413ad0e06ffa3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4743"/>
    <a:srgbClr val="003B74"/>
    <a:srgbClr val="D2E4B2"/>
    <a:srgbClr val="0033CC"/>
    <a:srgbClr val="006600"/>
    <a:srgbClr val="9900CC"/>
    <a:srgbClr val="FFCCCC"/>
    <a:srgbClr val="FFCCFF"/>
    <a:srgbClr val="00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459B73-C3DE-4F3A-9379-025336F0B0BE}" v="2" dt="2021-09-20T22:0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88287" autoAdjust="0"/>
  </p:normalViewPr>
  <p:slideViewPr>
    <p:cSldViewPr snapToGrid="0" snapToObjects="1">
      <p:cViewPr varScale="1">
        <p:scale>
          <a:sx n="59" d="100"/>
          <a:sy n="59" d="100"/>
        </p:scale>
        <p:origin x="320" y="48"/>
      </p:cViewPr>
      <p:guideLst>
        <p:guide orient="horz" pos="192"/>
        <p:guide orient="horz" pos="2748"/>
        <p:guide pos="6169"/>
        <p:guide pos="1936"/>
        <p:guide pos="3128"/>
      </p:guideLst>
    </p:cSldViewPr>
  </p:slideViewPr>
  <p:outlineViewPr>
    <p:cViewPr>
      <p:scale>
        <a:sx n="33" d="100"/>
        <a:sy n="33" d="100"/>
      </p:scale>
      <p:origin x="0" y="-9642"/>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47" d="100"/>
          <a:sy n="47" d="100"/>
        </p:scale>
        <p:origin x="269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46"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y Moczerniak" userId="482eff44a8730993" providerId="LiveId" clId="{E2459B73-C3DE-4F3A-9379-025336F0B0BE}"/>
    <pc:docChg chg="modSld">
      <pc:chgData name="Kathy Moczerniak" userId="482eff44a8730993" providerId="LiveId" clId="{E2459B73-C3DE-4F3A-9379-025336F0B0BE}" dt="2021-09-20T22:09:27.591" v="9" actId="20577"/>
      <pc:docMkLst>
        <pc:docMk/>
      </pc:docMkLst>
      <pc:sldChg chg="modSp mod">
        <pc:chgData name="Kathy Moczerniak" userId="482eff44a8730993" providerId="LiveId" clId="{E2459B73-C3DE-4F3A-9379-025336F0B0BE}" dt="2021-09-20T21:53:06.619" v="1" actId="20577"/>
        <pc:sldMkLst>
          <pc:docMk/>
          <pc:sldMk cId="2226065530" sldId="1588"/>
        </pc:sldMkLst>
        <pc:spChg chg="mod">
          <ac:chgData name="Kathy Moczerniak" userId="482eff44a8730993" providerId="LiveId" clId="{E2459B73-C3DE-4F3A-9379-025336F0B0BE}" dt="2021-09-20T21:53:06.619" v="1" actId="20577"/>
          <ac:spMkLst>
            <pc:docMk/>
            <pc:sldMk cId="2226065530" sldId="1588"/>
            <ac:spMk id="3" creationId="{E3B1E310-B7E9-40AE-9A1B-0C5B663F6591}"/>
          </ac:spMkLst>
        </pc:spChg>
      </pc:sldChg>
      <pc:sldChg chg="modSp mod">
        <pc:chgData name="Kathy Moczerniak" userId="482eff44a8730993" providerId="LiveId" clId="{E2459B73-C3DE-4F3A-9379-025336F0B0BE}" dt="2021-09-20T21:59:18.090" v="5" actId="14100"/>
        <pc:sldMkLst>
          <pc:docMk/>
          <pc:sldMk cId="3924596845" sldId="1591"/>
        </pc:sldMkLst>
        <pc:graphicFrameChg chg="mod">
          <ac:chgData name="Kathy Moczerniak" userId="482eff44a8730993" providerId="LiveId" clId="{E2459B73-C3DE-4F3A-9379-025336F0B0BE}" dt="2021-09-20T21:59:18.090" v="5" actId="14100"/>
          <ac:graphicFrameMkLst>
            <pc:docMk/>
            <pc:sldMk cId="3924596845" sldId="1591"/>
            <ac:graphicFrameMk id="4" creationId="{63A31A72-54CA-410C-B027-66D93CA052D6}"/>
          </ac:graphicFrameMkLst>
        </pc:graphicFrameChg>
      </pc:sldChg>
      <pc:sldChg chg="modSp">
        <pc:chgData name="Kathy Moczerniak" userId="482eff44a8730993" providerId="LiveId" clId="{E2459B73-C3DE-4F3A-9379-025336F0B0BE}" dt="2021-09-20T22:04:10.999" v="6" actId="20577"/>
        <pc:sldMkLst>
          <pc:docMk/>
          <pc:sldMk cId="3980487213" sldId="1597"/>
        </pc:sldMkLst>
        <pc:graphicFrameChg chg="mod">
          <ac:chgData name="Kathy Moczerniak" userId="482eff44a8730993" providerId="LiveId" clId="{E2459B73-C3DE-4F3A-9379-025336F0B0BE}" dt="2021-09-20T22:04:10.999" v="6" actId="20577"/>
          <ac:graphicFrameMkLst>
            <pc:docMk/>
            <pc:sldMk cId="3980487213" sldId="1597"/>
            <ac:graphicFrameMk id="4" creationId="{6DA9B034-717A-4C8C-9E83-EC59094B065E}"/>
          </ac:graphicFrameMkLst>
        </pc:graphicFrameChg>
      </pc:sldChg>
      <pc:sldChg chg="modSp mod">
        <pc:chgData name="Kathy Moczerniak" userId="482eff44a8730993" providerId="LiveId" clId="{E2459B73-C3DE-4F3A-9379-025336F0B0BE}" dt="2021-09-20T22:04:51.070" v="7" actId="20577"/>
        <pc:sldMkLst>
          <pc:docMk/>
          <pc:sldMk cId="3466542971" sldId="1599"/>
        </pc:sldMkLst>
        <pc:spChg chg="mod">
          <ac:chgData name="Kathy Moczerniak" userId="482eff44a8730993" providerId="LiveId" clId="{E2459B73-C3DE-4F3A-9379-025336F0B0BE}" dt="2021-09-20T22:04:51.070" v="7" actId="20577"/>
          <ac:spMkLst>
            <pc:docMk/>
            <pc:sldMk cId="3466542971" sldId="1599"/>
            <ac:spMk id="3" creationId="{25B62A96-6D54-402E-970C-1B4DFDBD11AC}"/>
          </ac:spMkLst>
        </pc:spChg>
      </pc:sldChg>
      <pc:sldChg chg="modSp mod">
        <pc:chgData name="Kathy Moczerniak" userId="482eff44a8730993" providerId="LiveId" clId="{E2459B73-C3DE-4F3A-9379-025336F0B0BE}" dt="2021-09-20T22:07:50.588" v="8" actId="20577"/>
        <pc:sldMkLst>
          <pc:docMk/>
          <pc:sldMk cId="2584820020" sldId="1609"/>
        </pc:sldMkLst>
        <pc:spChg chg="mod">
          <ac:chgData name="Kathy Moczerniak" userId="482eff44a8730993" providerId="LiveId" clId="{E2459B73-C3DE-4F3A-9379-025336F0B0BE}" dt="2021-09-20T22:07:50.588" v="8" actId="20577"/>
          <ac:spMkLst>
            <pc:docMk/>
            <pc:sldMk cId="2584820020" sldId="1609"/>
            <ac:spMk id="3" creationId="{25B62A96-6D54-402E-970C-1B4DFDBD11AC}"/>
          </ac:spMkLst>
        </pc:spChg>
      </pc:sldChg>
      <pc:sldChg chg="modSp mod">
        <pc:chgData name="Kathy Moczerniak" userId="482eff44a8730993" providerId="LiveId" clId="{E2459B73-C3DE-4F3A-9379-025336F0B0BE}" dt="2021-09-20T22:09:27.591" v="9" actId="20577"/>
        <pc:sldMkLst>
          <pc:docMk/>
          <pc:sldMk cId="404917911" sldId="1610"/>
        </pc:sldMkLst>
        <pc:spChg chg="mod">
          <ac:chgData name="Kathy Moczerniak" userId="482eff44a8730993" providerId="LiveId" clId="{E2459B73-C3DE-4F3A-9379-025336F0B0BE}" dt="2021-09-20T22:09:27.591" v="9" actId="20577"/>
          <ac:spMkLst>
            <pc:docMk/>
            <pc:sldMk cId="404917911" sldId="1610"/>
            <ac:spMk id="3" creationId="{25B62A96-6D54-402E-970C-1B4DFDBD11AC}"/>
          </ac:spMkLst>
        </pc:spChg>
      </pc:sldChg>
      <pc:sldChg chg="modSp mod">
        <pc:chgData name="Kathy Moczerniak" userId="482eff44a8730993" providerId="LiveId" clId="{E2459B73-C3DE-4F3A-9379-025336F0B0BE}" dt="2021-09-20T21:57:43.120" v="3" actId="20577"/>
        <pc:sldMkLst>
          <pc:docMk/>
          <pc:sldMk cId="2342610817" sldId="1615"/>
        </pc:sldMkLst>
        <pc:spChg chg="mod">
          <ac:chgData name="Kathy Moczerniak" userId="482eff44a8730993" providerId="LiveId" clId="{E2459B73-C3DE-4F3A-9379-025336F0B0BE}" dt="2021-09-20T21:57:43.120" v="3" actId="20577"/>
          <ac:spMkLst>
            <pc:docMk/>
            <pc:sldMk cId="2342610817" sldId="1615"/>
            <ac:spMk id="3" creationId="{E3B1E310-B7E9-40AE-9A1B-0C5B663F659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226DC8-F4E1-4E9D-9C11-1A80BB2BDA37}"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2B60F02E-8898-461A-A5A6-6DA3AFB60D0B}">
      <dgm:prSet custT="1"/>
      <dgm:spPr>
        <a:solidFill>
          <a:schemeClr val="accent3">
            <a:lumMod val="20000"/>
            <a:lumOff val="8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Vulnerabilities in protected systems and networks</a:t>
          </a:r>
        </a:p>
      </dgm:t>
    </dgm:pt>
    <dgm:pt modelId="{1A01A694-9E79-4243-871F-9422691D0005}" type="parTrans" cxnId="{A782EF4B-0999-40C0-B5AE-6F54DB252935}">
      <dgm:prSet/>
      <dgm:spPr/>
      <dgm:t>
        <a:bodyPr/>
        <a:lstStyle/>
        <a:p>
          <a:endParaRPr lang="en-US" sz="2200"/>
        </a:p>
      </dgm:t>
    </dgm:pt>
    <dgm:pt modelId="{A2831A18-83FE-4805-B8C9-AF428E7AD0B2}" type="sibTrans" cxnId="{A782EF4B-0999-40C0-B5AE-6F54DB252935}">
      <dgm:prSet/>
      <dgm:spPr/>
      <dgm:t>
        <a:bodyPr/>
        <a:lstStyle/>
        <a:p>
          <a:endParaRPr lang="en-US" sz="2200"/>
        </a:p>
      </dgm:t>
    </dgm:pt>
    <dgm:pt modelId="{B0228824-F15B-4324-B61B-70B5F63DF246}">
      <dgm:prSet custT="1"/>
      <dgm:spPr/>
      <dgm:t>
        <a:bodyPr/>
        <a:lstStyle/>
        <a:p>
          <a:r>
            <a:rPr lang="en-US" sz="2200" dirty="0">
              <a:solidFill>
                <a:srgbClr val="3C4743"/>
              </a:solidFill>
              <a:latin typeface="Arial" panose="020B0604020202020204" pitchFamily="34" charset="0"/>
              <a:cs typeface="Arial" panose="020B0604020202020204" pitchFamily="34" charset="0"/>
            </a:rPr>
            <a:t>Sheer number of systems on typical large network means attackers are likely to find a neglected system</a:t>
          </a:r>
        </a:p>
      </dgm:t>
    </dgm:pt>
    <dgm:pt modelId="{7624B297-FD24-4AB4-95AC-A392C9FB6EC3}" type="parTrans" cxnId="{956A41B7-F823-4049-914D-D0E261EAC622}">
      <dgm:prSet/>
      <dgm:spPr/>
      <dgm:t>
        <a:bodyPr/>
        <a:lstStyle/>
        <a:p>
          <a:endParaRPr lang="en-US" sz="2200"/>
        </a:p>
      </dgm:t>
    </dgm:pt>
    <dgm:pt modelId="{8F215CFC-0A68-479F-B93B-F0E9C9BEBE31}" type="sibTrans" cxnId="{956A41B7-F823-4049-914D-D0E261EAC622}">
      <dgm:prSet/>
      <dgm:spPr/>
      <dgm:t>
        <a:bodyPr/>
        <a:lstStyle/>
        <a:p>
          <a:endParaRPr lang="en-US" sz="2200"/>
        </a:p>
      </dgm:t>
    </dgm:pt>
    <dgm:pt modelId="{157EBD9A-6643-4B85-8A5B-CC012813F552}">
      <dgm:prSet custT="1"/>
      <dgm:spPr>
        <a:solidFill>
          <a:schemeClr val="accent3">
            <a:lumMod val="20000"/>
            <a:lumOff val="8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Cyberwarfare targets</a:t>
          </a:r>
        </a:p>
      </dgm:t>
    </dgm:pt>
    <dgm:pt modelId="{CC650FDF-C6A9-4EAC-A5DF-A9E5D88ED1C5}" type="parTrans" cxnId="{D509C11D-8106-4226-8324-C43563044985}">
      <dgm:prSet/>
      <dgm:spPr/>
      <dgm:t>
        <a:bodyPr/>
        <a:lstStyle/>
        <a:p>
          <a:endParaRPr lang="en-US" sz="2200"/>
        </a:p>
      </dgm:t>
    </dgm:pt>
    <dgm:pt modelId="{9CCC23B3-A6E6-455C-82FF-ED050088DDD0}" type="sibTrans" cxnId="{D509C11D-8106-4226-8324-C43563044985}">
      <dgm:prSet/>
      <dgm:spPr/>
      <dgm:t>
        <a:bodyPr/>
        <a:lstStyle/>
        <a:p>
          <a:endParaRPr lang="en-US" sz="2200"/>
        </a:p>
      </dgm:t>
    </dgm:pt>
    <dgm:pt modelId="{39B72369-6741-4CAA-AFD0-847C8C0DAF79}">
      <dgm:prSet custT="1"/>
      <dgm:spPr/>
      <dgm:t>
        <a:bodyPr/>
        <a:lstStyle/>
        <a:p>
          <a:r>
            <a:rPr lang="en-US" sz="2200" dirty="0">
              <a:solidFill>
                <a:srgbClr val="3C4743"/>
              </a:solidFill>
              <a:latin typeface="Arial" panose="020B0604020202020204" pitchFamily="34" charset="0"/>
              <a:cs typeface="Arial" panose="020B0604020202020204" pitchFamily="34" charset="0"/>
            </a:rPr>
            <a:t>Typical computer network devices</a:t>
          </a:r>
        </a:p>
      </dgm:t>
    </dgm:pt>
    <dgm:pt modelId="{CE39550E-1069-4E4F-BF94-BA8F517D1598}" type="parTrans" cxnId="{2CDD5440-93E6-4066-8FD4-AFE6BE52D1C3}">
      <dgm:prSet/>
      <dgm:spPr/>
      <dgm:t>
        <a:bodyPr/>
        <a:lstStyle/>
        <a:p>
          <a:endParaRPr lang="en-US" sz="2200"/>
        </a:p>
      </dgm:t>
    </dgm:pt>
    <dgm:pt modelId="{8018BF29-33C7-404E-B28E-2B6944C11867}" type="sibTrans" cxnId="{2CDD5440-93E6-4066-8FD4-AFE6BE52D1C3}">
      <dgm:prSet/>
      <dgm:spPr/>
      <dgm:t>
        <a:bodyPr/>
        <a:lstStyle/>
        <a:p>
          <a:endParaRPr lang="en-US" sz="2200"/>
        </a:p>
      </dgm:t>
    </dgm:pt>
    <dgm:pt modelId="{9813843A-D3DA-46DB-8130-C1E254F25238}">
      <dgm:prSet custT="1"/>
      <dgm:spPr/>
      <dgm:t>
        <a:bodyPr/>
        <a:lstStyle/>
        <a:p>
          <a:r>
            <a:rPr lang="en-US" sz="2200" dirty="0">
              <a:solidFill>
                <a:srgbClr val="3C4743"/>
              </a:solidFill>
              <a:latin typeface="Arial" panose="020B0604020202020204" pitchFamily="34" charset="0"/>
              <a:cs typeface="Arial" panose="020B0604020202020204" pitchFamily="34" charset="0"/>
            </a:rPr>
            <a:t>Military systems like command-and-control systems, drones, communication systems, and even the control systems of significant military assets like naval vessels and satellites</a:t>
          </a:r>
        </a:p>
      </dgm:t>
    </dgm:pt>
    <dgm:pt modelId="{5FF849B3-CC72-475D-9455-9CCA24335EFB}" type="parTrans" cxnId="{7527E7F5-B893-42A3-A9DB-78B85D3880C3}">
      <dgm:prSet/>
      <dgm:spPr/>
      <dgm:t>
        <a:bodyPr/>
        <a:lstStyle/>
        <a:p>
          <a:endParaRPr lang="en-US"/>
        </a:p>
      </dgm:t>
    </dgm:pt>
    <dgm:pt modelId="{7230C9A3-91B6-4D6F-B153-A1D34D6C320C}" type="sibTrans" cxnId="{7527E7F5-B893-42A3-A9DB-78B85D3880C3}">
      <dgm:prSet/>
      <dgm:spPr/>
      <dgm:t>
        <a:bodyPr/>
        <a:lstStyle/>
        <a:p>
          <a:endParaRPr lang="en-US"/>
        </a:p>
      </dgm:t>
    </dgm:pt>
    <dgm:pt modelId="{C8CF0A4E-F18B-4160-B335-0C7B4A8CE5BB}" type="pres">
      <dgm:prSet presAssocID="{EA226DC8-F4E1-4E9D-9C11-1A80BB2BDA37}" presName="linear" presStyleCnt="0">
        <dgm:presLayoutVars>
          <dgm:animLvl val="lvl"/>
          <dgm:resizeHandles val="exact"/>
        </dgm:presLayoutVars>
      </dgm:prSet>
      <dgm:spPr/>
    </dgm:pt>
    <dgm:pt modelId="{58F87DB8-698E-4FE5-8533-75B03FE6CB08}" type="pres">
      <dgm:prSet presAssocID="{2B60F02E-8898-461A-A5A6-6DA3AFB60D0B}" presName="parentText" presStyleLbl="node1" presStyleIdx="0" presStyleCnt="2" custScaleY="60629">
        <dgm:presLayoutVars>
          <dgm:chMax val="0"/>
          <dgm:bulletEnabled val="1"/>
        </dgm:presLayoutVars>
      </dgm:prSet>
      <dgm:spPr/>
    </dgm:pt>
    <dgm:pt modelId="{00E11CB4-ACF7-46F0-8A80-86C77E17A936}" type="pres">
      <dgm:prSet presAssocID="{2B60F02E-8898-461A-A5A6-6DA3AFB60D0B}" presName="childText" presStyleLbl="revTx" presStyleIdx="0" presStyleCnt="2">
        <dgm:presLayoutVars>
          <dgm:bulletEnabled val="1"/>
        </dgm:presLayoutVars>
      </dgm:prSet>
      <dgm:spPr/>
    </dgm:pt>
    <dgm:pt modelId="{BCFAFBA0-281E-4556-B0E8-75782372FAA4}" type="pres">
      <dgm:prSet presAssocID="{157EBD9A-6643-4B85-8A5B-CC012813F552}" presName="parentText" presStyleLbl="node1" presStyleIdx="1" presStyleCnt="2" custScaleY="60629">
        <dgm:presLayoutVars>
          <dgm:chMax val="0"/>
          <dgm:bulletEnabled val="1"/>
        </dgm:presLayoutVars>
      </dgm:prSet>
      <dgm:spPr/>
    </dgm:pt>
    <dgm:pt modelId="{4AC530AC-A6A3-497E-994C-389ABA758EA8}" type="pres">
      <dgm:prSet presAssocID="{157EBD9A-6643-4B85-8A5B-CC012813F552}" presName="childText" presStyleLbl="revTx" presStyleIdx="1" presStyleCnt="2">
        <dgm:presLayoutVars>
          <dgm:bulletEnabled val="1"/>
        </dgm:presLayoutVars>
      </dgm:prSet>
      <dgm:spPr/>
    </dgm:pt>
  </dgm:ptLst>
  <dgm:cxnLst>
    <dgm:cxn modelId="{863F5912-2076-4756-9075-040C6049AB37}" type="presOf" srcId="{157EBD9A-6643-4B85-8A5B-CC012813F552}" destId="{BCFAFBA0-281E-4556-B0E8-75782372FAA4}" srcOrd="0" destOrd="0" presId="urn:microsoft.com/office/officeart/2005/8/layout/vList2"/>
    <dgm:cxn modelId="{D509C11D-8106-4226-8324-C43563044985}" srcId="{EA226DC8-F4E1-4E9D-9C11-1A80BB2BDA37}" destId="{157EBD9A-6643-4B85-8A5B-CC012813F552}" srcOrd="1" destOrd="0" parTransId="{CC650FDF-C6A9-4EAC-A5DF-A9E5D88ED1C5}" sibTransId="{9CCC23B3-A6E6-455C-82FF-ED050088DDD0}"/>
    <dgm:cxn modelId="{2CDD5440-93E6-4066-8FD4-AFE6BE52D1C3}" srcId="{157EBD9A-6643-4B85-8A5B-CC012813F552}" destId="{39B72369-6741-4CAA-AFD0-847C8C0DAF79}" srcOrd="0" destOrd="0" parTransId="{CE39550E-1069-4E4F-BF94-BA8F517D1598}" sibTransId="{8018BF29-33C7-404E-B28E-2B6944C11867}"/>
    <dgm:cxn modelId="{A782EF4B-0999-40C0-B5AE-6F54DB252935}" srcId="{EA226DC8-F4E1-4E9D-9C11-1A80BB2BDA37}" destId="{2B60F02E-8898-461A-A5A6-6DA3AFB60D0B}" srcOrd="0" destOrd="0" parTransId="{1A01A694-9E79-4243-871F-9422691D0005}" sibTransId="{A2831A18-83FE-4805-B8C9-AF428E7AD0B2}"/>
    <dgm:cxn modelId="{77036855-B83F-4EA7-A9E0-D1E17D6026AB}" type="presOf" srcId="{9813843A-D3DA-46DB-8130-C1E254F25238}" destId="{4AC530AC-A6A3-497E-994C-389ABA758EA8}" srcOrd="0" destOrd="1" presId="urn:microsoft.com/office/officeart/2005/8/layout/vList2"/>
    <dgm:cxn modelId="{55AF0983-B5DE-4064-84E8-9022033DD7C0}" type="presOf" srcId="{39B72369-6741-4CAA-AFD0-847C8C0DAF79}" destId="{4AC530AC-A6A3-497E-994C-389ABA758EA8}" srcOrd="0" destOrd="0" presId="urn:microsoft.com/office/officeart/2005/8/layout/vList2"/>
    <dgm:cxn modelId="{956A41B7-F823-4049-914D-D0E261EAC622}" srcId="{2B60F02E-8898-461A-A5A6-6DA3AFB60D0B}" destId="{B0228824-F15B-4324-B61B-70B5F63DF246}" srcOrd="0" destOrd="0" parTransId="{7624B297-FD24-4AB4-95AC-A392C9FB6EC3}" sibTransId="{8F215CFC-0A68-479F-B93B-F0E9C9BEBE31}"/>
    <dgm:cxn modelId="{822CC4E3-86CB-4FBC-B0B3-89E67C0A1700}" type="presOf" srcId="{B0228824-F15B-4324-B61B-70B5F63DF246}" destId="{00E11CB4-ACF7-46F0-8A80-86C77E17A936}" srcOrd="0" destOrd="0" presId="urn:microsoft.com/office/officeart/2005/8/layout/vList2"/>
    <dgm:cxn modelId="{50F1DEEA-C5B0-491B-B5CB-6D7264394ADC}" type="presOf" srcId="{2B60F02E-8898-461A-A5A6-6DA3AFB60D0B}" destId="{58F87DB8-698E-4FE5-8533-75B03FE6CB08}" srcOrd="0" destOrd="0" presId="urn:microsoft.com/office/officeart/2005/8/layout/vList2"/>
    <dgm:cxn modelId="{A47E34F1-E63D-449F-9BE9-FC4A944E1FD3}" type="presOf" srcId="{EA226DC8-F4E1-4E9D-9C11-1A80BB2BDA37}" destId="{C8CF0A4E-F18B-4160-B335-0C7B4A8CE5BB}" srcOrd="0" destOrd="0" presId="urn:microsoft.com/office/officeart/2005/8/layout/vList2"/>
    <dgm:cxn modelId="{7527E7F5-B893-42A3-A9DB-78B85D3880C3}" srcId="{157EBD9A-6643-4B85-8A5B-CC012813F552}" destId="{9813843A-D3DA-46DB-8130-C1E254F25238}" srcOrd="1" destOrd="0" parTransId="{5FF849B3-CC72-475D-9455-9CCA24335EFB}" sibTransId="{7230C9A3-91B6-4D6F-B153-A1D34D6C320C}"/>
    <dgm:cxn modelId="{81C97FBC-0508-4C1D-8513-302321E3FFB6}" type="presParOf" srcId="{C8CF0A4E-F18B-4160-B335-0C7B4A8CE5BB}" destId="{58F87DB8-698E-4FE5-8533-75B03FE6CB08}" srcOrd="0" destOrd="0" presId="urn:microsoft.com/office/officeart/2005/8/layout/vList2"/>
    <dgm:cxn modelId="{F0441101-4A44-4665-8CBF-BA514C4CA4DA}" type="presParOf" srcId="{C8CF0A4E-F18B-4160-B335-0C7B4A8CE5BB}" destId="{00E11CB4-ACF7-46F0-8A80-86C77E17A936}" srcOrd="1" destOrd="0" presId="urn:microsoft.com/office/officeart/2005/8/layout/vList2"/>
    <dgm:cxn modelId="{9FDED3CB-104B-45E3-983C-88A03D89871F}" type="presParOf" srcId="{C8CF0A4E-F18B-4160-B335-0C7B4A8CE5BB}" destId="{BCFAFBA0-281E-4556-B0E8-75782372FAA4}" srcOrd="2" destOrd="0" presId="urn:microsoft.com/office/officeart/2005/8/layout/vList2"/>
    <dgm:cxn modelId="{B65FB099-2F52-40E2-9CD1-1B926185A31D}" type="presParOf" srcId="{C8CF0A4E-F18B-4160-B335-0C7B4A8CE5BB}" destId="{4AC530AC-A6A3-497E-994C-389ABA758EA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DA24E89-7959-4327-B148-299DA88431DC}"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A5E79E3A-9086-4168-82A9-C4DE1AB54006}">
      <dgm:prSet phldrT="[Text]" custT="1"/>
      <dgm:spPr>
        <a:noFill/>
        <a:ln>
          <a:solidFill>
            <a:schemeClr val="accent3">
              <a:lumMod val="60000"/>
              <a:lumOff val="40000"/>
            </a:schemeClr>
          </a:solidFill>
        </a:ln>
      </dgm:spPr>
      <dgm:t>
        <a:bodyPr/>
        <a:lstStyle/>
        <a:p>
          <a:r>
            <a:rPr lang="en-US" sz="2200" dirty="0">
              <a:solidFill>
                <a:schemeClr val="tx1"/>
              </a:solidFill>
              <a:latin typeface="Arial" panose="020B0604020202020204" pitchFamily="34" charset="0"/>
              <a:cs typeface="Arial" panose="020B0604020202020204" pitchFamily="34" charset="0"/>
            </a:rPr>
            <a:t>Signature-based detection</a:t>
          </a:r>
        </a:p>
      </dgm:t>
    </dgm:pt>
    <dgm:pt modelId="{4130777F-102C-4C8B-92A9-77D8773D2B02}" type="parTrans" cxnId="{208444ED-9074-436E-B05F-5B45CCFB0B4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8A04E29-8F0F-4BDA-A70D-F4D4C422796C}" type="sibTrans" cxnId="{208444ED-9074-436E-B05F-5B45CCFB0B4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7BBA9E2-3C52-4725-8244-21AD5E2687D0}">
      <dgm:prSet custT="1"/>
      <dgm:spPr>
        <a:noFill/>
        <a:ln>
          <a:solidFill>
            <a:schemeClr val="accent3">
              <a:lumMod val="60000"/>
              <a:lumOff val="40000"/>
            </a:schemeClr>
          </a:solidFill>
        </a:ln>
      </dgm:spPr>
      <dgm:t>
        <a:bodyPr/>
        <a:lstStyle/>
        <a:p>
          <a:r>
            <a:rPr lang="en-US" sz="2000" dirty="0">
              <a:solidFill>
                <a:schemeClr val="tx1"/>
              </a:solidFill>
              <a:latin typeface="Arial" panose="020B0604020202020204" pitchFamily="34" charset="0"/>
              <a:cs typeface="Arial" panose="020B0604020202020204" pitchFamily="34" charset="0"/>
            </a:rPr>
            <a:t>Focuses on knowing the digital fingerprint of a malware package</a:t>
          </a:r>
        </a:p>
      </dgm:t>
    </dgm:pt>
    <dgm:pt modelId="{C031FC85-D84C-4FBC-9833-484E0AD7CE64}" type="parTrans" cxnId="{00CA775C-966B-4F86-9812-0EA01EE9F07C}">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BD7007B-2D61-416D-B86D-8900EBBCC0CA}" type="sibTrans" cxnId="{00CA775C-966B-4F86-9812-0EA01EE9F07C}">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45F7A93D-8873-4E95-A329-E60D779EB990}">
      <dgm:prSet custT="1"/>
      <dgm:spPr>
        <a:noFill/>
        <a:ln>
          <a:solidFill>
            <a:schemeClr val="accent3">
              <a:lumMod val="60000"/>
              <a:lumOff val="40000"/>
            </a:schemeClr>
          </a:solidFill>
        </a:ln>
      </dgm:spPr>
      <dgm:t>
        <a:bodyPr/>
        <a:lstStyle/>
        <a:p>
          <a:r>
            <a:rPr lang="en-US" sz="2200" dirty="0">
              <a:solidFill>
                <a:schemeClr val="tx1"/>
              </a:solidFill>
              <a:latin typeface="Arial" panose="020B0604020202020204" pitchFamily="34" charset="0"/>
              <a:cs typeface="Arial" panose="020B0604020202020204" pitchFamily="34" charset="0"/>
            </a:rPr>
            <a:t>Heuristics</a:t>
          </a:r>
        </a:p>
      </dgm:t>
    </dgm:pt>
    <dgm:pt modelId="{60E70A8E-5EE7-4082-854B-60F5CED77C36}" type="parTrans" cxnId="{9B72C331-3624-4BB6-8AA2-F979D2D5EE5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B9D6C9B-13FA-4536-AFE7-AFD3133551FA}" type="sibTrans" cxnId="{9B72C331-3624-4BB6-8AA2-F979D2D5EE5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B99CC2B-45A0-4F94-9078-5AD525E52B97}">
      <dgm:prSet custT="1"/>
      <dgm:spPr>
        <a:noFill/>
        <a:ln>
          <a:solidFill>
            <a:schemeClr val="accent3">
              <a:lumMod val="60000"/>
              <a:lumOff val="40000"/>
            </a:schemeClr>
          </a:solidFill>
        </a:ln>
      </dgm:spPr>
      <dgm:t>
        <a:bodyPr/>
        <a:lstStyle/>
        <a:p>
          <a:r>
            <a:rPr lang="en-US" sz="2000" dirty="0">
              <a:solidFill>
                <a:schemeClr val="tx1"/>
              </a:solidFill>
              <a:latin typeface="Arial" panose="020B0604020202020204" pitchFamily="34" charset="0"/>
              <a:cs typeface="Arial" panose="020B0604020202020204" pitchFamily="34" charset="0"/>
            </a:rPr>
            <a:t>Involves behavior-based detection techniques</a:t>
          </a:r>
        </a:p>
      </dgm:t>
    </dgm:pt>
    <dgm:pt modelId="{1CD751F1-81E1-4FE6-80DC-1F5BC8AD72D2}" type="parTrans" cxnId="{B02B2AAD-C7A9-42E8-98E4-9D6C637BBCB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598AFC3-2DE0-461C-BCFF-DDB6BE2548BD}" type="sibTrans" cxnId="{B02B2AAD-C7A9-42E8-98E4-9D6C637BBCB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1273056-08CE-4176-9B6E-818AB0C0706E}">
      <dgm:prSet custT="1"/>
      <dgm:spPr>
        <a:noFill/>
        <a:ln>
          <a:solidFill>
            <a:schemeClr val="accent3">
              <a:lumMod val="60000"/>
              <a:lumOff val="40000"/>
            </a:schemeClr>
          </a:solidFill>
        </a:ln>
      </dgm:spPr>
      <dgm:t>
        <a:bodyPr/>
        <a:lstStyle/>
        <a:p>
          <a:r>
            <a:rPr lang="en-US" sz="2200" dirty="0">
              <a:solidFill>
                <a:schemeClr val="tx1"/>
              </a:solidFill>
              <a:latin typeface="Arial" panose="020B0604020202020204" pitchFamily="34" charset="0"/>
              <a:cs typeface="Arial" panose="020B0604020202020204" pitchFamily="34" charset="0"/>
            </a:rPr>
            <a:t>Anomaly-based detection</a:t>
          </a:r>
        </a:p>
      </dgm:t>
    </dgm:pt>
    <dgm:pt modelId="{1BAF35F3-D053-48F1-B1CE-48A95BD8845B}" type="parTrans" cxnId="{E7C793BA-D89F-40A5-A9B5-8F58B39626DF}">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61F2688-75D1-4EAC-896E-D58F3FFCD377}" type="sibTrans" cxnId="{E7C793BA-D89F-40A5-A9B5-8F58B39626DF}">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04AC6C88-BA03-4893-92E4-4A0A710447F0}">
      <dgm:prSet custT="1"/>
      <dgm:spPr>
        <a:noFill/>
        <a:ln>
          <a:solidFill>
            <a:schemeClr val="accent3">
              <a:lumMod val="60000"/>
              <a:lumOff val="40000"/>
            </a:schemeClr>
          </a:solidFill>
        </a:ln>
      </dgm:spPr>
      <dgm:t>
        <a:bodyPr/>
        <a:lstStyle/>
        <a:p>
          <a:r>
            <a:rPr lang="en-US" sz="2000" dirty="0">
              <a:solidFill>
                <a:schemeClr val="tx1"/>
              </a:solidFill>
              <a:latin typeface="Arial" panose="020B0604020202020204" pitchFamily="34" charset="0"/>
              <a:cs typeface="Arial" panose="020B0604020202020204" pitchFamily="34" charset="0"/>
            </a:rPr>
            <a:t>Relies on a baseline understanding of what a system, network, or device does and monitors for differences from that baseline that may be malicious or unwanted behavior</a:t>
          </a:r>
        </a:p>
      </dgm:t>
    </dgm:pt>
    <dgm:pt modelId="{66A297E6-1DA1-45AA-9D32-2AB795B0C2E0}" type="parTrans" cxnId="{B6A94EA4-3730-453C-8F51-39CE20D95FE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2E19295-529B-46F5-A752-73D3C2BC29E8}" type="sibTrans" cxnId="{B6A94EA4-3730-453C-8F51-39CE20D95FE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051DE48-9707-4636-9D6A-775FE299F8DD}" type="pres">
      <dgm:prSet presAssocID="{9DA24E89-7959-4327-B148-299DA88431DC}" presName="Name0" presStyleCnt="0">
        <dgm:presLayoutVars>
          <dgm:dir/>
          <dgm:resizeHandles val="exact"/>
        </dgm:presLayoutVars>
      </dgm:prSet>
      <dgm:spPr/>
    </dgm:pt>
    <dgm:pt modelId="{0F84A287-B477-40AA-BDA6-BB06E994E17D}" type="pres">
      <dgm:prSet presAssocID="{A5E79E3A-9086-4168-82A9-C4DE1AB54006}" presName="node" presStyleLbl="node1" presStyleIdx="0" presStyleCnt="3">
        <dgm:presLayoutVars>
          <dgm:bulletEnabled val="1"/>
        </dgm:presLayoutVars>
      </dgm:prSet>
      <dgm:spPr/>
    </dgm:pt>
    <dgm:pt modelId="{B2EEB906-5AC6-4961-9635-7685B8AEB8AE}" type="pres">
      <dgm:prSet presAssocID="{98A04E29-8F0F-4BDA-A70D-F4D4C422796C}" presName="sibTrans" presStyleCnt="0"/>
      <dgm:spPr/>
    </dgm:pt>
    <dgm:pt modelId="{8E176C83-777B-4265-AB0E-E8F5E9D07318}" type="pres">
      <dgm:prSet presAssocID="{45F7A93D-8873-4E95-A329-E60D779EB990}" presName="node" presStyleLbl="node1" presStyleIdx="1" presStyleCnt="3">
        <dgm:presLayoutVars>
          <dgm:bulletEnabled val="1"/>
        </dgm:presLayoutVars>
      </dgm:prSet>
      <dgm:spPr/>
    </dgm:pt>
    <dgm:pt modelId="{3AC8F389-4508-444E-B7CD-8FC0ABC57129}" type="pres">
      <dgm:prSet presAssocID="{AB9D6C9B-13FA-4536-AFE7-AFD3133551FA}" presName="sibTrans" presStyleCnt="0"/>
      <dgm:spPr/>
    </dgm:pt>
    <dgm:pt modelId="{F0404116-2A1F-43C1-92C0-B623B59AD84E}" type="pres">
      <dgm:prSet presAssocID="{C1273056-08CE-4176-9B6E-818AB0C0706E}" presName="node" presStyleLbl="node1" presStyleIdx="2" presStyleCnt="3">
        <dgm:presLayoutVars>
          <dgm:bulletEnabled val="1"/>
        </dgm:presLayoutVars>
      </dgm:prSet>
      <dgm:spPr/>
    </dgm:pt>
  </dgm:ptLst>
  <dgm:cxnLst>
    <dgm:cxn modelId="{9B72C331-3624-4BB6-8AA2-F979D2D5EE55}" srcId="{9DA24E89-7959-4327-B148-299DA88431DC}" destId="{45F7A93D-8873-4E95-A329-E60D779EB990}" srcOrd="1" destOrd="0" parTransId="{60E70A8E-5EE7-4082-854B-60F5CED77C36}" sibTransId="{AB9D6C9B-13FA-4536-AFE7-AFD3133551FA}"/>
    <dgm:cxn modelId="{00CA775C-966B-4F86-9812-0EA01EE9F07C}" srcId="{A5E79E3A-9086-4168-82A9-C4DE1AB54006}" destId="{67BBA9E2-3C52-4725-8244-21AD5E2687D0}" srcOrd="0" destOrd="0" parTransId="{C031FC85-D84C-4FBC-9833-484E0AD7CE64}" sibTransId="{5BD7007B-2D61-416D-B86D-8900EBBCC0CA}"/>
    <dgm:cxn modelId="{97B8D24C-051A-499B-B87D-E9F427F18208}" type="presOf" srcId="{45F7A93D-8873-4E95-A329-E60D779EB990}" destId="{8E176C83-777B-4265-AB0E-E8F5E9D07318}" srcOrd="0" destOrd="0" presId="urn:microsoft.com/office/officeart/2005/8/layout/hList6"/>
    <dgm:cxn modelId="{F5EC4887-2E6B-4E7E-AB2F-3F7208F3A38A}" type="presOf" srcId="{9DA24E89-7959-4327-B148-299DA88431DC}" destId="{F051DE48-9707-4636-9D6A-775FE299F8DD}" srcOrd="0" destOrd="0" presId="urn:microsoft.com/office/officeart/2005/8/layout/hList6"/>
    <dgm:cxn modelId="{0950818F-EEDA-40D0-9362-6B4869A62E11}" type="presOf" srcId="{04AC6C88-BA03-4893-92E4-4A0A710447F0}" destId="{F0404116-2A1F-43C1-92C0-B623B59AD84E}" srcOrd="0" destOrd="1" presId="urn:microsoft.com/office/officeart/2005/8/layout/hList6"/>
    <dgm:cxn modelId="{089FDB94-BC7F-40F0-B715-8C7C918CFBD7}" type="presOf" srcId="{67BBA9E2-3C52-4725-8244-21AD5E2687D0}" destId="{0F84A287-B477-40AA-BDA6-BB06E994E17D}" srcOrd="0" destOrd="1" presId="urn:microsoft.com/office/officeart/2005/8/layout/hList6"/>
    <dgm:cxn modelId="{B6A94EA4-3730-453C-8F51-39CE20D95FE8}" srcId="{C1273056-08CE-4176-9B6E-818AB0C0706E}" destId="{04AC6C88-BA03-4893-92E4-4A0A710447F0}" srcOrd="0" destOrd="0" parTransId="{66A297E6-1DA1-45AA-9D32-2AB795B0C2E0}" sibTransId="{32E19295-529B-46F5-A752-73D3C2BC29E8}"/>
    <dgm:cxn modelId="{B02B2AAD-C7A9-42E8-98E4-9D6C637BBCB7}" srcId="{45F7A93D-8873-4E95-A329-E60D779EB990}" destId="{7B99CC2B-45A0-4F94-9078-5AD525E52B97}" srcOrd="0" destOrd="0" parTransId="{1CD751F1-81E1-4FE6-80DC-1F5BC8AD72D2}" sibTransId="{3598AFC3-2DE0-461C-BCFF-DDB6BE2548BD}"/>
    <dgm:cxn modelId="{E7C793BA-D89F-40A5-A9B5-8F58B39626DF}" srcId="{9DA24E89-7959-4327-B148-299DA88431DC}" destId="{C1273056-08CE-4176-9B6E-818AB0C0706E}" srcOrd="2" destOrd="0" parTransId="{1BAF35F3-D053-48F1-B1CE-48A95BD8845B}" sibTransId="{761F2688-75D1-4EAC-896E-D58F3FFCD377}"/>
    <dgm:cxn modelId="{491F17BE-4104-4A86-B96C-6B5A9D381359}" type="presOf" srcId="{C1273056-08CE-4176-9B6E-818AB0C0706E}" destId="{F0404116-2A1F-43C1-92C0-B623B59AD84E}" srcOrd="0" destOrd="0" presId="urn:microsoft.com/office/officeart/2005/8/layout/hList6"/>
    <dgm:cxn modelId="{DF29D5C1-5555-4669-AAA7-E16B5C5007C0}" type="presOf" srcId="{7B99CC2B-45A0-4F94-9078-5AD525E52B97}" destId="{8E176C83-777B-4265-AB0E-E8F5E9D07318}" srcOrd="0" destOrd="1" presId="urn:microsoft.com/office/officeart/2005/8/layout/hList6"/>
    <dgm:cxn modelId="{DA6CCDE3-5AF8-4B4E-B78C-1A8FAE74B89E}" type="presOf" srcId="{A5E79E3A-9086-4168-82A9-C4DE1AB54006}" destId="{0F84A287-B477-40AA-BDA6-BB06E994E17D}" srcOrd="0" destOrd="0" presId="urn:microsoft.com/office/officeart/2005/8/layout/hList6"/>
    <dgm:cxn modelId="{208444ED-9074-436E-B05F-5B45CCFB0B4D}" srcId="{9DA24E89-7959-4327-B148-299DA88431DC}" destId="{A5E79E3A-9086-4168-82A9-C4DE1AB54006}" srcOrd="0" destOrd="0" parTransId="{4130777F-102C-4C8B-92A9-77D8773D2B02}" sibTransId="{98A04E29-8F0F-4BDA-A70D-F4D4C422796C}"/>
    <dgm:cxn modelId="{1126D6D7-FB3A-4FC9-BC28-CEDA0944CE36}" type="presParOf" srcId="{F051DE48-9707-4636-9D6A-775FE299F8DD}" destId="{0F84A287-B477-40AA-BDA6-BB06E994E17D}" srcOrd="0" destOrd="0" presId="urn:microsoft.com/office/officeart/2005/8/layout/hList6"/>
    <dgm:cxn modelId="{CE0B0465-B4E7-40E1-877D-4548F71BA479}" type="presParOf" srcId="{F051DE48-9707-4636-9D6A-775FE299F8DD}" destId="{B2EEB906-5AC6-4961-9635-7685B8AEB8AE}" srcOrd="1" destOrd="0" presId="urn:microsoft.com/office/officeart/2005/8/layout/hList6"/>
    <dgm:cxn modelId="{8F5A0586-3270-4042-84C2-4B3E6DE47392}" type="presParOf" srcId="{F051DE48-9707-4636-9D6A-775FE299F8DD}" destId="{8E176C83-777B-4265-AB0E-E8F5E9D07318}" srcOrd="2" destOrd="0" presId="urn:microsoft.com/office/officeart/2005/8/layout/hList6"/>
    <dgm:cxn modelId="{594629F5-5D54-4FA3-953D-97A61E768EA0}" type="presParOf" srcId="{F051DE48-9707-4636-9D6A-775FE299F8DD}" destId="{3AC8F389-4508-444E-B7CD-8FC0ABC57129}" srcOrd="3" destOrd="0" presId="urn:microsoft.com/office/officeart/2005/8/layout/hList6"/>
    <dgm:cxn modelId="{89685DF9-DCA3-457A-8CD1-2FACD771652C}" type="presParOf" srcId="{F051DE48-9707-4636-9D6A-775FE299F8DD}" destId="{F0404116-2A1F-43C1-92C0-B623B59AD84E}"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2427A12-2A7A-4078-9054-EC4362CFBF3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5C75BF4-880D-4285-828C-1D7D9D742353}">
      <dgm:prSet phldrT="[Text]" custT="1"/>
      <dgm:spPr>
        <a:solidFill>
          <a:schemeClr val="accent3">
            <a:lumMod val="40000"/>
            <a:lumOff val="6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Allow listing</a:t>
          </a:r>
        </a:p>
      </dgm:t>
    </dgm:pt>
    <dgm:pt modelId="{B094DC18-79B0-4573-9606-16BF0E1E52C6}" type="parTrans" cxnId="{CB8E8C69-C519-4284-B182-996ABE2C4C4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A3E3320-81C4-427E-B572-72BE2DB31989}" type="sibTrans" cxnId="{CB8E8C69-C519-4284-B182-996ABE2C4C4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11B0830-6844-4DB4-9DC7-0724FB6587DC}">
      <dgm:prSet custT="1"/>
      <dgm:spPr>
        <a:solidFill>
          <a:schemeClr val="bg2">
            <a:lumMod val="95000"/>
            <a:alpha val="9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Sometimes called whitelisting</a:t>
          </a:r>
        </a:p>
      </dgm:t>
    </dgm:pt>
    <dgm:pt modelId="{8733B8FC-4E93-4FDF-B3A7-99FAED423BEF}" type="parTrans" cxnId="{41B589AE-4506-4737-B4DE-AE08126CA47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D788067-290F-4565-9D22-C19C9A89E1C8}" type="sibTrans" cxnId="{41B589AE-4506-4737-B4DE-AE08126CA47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E04F7537-834F-44BA-9051-DE24CBE32EC5}">
      <dgm:prSet custT="1"/>
      <dgm:spPr>
        <a:solidFill>
          <a:schemeClr val="bg2">
            <a:lumMod val="95000"/>
            <a:alpha val="9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Builds a list of trusted software, systems, networks, or other resources</a:t>
          </a:r>
        </a:p>
      </dgm:t>
    </dgm:pt>
    <dgm:pt modelId="{611085EE-72D3-4BC4-A8C5-62CB34D9C506}" type="parTrans" cxnId="{7CC3C784-7406-4CFA-9737-F1E4BC55AB4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9364F7A-DBB6-4E67-A642-4662AC899580}" type="sibTrans" cxnId="{7CC3C784-7406-4CFA-9737-F1E4BC55AB4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F4ED2D1-A6FA-4598-BA80-1E5832C25E84}">
      <dgm:prSet custT="1"/>
      <dgm:spPr>
        <a:solidFill>
          <a:schemeClr val="bg2">
            <a:lumMod val="95000"/>
            <a:alpha val="9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Checks list each time a request is made to use that type of resource</a:t>
          </a:r>
        </a:p>
      </dgm:t>
    </dgm:pt>
    <dgm:pt modelId="{9EAF3198-4B78-4DDE-97C5-E84267CEC917}" type="parTrans" cxnId="{FC8A4530-DFB5-4038-A641-8675E106772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F8191BD-7740-4626-A58F-B5F0F318D5DE}" type="sibTrans" cxnId="{FC8A4530-DFB5-4038-A641-8675E106772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1EA8613-66E5-4B4E-80A8-A81A7EACAB65}">
      <dgm:prSet custT="1"/>
      <dgm:spPr>
        <a:solidFill>
          <a:schemeClr val="bg2">
            <a:lumMod val="95000"/>
            <a:alpha val="9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If resource is on the allow list and matches it, access to the resource is allowed</a:t>
          </a:r>
        </a:p>
      </dgm:t>
    </dgm:pt>
    <dgm:pt modelId="{D7CECE98-56ED-498F-95B7-FE4AEA96AF2F}" type="parTrans" cxnId="{F65C6F2B-07D3-4ABA-8785-2EEC7373D03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8631B30-94CE-4CC2-94FF-FC828A6F4710}" type="sibTrans" cxnId="{F65C6F2B-07D3-4ABA-8785-2EEC7373D03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D0471C43-0BCA-48DE-AF49-EDBE639E1A3D}">
      <dgm:prSet custT="1"/>
      <dgm:spPr>
        <a:solidFill>
          <a:schemeClr val="bg2">
            <a:lumMod val="95000"/>
            <a:alpha val="9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If resource is not on the list, access is not allowed, and further action must be taken to access it</a:t>
          </a:r>
        </a:p>
      </dgm:t>
    </dgm:pt>
    <dgm:pt modelId="{7EA20A2C-C916-456C-BD53-F30F72F4A44B}" type="parTrans" cxnId="{E8735A29-9258-4256-B945-43527656CD1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E1EE376-30A0-418C-BBDF-FEDD7D9E711E}" type="sibTrans" cxnId="{E8735A29-9258-4256-B945-43527656CD1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AE5742F-DB87-4B35-B454-2C6B03A1AF9B}">
      <dgm:prSet custT="1"/>
      <dgm:spPr>
        <a:solidFill>
          <a:schemeClr val="accent3">
            <a:lumMod val="40000"/>
            <a:lumOff val="6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Deny listing or block listing</a:t>
          </a:r>
        </a:p>
      </dgm:t>
    </dgm:pt>
    <dgm:pt modelId="{96546DF2-21F3-4B7D-A758-16FC085713EE}" type="parTrans" cxnId="{E5E2D68B-9F6E-4DDE-AADD-B11811E8A39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046CF851-BE08-49BC-9B35-8C4843189410}" type="sibTrans" cxnId="{E5E2D68B-9F6E-4DDE-AADD-B11811E8A39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BC5D1D2-36F7-4FF8-A829-BC68F6DD2205}">
      <dgm:prSet custT="1"/>
      <dgm:spPr>
        <a:solidFill>
          <a:schemeClr val="bg2">
            <a:lumMod val="95000"/>
            <a:alpha val="9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Sometimes called blacklisting</a:t>
          </a:r>
        </a:p>
      </dgm:t>
    </dgm:pt>
    <dgm:pt modelId="{770B3B1B-90D6-4570-B156-F5BCCBB82F5F}" type="parTrans" cxnId="{D56D7B41-4BFD-4823-8078-E47BEAA3B5D3}">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0C71DC64-A991-46A5-8F28-D54179DF0894}" type="sibTrans" cxnId="{D56D7B41-4BFD-4823-8078-E47BEAA3B5D3}">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05D801B9-B4B8-49DA-9758-AC8841249E67}">
      <dgm:prSet custT="1"/>
      <dgm:spPr>
        <a:solidFill>
          <a:schemeClr val="bg2">
            <a:lumMod val="95000"/>
            <a:alpha val="9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Reverses technique used in allow listing</a:t>
          </a:r>
        </a:p>
      </dgm:t>
    </dgm:pt>
    <dgm:pt modelId="{EB138A40-AED5-4BF9-8E8B-ADAFF6DBFB9D}" type="parTrans" cxnId="{B57CEFEE-D22C-4A22-8F9F-22F47A49D73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59EF678-3858-40A6-A3EE-65232E38394D}" type="sibTrans" cxnId="{B57CEFEE-D22C-4A22-8F9F-22F47A49D73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D731EFE-B377-40AD-AD81-AEF947CCDF6E}">
      <dgm:prSet custT="1"/>
      <dgm:spPr>
        <a:solidFill>
          <a:schemeClr val="bg2">
            <a:lumMod val="95000"/>
            <a:alpha val="9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Builds a list of prohibited applications, files, sites, or other data or access</a:t>
          </a:r>
        </a:p>
      </dgm:t>
    </dgm:pt>
    <dgm:pt modelId="{EBDE2E81-D9BD-4758-ADF6-F4DE72812DB9}" type="parTrans" cxnId="{EC4993B1-6CD1-4A38-A60D-269BFE10E10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48663D7-C17F-4EC6-A07D-A222DF6C0A8B}" type="sibTrans" cxnId="{EC4993B1-6CD1-4A38-A60D-269BFE10E10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699C602-DE6B-4F9E-883E-D9916112FC75}">
      <dgm:prSet custT="1"/>
      <dgm:spPr>
        <a:solidFill>
          <a:schemeClr val="bg2">
            <a:lumMod val="95000"/>
            <a:alpha val="9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When system attempts to access a deny-listed site, access is stopped or can be redirected to an awareness website</a:t>
          </a:r>
        </a:p>
      </dgm:t>
    </dgm:pt>
    <dgm:pt modelId="{36B9E3EC-7F41-400C-A8D6-A76BE1C86E28}" type="parTrans" cxnId="{6903E163-EAF1-42EA-9EBF-2DC0225941F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B50ECE0-7161-453C-B08E-0EB07645BB95}" type="sibTrans" cxnId="{6903E163-EAF1-42EA-9EBF-2DC0225941F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4AA9136A-1349-41B3-B0FD-FE8E1E499AF5}" type="pres">
      <dgm:prSet presAssocID="{D2427A12-2A7A-4078-9054-EC4362CFBF3F}" presName="Name0" presStyleCnt="0">
        <dgm:presLayoutVars>
          <dgm:dir/>
          <dgm:animLvl val="lvl"/>
          <dgm:resizeHandles val="exact"/>
        </dgm:presLayoutVars>
      </dgm:prSet>
      <dgm:spPr/>
    </dgm:pt>
    <dgm:pt modelId="{2B35A2FA-46D3-4DEF-B8E1-80B125CFA3AC}" type="pres">
      <dgm:prSet presAssocID="{E5C75BF4-880D-4285-828C-1D7D9D742353}" presName="composite" presStyleCnt="0"/>
      <dgm:spPr/>
    </dgm:pt>
    <dgm:pt modelId="{2E8357C2-ECDA-4047-A2D5-7002604D1AD2}" type="pres">
      <dgm:prSet presAssocID="{E5C75BF4-880D-4285-828C-1D7D9D742353}" presName="parTx" presStyleLbl="alignNode1" presStyleIdx="0" presStyleCnt="2">
        <dgm:presLayoutVars>
          <dgm:chMax val="0"/>
          <dgm:chPref val="0"/>
          <dgm:bulletEnabled val="1"/>
        </dgm:presLayoutVars>
      </dgm:prSet>
      <dgm:spPr/>
    </dgm:pt>
    <dgm:pt modelId="{2535329E-1FBC-4F18-9070-6A52A46C2512}" type="pres">
      <dgm:prSet presAssocID="{E5C75BF4-880D-4285-828C-1D7D9D742353}" presName="desTx" presStyleLbl="alignAccFollowNode1" presStyleIdx="0" presStyleCnt="2">
        <dgm:presLayoutVars>
          <dgm:bulletEnabled val="1"/>
        </dgm:presLayoutVars>
      </dgm:prSet>
      <dgm:spPr/>
    </dgm:pt>
    <dgm:pt modelId="{2ECD4808-9AB7-47BE-B06E-213B1D47C4B2}" type="pres">
      <dgm:prSet presAssocID="{5A3E3320-81C4-427E-B572-72BE2DB31989}" presName="space" presStyleCnt="0"/>
      <dgm:spPr/>
    </dgm:pt>
    <dgm:pt modelId="{EEA2C200-E880-4A92-9330-1FD84F0E76B1}" type="pres">
      <dgm:prSet presAssocID="{8AE5742F-DB87-4B35-B454-2C6B03A1AF9B}" presName="composite" presStyleCnt="0"/>
      <dgm:spPr/>
    </dgm:pt>
    <dgm:pt modelId="{8501EFF3-51E9-4CD9-B7A5-121D4424B45C}" type="pres">
      <dgm:prSet presAssocID="{8AE5742F-DB87-4B35-B454-2C6B03A1AF9B}" presName="parTx" presStyleLbl="alignNode1" presStyleIdx="1" presStyleCnt="2">
        <dgm:presLayoutVars>
          <dgm:chMax val="0"/>
          <dgm:chPref val="0"/>
          <dgm:bulletEnabled val="1"/>
        </dgm:presLayoutVars>
      </dgm:prSet>
      <dgm:spPr/>
    </dgm:pt>
    <dgm:pt modelId="{AFEA2A02-4A0B-40B4-B2AC-308313641DC0}" type="pres">
      <dgm:prSet presAssocID="{8AE5742F-DB87-4B35-B454-2C6B03A1AF9B}" presName="desTx" presStyleLbl="alignAccFollowNode1" presStyleIdx="1" presStyleCnt="2">
        <dgm:presLayoutVars>
          <dgm:bulletEnabled val="1"/>
        </dgm:presLayoutVars>
      </dgm:prSet>
      <dgm:spPr/>
    </dgm:pt>
  </dgm:ptLst>
  <dgm:cxnLst>
    <dgm:cxn modelId="{9835BB0F-BB3F-4D0E-AEB6-F6855C83D51A}" type="presOf" srcId="{8AE5742F-DB87-4B35-B454-2C6B03A1AF9B}" destId="{8501EFF3-51E9-4CD9-B7A5-121D4424B45C}" srcOrd="0" destOrd="0" presId="urn:microsoft.com/office/officeart/2005/8/layout/hList1"/>
    <dgm:cxn modelId="{35DF7C14-EDC9-41E4-A1E3-C1584026F5E1}" type="presOf" srcId="{2F4ED2D1-A6FA-4598-BA80-1E5832C25E84}" destId="{2535329E-1FBC-4F18-9070-6A52A46C2512}" srcOrd="0" destOrd="2" presId="urn:microsoft.com/office/officeart/2005/8/layout/hList1"/>
    <dgm:cxn modelId="{E8735A29-9258-4256-B945-43527656CD12}" srcId="{E5C75BF4-880D-4285-828C-1D7D9D742353}" destId="{D0471C43-0BCA-48DE-AF49-EDBE639E1A3D}" srcOrd="4" destOrd="0" parTransId="{7EA20A2C-C916-456C-BD53-F30F72F4A44B}" sibTransId="{7E1EE376-30A0-418C-BBDF-FEDD7D9E711E}"/>
    <dgm:cxn modelId="{F65C6F2B-07D3-4ABA-8785-2EEC7373D032}" srcId="{E5C75BF4-880D-4285-828C-1D7D9D742353}" destId="{B1EA8613-66E5-4B4E-80A8-A81A7EACAB65}" srcOrd="3" destOrd="0" parTransId="{D7CECE98-56ED-498F-95B7-FE4AEA96AF2F}" sibTransId="{A8631B30-94CE-4CC2-94FF-FC828A6F4710}"/>
    <dgm:cxn modelId="{FC8A4530-DFB5-4038-A641-8675E1067726}" srcId="{E5C75BF4-880D-4285-828C-1D7D9D742353}" destId="{2F4ED2D1-A6FA-4598-BA80-1E5832C25E84}" srcOrd="2" destOrd="0" parTransId="{9EAF3198-4B78-4DDE-97C5-E84267CEC917}" sibTransId="{7F8191BD-7740-4626-A58F-B5F0F318D5DE}"/>
    <dgm:cxn modelId="{5637A537-7996-4E99-ADEF-610C02A4906A}" type="presOf" srcId="{E04F7537-834F-44BA-9051-DE24CBE32EC5}" destId="{2535329E-1FBC-4F18-9070-6A52A46C2512}" srcOrd="0" destOrd="1" presId="urn:microsoft.com/office/officeart/2005/8/layout/hList1"/>
    <dgm:cxn modelId="{2EA66D3A-6F92-4402-92E2-D9C338A4E70B}" type="presOf" srcId="{3BC5D1D2-36F7-4FF8-A829-BC68F6DD2205}" destId="{AFEA2A02-4A0B-40B4-B2AC-308313641DC0}" srcOrd="0" destOrd="0" presId="urn:microsoft.com/office/officeart/2005/8/layout/hList1"/>
    <dgm:cxn modelId="{D56D7B41-4BFD-4823-8078-E47BEAA3B5D3}" srcId="{8AE5742F-DB87-4B35-B454-2C6B03A1AF9B}" destId="{3BC5D1D2-36F7-4FF8-A829-BC68F6DD2205}" srcOrd="0" destOrd="0" parTransId="{770B3B1B-90D6-4570-B156-F5BCCBB82F5F}" sibTransId="{0C71DC64-A991-46A5-8F28-D54179DF0894}"/>
    <dgm:cxn modelId="{44D8C461-899E-4EC4-A4B9-67C22BBEAAC7}" type="presOf" srcId="{B1EA8613-66E5-4B4E-80A8-A81A7EACAB65}" destId="{2535329E-1FBC-4F18-9070-6A52A46C2512}" srcOrd="0" destOrd="3" presId="urn:microsoft.com/office/officeart/2005/8/layout/hList1"/>
    <dgm:cxn modelId="{6903E163-EAF1-42EA-9EBF-2DC0225941F4}" srcId="{8AE5742F-DB87-4B35-B454-2C6B03A1AF9B}" destId="{F699C602-DE6B-4F9E-883E-D9916112FC75}" srcOrd="3" destOrd="0" parTransId="{36B9E3EC-7F41-400C-A8D6-A76BE1C86E28}" sibTransId="{8B50ECE0-7161-453C-B08E-0EB07645BB95}"/>
    <dgm:cxn modelId="{CB8E8C69-C519-4284-B182-996ABE2C4C46}" srcId="{D2427A12-2A7A-4078-9054-EC4362CFBF3F}" destId="{E5C75BF4-880D-4285-828C-1D7D9D742353}" srcOrd="0" destOrd="0" parTransId="{B094DC18-79B0-4573-9606-16BF0E1E52C6}" sibTransId="{5A3E3320-81C4-427E-B572-72BE2DB31989}"/>
    <dgm:cxn modelId="{A9DD8D4B-10EA-45ED-8F86-AB455EC0050D}" type="presOf" srcId="{D2427A12-2A7A-4078-9054-EC4362CFBF3F}" destId="{4AA9136A-1349-41B3-B0FD-FE8E1E499AF5}" srcOrd="0" destOrd="0" presId="urn:microsoft.com/office/officeart/2005/8/layout/hList1"/>
    <dgm:cxn modelId="{2F00C66D-354C-423C-9675-7A23D8D7D0D3}" type="presOf" srcId="{E5C75BF4-880D-4285-828C-1D7D9D742353}" destId="{2E8357C2-ECDA-4047-A2D5-7002604D1AD2}" srcOrd="0" destOrd="0" presId="urn:microsoft.com/office/officeart/2005/8/layout/hList1"/>
    <dgm:cxn modelId="{7A7B3571-A8D3-4B84-97D3-CA62A7E4D7F2}" type="presOf" srcId="{F699C602-DE6B-4F9E-883E-D9916112FC75}" destId="{AFEA2A02-4A0B-40B4-B2AC-308313641DC0}" srcOrd="0" destOrd="3" presId="urn:microsoft.com/office/officeart/2005/8/layout/hList1"/>
    <dgm:cxn modelId="{78AEC783-FD40-4F8E-81F0-F021C7E59061}" type="presOf" srcId="{D0471C43-0BCA-48DE-AF49-EDBE639E1A3D}" destId="{2535329E-1FBC-4F18-9070-6A52A46C2512}" srcOrd="0" destOrd="4" presId="urn:microsoft.com/office/officeart/2005/8/layout/hList1"/>
    <dgm:cxn modelId="{7CC3C784-7406-4CFA-9737-F1E4BC55AB45}" srcId="{E5C75BF4-880D-4285-828C-1D7D9D742353}" destId="{E04F7537-834F-44BA-9051-DE24CBE32EC5}" srcOrd="1" destOrd="0" parTransId="{611085EE-72D3-4BC4-A8C5-62CB34D9C506}" sibTransId="{59364F7A-DBB6-4E67-A642-4662AC899580}"/>
    <dgm:cxn modelId="{E5E2D68B-9F6E-4DDE-AADD-B11811E8A396}" srcId="{D2427A12-2A7A-4078-9054-EC4362CFBF3F}" destId="{8AE5742F-DB87-4B35-B454-2C6B03A1AF9B}" srcOrd="1" destOrd="0" parTransId="{96546DF2-21F3-4B7D-A758-16FC085713EE}" sibTransId="{046CF851-BE08-49BC-9B35-8C4843189410}"/>
    <dgm:cxn modelId="{D0041DAE-251D-4639-B424-4BEDBBDAC60D}" type="presOf" srcId="{7D731EFE-B377-40AD-AD81-AEF947CCDF6E}" destId="{AFEA2A02-4A0B-40B4-B2AC-308313641DC0}" srcOrd="0" destOrd="2" presId="urn:microsoft.com/office/officeart/2005/8/layout/hList1"/>
    <dgm:cxn modelId="{41B589AE-4506-4737-B4DE-AE08126CA47B}" srcId="{E5C75BF4-880D-4285-828C-1D7D9D742353}" destId="{311B0830-6844-4DB4-9DC7-0724FB6587DC}" srcOrd="0" destOrd="0" parTransId="{8733B8FC-4E93-4FDF-B3A7-99FAED423BEF}" sibTransId="{8D788067-290F-4565-9D22-C19C9A89E1C8}"/>
    <dgm:cxn modelId="{EC4993B1-6CD1-4A38-A60D-269BFE10E10E}" srcId="{8AE5742F-DB87-4B35-B454-2C6B03A1AF9B}" destId="{7D731EFE-B377-40AD-AD81-AEF947CCDF6E}" srcOrd="2" destOrd="0" parTransId="{EBDE2E81-D9BD-4758-ADF6-F4DE72812DB9}" sibTransId="{248663D7-C17F-4EC6-A07D-A222DF6C0A8B}"/>
    <dgm:cxn modelId="{0D5797BA-8F45-4D18-8954-02B4DA731AC5}" type="presOf" srcId="{05D801B9-B4B8-49DA-9758-AC8841249E67}" destId="{AFEA2A02-4A0B-40B4-B2AC-308313641DC0}" srcOrd="0" destOrd="1" presId="urn:microsoft.com/office/officeart/2005/8/layout/hList1"/>
    <dgm:cxn modelId="{B57CEFEE-D22C-4A22-8F9F-22F47A49D73D}" srcId="{8AE5742F-DB87-4B35-B454-2C6B03A1AF9B}" destId="{05D801B9-B4B8-49DA-9758-AC8841249E67}" srcOrd="1" destOrd="0" parTransId="{EB138A40-AED5-4BF9-8E8B-ADAFF6DBFB9D}" sibTransId="{659EF678-3858-40A6-A3EE-65232E38394D}"/>
    <dgm:cxn modelId="{5C4A0AF1-C245-4F8D-B3DC-7E45D89913EB}" type="presOf" srcId="{311B0830-6844-4DB4-9DC7-0724FB6587DC}" destId="{2535329E-1FBC-4F18-9070-6A52A46C2512}" srcOrd="0" destOrd="0" presId="urn:microsoft.com/office/officeart/2005/8/layout/hList1"/>
    <dgm:cxn modelId="{5CDA5775-A6ED-4A8A-AC11-2E18956C0101}" type="presParOf" srcId="{4AA9136A-1349-41B3-B0FD-FE8E1E499AF5}" destId="{2B35A2FA-46D3-4DEF-B8E1-80B125CFA3AC}" srcOrd="0" destOrd="0" presId="urn:microsoft.com/office/officeart/2005/8/layout/hList1"/>
    <dgm:cxn modelId="{D24DAC3D-FEF8-4846-B42F-9611F526E881}" type="presParOf" srcId="{2B35A2FA-46D3-4DEF-B8E1-80B125CFA3AC}" destId="{2E8357C2-ECDA-4047-A2D5-7002604D1AD2}" srcOrd="0" destOrd="0" presId="urn:microsoft.com/office/officeart/2005/8/layout/hList1"/>
    <dgm:cxn modelId="{4CE7EB00-D7BB-404A-A808-3DC8965C4871}" type="presParOf" srcId="{2B35A2FA-46D3-4DEF-B8E1-80B125CFA3AC}" destId="{2535329E-1FBC-4F18-9070-6A52A46C2512}" srcOrd="1" destOrd="0" presId="urn:microsoft.com/office/officeart/2005/8/layout/hList1"/>
    <dgm:cxn modelId="{52F79668-F538-4AA1-A1E1-F195DF5D1FC4}" type="presParOf" srcId="{4AA9136A-1349-41B3-B0FD-FE8E1E499AF5}" destId="{2ECD4808-9AB7-47BE-B06E-213B1D47C4B2}" srcOrd="1" destOrd="0" presId="urn:microsoft.com/office/officeart/2005/8/layout/hList1"/>
    <dgm:cxn modelId="{E6AB5AF8-931E-4789-85F5-F26B2842B8FA}" type="presParOf" srcId="{4AA9136A-1349-41B3-B0FD-FE8E1E499AF5}" destId="{EEA2C200-E880-4A92-9330-1FD84F0E76B1}" srcOrd="2" destOrd="0" presId="urn:microsoft.com/office/officeart/2005/8/layout/hList1"/>
    <dgm:cxn modelId="{B9F0ED5E-DDA9-479E-B33A-708038E885C6}" type="presParOf" srcId="{EEA2C200-E880-4A92-9330-1FD84F0E76B1}" destId="{8501EFF3-51E9-4CD9-B7A5-121D4424B45C}" srcOrd="0" destOrd="0" presId="urn:microsoft.com/office/officeart/2005/8/layout/hList1"/>
    <dgm:cxn modelId="{73D8CE12-BCF5-4FC3-BC45-841411AECB64}" type="presParOf" srcId="{EEA2C200-E880-4A92-9330-1FD84F0E76B1}" destId="{AFEA2A02-4A0B-40B4-B2AC-308313641DC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3957D92-EA62-4427-ACBB-286A66055C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2318E31-3888-4D77-A62E-C7B319B13C44}">
      <dgm:prSet phldrT="[Text]" custT="1"/>
      <dgm:spPr>
        <a:solidFill>
          <a:schemeClr val="accent3">
            <a:lumMod val="20000"/>
            <a:lumOff val="8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Software testing</a:t>
          </a:r>
        </a:p>
      </dgm:t>
    </dgm:pt>
    <dgm:pt modelId="{A2036C7F-2FE7-4F63-9A47-B98126783AFE}" type="parTrans" cxnId="{6E0647F3-7C56-4153-AB58-30104C35EA0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2D6369F-CFCE-432D-AC8B-A029FECBDDE8}" type="sibTrans" cxnId="{6E0647F3-7C56-4153-AB58-30104C35EA0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A54A0CA-0A25-44AB-9280-18EA21C7AF75}">
      <dgm:prSet custT="1"/>
      <dgm:spPr/>
      <dgm:t>
        <a:bodyPr/>
        <a:lstStyle/>
        <a:p>
          <a:r>
            <a:rPr lang="en-US" sz="2200" dirty="0">
              <a:solidFill>
                <a:schemeClr val="tx1"/>
              </a:solidFill>
              <a:latin typeface="Arial" panose="020B0604020202020204" pitchFamily="34" charset="0"/>
              <a:cs typeface="Arial" panose="020B0604020202020204" pitchFamily="34" charset="0"/>
            </a:rPr>
            <a:t>Used during both development and deployment of software</a:t>
          </a:r>
        </a:p>
      </dgm:t>
    </dgm:pt>
    <dgm:pt modelId="{FADFF6D8-0D03-4565-96B5-94CA2D5D3788}" type="parTrans" cxnId="{0F217FFB-6B63-4640-BD66-F3C25922E90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EB921915-1B94-490A-82C6-9DA7E347F29F}" type="sibTrans" cxnId="{0F217FFB-6B63-4640-BD66-F3C25922E90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385A712-A7E8-45FA-BA18-91B9764781A5}">
      <dgm:prSet custT="1"/>
      <dgm:spPr/>
      <dgm:t>
        <a:bodyPr/>
        <a:lstStyle/>
        <a:p>
          <a:r>
            <a:rPr lang="en-US" sz="2200" dirty="0">
              <a:solidFill>
                <a:schemeClr val="tx1"/>
              </a:solidFill>
              <a:latin typeface="Arial" panose="020B0604020202020204" pitchFamily="34" charset="0"/>
              <a:cs typeface="Arial" panose="020B0604020202020204" pitchFamily="34" charset="0"/>
            </a:rPr>
            <a:t>Automated and manual testing methods</a:t>
          </a:r>
        </a:p>
      </dgm:t>
    </dgm:pt>
    <dgm:pt modelId="{647D9CFB-DE8F-4275-8829-4EB42F60BD65}" type="parTrans" cxnId="{BCB2CE2D-2B68-4D66-B9A5-8DF3DCC964D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DA5A08DB-FAFE-4BEE-9D4F-F7D5258C7C3B}" type="sibTrans" cxnId="{BCB2CE2D-2B68-4D66-B9A5-8DF3DCC964D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B56A9A0-BCA7-47E7-9503-0C2F5FCF330F}">
      <dgm:prSet custT="1"/>
      <dgm:spPr>
        <a:solidFill>
          <a:schemeClr val="accent3">
            <a:lumMod val="20000"/>
            <a:lumOff val="8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Certification</a:t>
          </a:r>
        </a:p>
      </dgm:t>
    </dgm:pt>
    <dgm:pt modelId="{44218E7D-B993-49D2-A369-99E8FA25EC78}" type="parTrans" cxnId="{A3AE3E68-72F8-4977-A2D0-ED110E11C80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0916AE70-B2DF-41FC-93B6-C653ED5ECF3A}" type="sibTrans" cxnId="{A3AE3E68-72F8-4977-A2D0-ED110E11C80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352A8E8-3BDB-46F0-A4C5-3E80FDD5E8B5}">
      <dgm:prSet custT="1"/>
      <dgm:spPr/>
      <dgm:t>
        <a:bodyPr/>
        <a:lstStyle/>
        <a:p>
          <a:r>
            <a:rPr lang="en-US" sz="2200" dirty="0">
              <a:solidFill>
                <a:schemeClr val="tx1"/>
              </a:solidFill>
              <a:latin typeface="Arial" panose="020B0604020202020204" pitchFamily="34" charset="0"/>
              <a:cs typeface="Arial" panose="020B0604020202020204" pitchFamily="34" charset="0"/>
            </a:rPr>
            <a:t>To standards such as Common Criteria</a:t>
          </a:r>
        </a:p>
      </dgm:t>
    </dgm:pt>
    <dgm:pt modelId="{0A39F1D2-E261-4263-A111-9108083C6B95}" type="parTrans" cxnId="{E6B93C3F-0C11-4B51-A411-4262ADA1923C}">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0888343-8763-4BAE-A2FB-54801E92702B}" type="sibTrans" cxnId="{E6B93C3F-0C11-4B51-A411-4262ADA1923C}">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26C9F44-BA85-4B9E-BF31-984F4B84D83E}">
      <dgm:prSet custT="1"/>
      <dgm:spPr>
        <a:solidFill>
          <a:schemeClr val="accent3">
            <a:lumMod val="20000"/>
            <a:lumOff val="8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Port scanning</a:t>
          </a:r>
        </a:p>
      </dgm:t>
    </dgm:pt>
    <dgm:pt modelId="{67F64FE4-9E2F-49DA-8FBD-0E7AA6079DE6}" type="parTrans" cxnId="{E27BB6E1-D289-4B62-8ECD-C7E34B3F9A9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CC89D0F-00D4-4775-8DAF-C4A78E3B0359}" type="sibTrans" cxnId="{E27BB6E1-D289-4B62-8ECD-C7E34B3F9A9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5391993-809B-4783-8EAD-ED24B98627BD}">
      <dgm:prSet custT="1"/>
      <dgm:spPr/>
      <dgm:t>
        <a:bodyPr/>
        <a:lstStyle/>
        <a:p>
          <a:r>
            <a:rPr lang="en-US" sz="2200" dirty="0">
              <a:solidFill>
                <a:schemeClr val="tx1"/>
              </a:solidFill>
              <a:latin typeface="Arial" panose="020B0604020202020204" pitchFamily="34" charset="0"/>
              <a:cs typeface="Arial" panose="020B0604020202020204" pitchFamily="34" charset="0"/>
            </a:rPr>
            <a:t>Tests systems and network devices to see what network ports are accessible</a:t>
          </a:r>
        </a:p>
      </dgm:t>
    </dgm:pt>
    <dgm:pt modelId="{10E39276-8A51-4A32-9417-30A020908D36}" type="parTrans" cxnId="{46AFCA80-644B-4096-89B3-905CD500BA7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173630A-CF89-470D-9448-F2199723E118}" type="sibTrans" cxnId="{46AFCA80-644B-4096-89B3-905CD500BA7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E4784192-ED1A-4EF1-98C2-50B48858C86A}">
      <dgm:prSet custT="1"/>
      <dgm:spPr>
        <a:solidFill>
          <a:schemeClr val="accent3">
            <a:lumMod val="20000"/>
            <a:lumOff val="8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Vulnerability scanning</a:t>
          </a:r>
        </a:p>
      </dgm:t>
    </dgm:pt>
    <dgm:pt modelId="{016AD702-87EE-4E83-B2F6-042C338CDA31}" type="parTrans" cxnId="{F08BE8F8-4030-47C4-B4F1-F399D9404D1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0DAD83B6-7F96-412A-8E20-000E7D5AA075}" type="sibTrans" cxnId="{F08BE8F8-4030-47C4-B4F1-F399D9404D1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2D3FE6D-13F9-4BB7-A88E-553ED15D5173}">
      <dgm:prSet custT="1"/>
      <dgm:spPr/>
      <dgm:t>
        <a:bodyPr/>
        <a:lstStyle/>
        <a:p>
          <a:r>
            <a:rPr lang="en-US" sz="2200" dirty="0">
              <a:solidFill>
                <a:schemeClr val="tx1"/>
              </a:solidFill>
              <a:latin typeface="Arial" panose="020B0604020202020204" pitchFamily="34" charset="0"/>
              <a:cs typeface="Arial" panose="020B0604020202020204" pitchFamily="34" charset="0"/>
            </a:rPr>
            <a:t>Tests the services that a system or device provides and checks for vulnerabilities</a:t>
          </a:r>
        </a:p>
      </dgm:t>
    </dgm:pt>
    <dgm:pt modelId="{CC8F9E7C-7A56-430B-A098-7887C88B58DC}" type="parTrans" cxnId="{3228D6D3-12DE-4B94-9E04-4E504E84F40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7685552-C604-4ED4-869C-FC567FDF5765}" type="sibTrans" cxnId="{3228D6D3-12DE-4B94-9E04-4E504E84F40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560106E-EA03-41A6-BCC1-A758E739800B}" type="pres">
      <dgm:prSet presAssocID="{63957D92-EA62-4427-ACBB-286A66055C3D}" presName="linear" presStyleCnt="0">
        <dgm:presLayoutVars>
          <dgm:animLvl val="lvl"/>
          <dgm:resizeHandles val="exact"/>
        </dgm:presLayoutVars>
      </dgm:prSet>
      <dgm:spPr/>
    </dgm:pt>
    <dgm:pt modelId="{B805A616-F5A8-4EBF-885C-C15D9337B2EA}" type="pres">
      <dgm:prSet presAssocID="{52318E31-3888-4D77-A62E-C7B319B13C44}" presName="parentText" presStyleLbl="node1" presStyleIdx="0" presStyleCnt="4">
        <dgm:presLayoutVars>
          <dgm:chMax val="0"/>
          <dgm:bulletEnabled val="1"/>
        </dgm:presLayoutVars>
      </dgm:prSet>
      <dgm:spPr/>
    </dgm:pt>
    <dgm:pt modelId="{024436D1-157D-4593-8AA6-28B3E4081B13}" type="pres">
      <dgm:prSet presAssocID="{52318E31-3888-4D77-A62E-C7B319B13C44}" presName="childText" presStyleLbl="revTx" presStyleIdx="0" presStyleCnt="4">
        <dgm:presLayoutVars>
          <dgm:bulletEnabled val="1"/>
        </dgm:presLayoutVars>
      </dgm:prSet>
      <dgm:spPr/>
    </dgm:pt>
    <dgm:pt modelId="{8A320B8F-00F9-4DBF-8DF8-C0531C805182}" type="pres">
      <dgm:prSet presAssocID="{5B56A9A0-BCA7-47E7-9503-0C2F5FCF330F}" presName="parentText" presStyleLbl="node1" presStyleIdx="1" presStyleCnt="4">
        <dgm:presLayoutVars>
          <dgm:chMax val="0"/>
          <dgm:bulletEnabled val="1"/>
        </dgm:presLayoutVars>
      </dgm:prSet>
      <dgm:spPr/>
    </dgm:pt>
    <dgm:pt modelId="{06DB2DE0-8141-46B9-85F1-1F846740A1F7}" type="pres">
      <dgm:prSet presAssocID="{5B56A9A0-BCA7-47E7-9503-0C2F5FCF330F}" presName="childText" presStyleLbl="revTx" presStyleIdx="1" presStyleCnt="4">
        <dgm:presLayoutVars>
          <dgm:bulletEnabled val="1"/>
        </dgm:presLayoutVars>
      </dgm:prSet>
      <dgm:spPr/>
    </dgm:pt>
    <dgm:pt modelId="{9FFBA65B-C62A-4398-AAFA-31BDFA8BD73C}" type="pres">
      <dgm:prSet presAssocID="{226C9F44-BA85-4B9E-BF31-984F4B84D83E}" presName="parentText" presStyleLbl="node1" presStyleIdx="2" presStyleCnt="4">
        <dgm:presLayoutVars>
          <dgm:chMax val="0"/>
          <dgm:bulletEnabled val="1"/>
        </dgm:presLayoutVars>
      </dgm:prSet>
      <dgm:spPr/>
    </dgm:pt>
    <dgm:pt modelId="{4D9EC38A-BBB1-46E3-B604-438B4EDCD359}" type="pres">
      <dgm:prSet presAssocID="{226C9F44-BA85-4B9E-BF31-984F4B84D83E}" presName="childText" presStyleLbl="revTx" presStyleIdx="2" presStyleCnt="4">
        <dgm:presLayoutVars>
          <dgm:bulletEnabled val="1"/>
        </dgm:presLayoutVars>
      </dgm:prSet>
      <dgm:spPr/>
    </dgm:pt>
    <dgm:pt modelId="{51DBB256-02DF-4F12-B8F0-BBDD5D26E3C6}" type="pres">
      <dgm:prSet presAssocID="{E4784192-ED1A-4EF1-98C2-50B48858C86A}" presName="parentText" presStyleLbl="node1" presStyleIdx="3" presStyleCnt="4">
        <dgm:presLayoutVars>
          <dgm:chMax val="0"/>
          <dgm:bulletEnabled val="1"/>
        </dgm:presLayoutVars>
      </dgm:prSet>
      <dgm:spPr/>
    </dgm:pt>
    <dgm:pt modelId="{73A2241E-99BE-49F4-973B-13C21B6DC941}" type="pres">
      <dgm:prSet presAssocID="{E4784192-ED1A-4EF1-98C2-50B48858C86A}" presName="childText" presStyleLbl="revTx" presStyleIdx="3" presStyleCnt="4">
        <dgm:presLayoutVars>
          <dgm:bulletEnabled val="1"/>
        </dgm:presLayoutVars>
      </dgm:prSet>
      <dgm:spPr/>
    </dgm:pt>
  </dgm:ptLst>
  <dgm:cxnLst>
    <dgm:cxn modelId="{6A99150F-132F-42D9-A4EB-BFE2C7C988AB}" type="presOf" srcId="{25391993-809B-4783-8EAD-ED24B98627BD}" destId="{4D9EC38A-BBB1-46E3-B604-438B4EDCD359}" srcOrd="0" destOrd="0" presId="urn:microsoft.com/office/officeart/2005/8/layout/vList2"/>
    <dgm:cxn modelId="{BCB2CE2D-2B68-4D66-B9A5-8DF3DCC964D0}" srcId="{52318E31-3888-4D77-A62E-C7B319B13C44}" destId="{A385A712-A7E8-45FA-BA18-91B9764781A5}" srcOrd="1" destOrd="0" parTransId="{647D9CFB-DE8F-4275-8829-4EB42F60BD65}" sibTransId="{DA5A08DB-FAFE-4BEE-9D4F-F7D5258C7C3B}"/>
    <dgm:cxn modelId="{6D59032E-2E37-48D4-87A6-4B22E3338995}" type="presOf" srcId="{8352A8E8-3BDB-46F0-A4C5-3E80FDD5E8B5}" destId="{06DB2DE0-8141-46B9-85F1-1F846740A1F7}" srcOrd="0" destOrd="0" presId="urn:microsoft.com/office/officeart/2005/8/layout/vList2"/>
    <dgm:cxn modelId="{E6B93C3F-0C11-4B51-A411-4262ADA1923C}" srcId="{5B56A9A0-BCA7-47E7-9503-0C2F5FCF330F}" destId="{8352A8E8-3BDB-46F0-A4C5-3E80FDD5E8B5}" srcOrd="0" destOrd="0" parTransId="{0A39F1D2-E261-4263-A111-9108083C6B95}" sibTransId="{B0888343-8763-4BAE-A2FB-54801E92702B}"/>
    <dgm:cxn modelId="{D2883462-8CE9-4149-B850-765216ABB795}" type="presOf" srcId="{52D3FE6D-13F9-4BB7-A88E-553ED15D5173}" destId="{73A2241E-99BE-49F4-973B-13C21B6DC941}" srcOrd="0" destOrd="0" presId="urn:microsoft.com/office/officeart/2005/8/layout/vList2"/>
    <dgm:cxn modelId="{A3AE3E68-72F8-4977-A2D0-ED110E11C80B}" srcId="{63957D92-EA62-4427-ACBB-286A66055C3D}" destId="{5B56A9A0-BCA7-47E7-9503-0C2F5FCF330F}" srcOrd="1" destOrd="0" parTransId="{44218E7D-B993-49D2-A369-99E8FA25EC78}" sibTransId="{0916AE70-B2DF-41FC-93B6-C653ED5ECF3A}"/>
    <dgm:cxn modelId="{E0CBE64E-EEDE-455E-BA60-BC415A462FD2}" type="presOf" srcId="{5B56A9A0-BCA7-47E7-9503-0C2F5FCF330F}" destId="{8A320B8F-00F9-4DBF-8DF8-C0531C805182}" srcOrd="0" destOrd="0" presId="urn:microsoft.com/office/officeart/2005/8/layout/vList2"/>
    <dgm:cxn modelId="{46AFCA80-644B-4096-89B3-905CD500BA79}" srcId="{226C9F44-BA85-4B9E-BF31-984F4B84D83E}" destId="{25391993-809B-4783-8EAD-ED24B98627BD}" srcOrd="0" destOrd="0" parTransId="{10E39276-8A51-4A32-9417-30A020908D36}" sibTransId="{A173630A-CF89-470D-9448-F2199723E118}"/>
    <dgm:cxn modelId="{476E2B92-BEE3-4410-964F-51CF998DE3BE}" type="presOf" srcId="{63957D92-EA62-4427-ACBB-286A66055C3D}" destId="{1560106E-EA03-41A6-BCC1-A758E739800B}" srcOrd="0" destOrd="0" presId="urn:microsoft.com/office/officeart/2005/8/layout/vList2"/>
    <dgm:cxn modelId="{D46E5B92-180B-4DF2-837F-816243F2BB7D}" type="presOf" srcId="{226C9F44-BA85-4B9E-BF31-984F4B84D83E}" destId="{9FFBA65B-C62A-4398-AAFA-31BDFA8BD73C}" srcOrd="0" destOrd="0" presId="urn:microsoft.com/office/officeart/2005/8/layout/vList2"/>
    <dgm:cxn modelId="{552B62A1-71BD-44E4-8BE2-872584574361}" type="presOf" srcId="{52318E31-3888-4D77-A62E-C7B319B13C44}" destId="{B805A616-F5A8-4EBF-885C-C15D9337B2EA}" srcOrd="0" destOrd="0" presId="urn:microsoft.com/office/officeart/2005/8/layout/vList2"/>
    <dgm:cxn modelId="{D5CF46B3-FD1E-4E83-91B4-29590A6F191F}" type="presOf" srcId="{E4784192-ED1A-4EF1-98C2-50B48858C86A}" destId="{51DBB256-02DF-4F12-B8F0-BBDD5D26E3C6}" srcOrd="0" destOrd="0" presId="urn:microsoft.com/office/officeart/2005/8/layout/vList2"/>
    <dgm:cxn modelId="{A0D19AB3-99E1-4D1C-BCC1-2EB1991C15AE}" type="presOf" srcId="{A385A712-A7E8-45FA-BA18-91B9764781A5}" destId="{024436D1-157D-4593-8AA6-28B3E4081B13}" srcOrd="0" destOrd="1" presId="urn:microsoft.com/office/officeart/2005/8/layout/vList2"/>
    <dgm:cxn modelId="{AC23C4B5-F5EF-452D-A1BD-7B1E09EB516E}" type="presOf" srcId="{AA54A0CA-0A25-44AB-9280-18EA21C7AF75}" destId="{024436D1-157D-4593-8AA6-28B3E4081B13}" srcOrd="0" destOrd="0" presId="urn:microsoft.com/office/officeart/2005/8/layout/vList2"/>
    <dgm:cxn modelId="{3228D6D3-12DE-4B94-9E04-4E504E84F405}" srcId="{E4784192-ED1A-4EF1-98C2-50B48858C86A}" destId="{52D3FE6D-13F9-4BB7-A88E-553ED15D5173}" srcOrd="0" destOrd="0" parTransId="{CC8F9E7C-7A56-430B-A098-7887C88B58DC}" sibTransId="{57685552-C604-4ED4-869C-FC567FDF5765}"/>
    <dgm:cxn modelId="{E27BB6E1-D289-4B62-8ECD-C7E34B3F9A9D}" srcId="{63957D92-EA62-4427-ACBB-286A66055C3D}" destId="{226C9F44-BA85-4B9E-BF31-984F4B84D83E}" srcOrd="2" destOrd="0" parTransId="{67F64FE4-9E2F-49DA-8FBD-0E7AA6079DE6}" sibTransId="{1CC89D0F-00D4-4775-8DAF-C4A78E3B0359}"/>
    <dgm:cxn modelId="{6E0647F3-7C56-4153-AB58-30104C35EA00}" srcId="{63957D92-EA62-4427-ACBB-286A66055C3D}" destId="{52318E31-3888-4D77-A62E-C7B319B13C44}" srcOrd="0" destOrd="0" parTransId="{A2036C7F-2FE7-4F63-9A47-B98126783AFE}" sibTransId="{62D6369F-CFCE-432D-AC8B-A029FECBDDE8}"/>
    <dgm:cxn modelId="{F08BE8F8-4030-47C4-B4F1-F399D9404D17}" srcId="{63957D92-EA62-4427-ACBB-286A66055C3D}" destId="{E4784192-ED1A-4EF1-98C2-50B48858C86A}" srcOrd="3" destOrd="0" parTransId="{016AD702-87EE-4E83-B2F6-042C338CDA31}" sibTransId="{0DAD83B6-7F96-412A-8E20-000E7D5AA075}"/>
    <dgm:cxn modelId="{0F217FFB-6B63-4640-BD66-F3C25922E900}" srcId="{52318E31-3888-4D77-A62E-C7B319B13C44}" destId="{AA54A0CA-0A25-44AB-9280-18EA21C7AF75}" srcOrd="0" destOrd="0" parTransId="{FADFF6D8-0D03-4565-96B5-94CA2D5D3788}" sibTransId="{EB921915-1B94-490A-82C6-9DA7E347F29F}"/>
    <dgm:cxn modelId="{5A83BA52-C57E-43CB-AA14-23C6ED72E91C}" type="presParOf" srcId="{1560106E-EA03-41A6-BCC1-A758E739800B}" destId="{B805A616-F5A8-4EBF-885C-C15D9337B2EA}" srcOrd="0" destOrd="0" presId="urn:microsoft.com/office/officeart/2005/8/layout/vList2"/>
    <dgm:cxn modelId="{C4806D46-7FBB-460E-845F-8546F3E0D994}" type="presParOf" srcId="{1560106E-EA03-41A6-BCC1-A758E739800B}" destId="{024436D1-157D-4593-8AA6-28B3E4081B13}" srcOrd="1" destOrd="0" presId="urn:microsoft.com/office/officeart/2005/8/layout/vList2"/>
    <dgm:cxn modelId="{77FBF3E2-1D6A-4674-8B8E-7A53D6BF5CA4}" type="presParOf" srcId="{1560106E-EA03-41A6-BCC1-A758E739800B}" destId="{8A320B8F-00F9-4DBF-8DF8-C0531C805182}" srcOrd="2" destOrd="0" presId="urn:microsoft.com/office/officeart/2005/8/layout/vList2"/>
    <dgm:cxn modelId="{7069EFB4-7A92-4574-A4E8-DA2DA5F78241}" type="presParOf" srcId="{1560106E-EA03-41A6-BCC1-A758E739800B}" destId="{06DB2DE0-8141-46B9-85F1-1F846740A1F7}" srcOrd="3" destOrd="0" presId="urn:microsoft.com/office/officeart/2005/8/layout/vList2"/>
    <dgm:cxn modelId="{8F4407A9-6277-4A7B-9AF0-96B298494F67}" type="presParOf" srcId="{1560106E-EA03-41A6-BCC1-A758E739800B}" destId="{9FFBA65B-C62A-4398-AAFA-31BDFA8BD73C}" srcOrd="4" destOrd="0" presId="urn:microsoft.com/office/officeart/2005/8/layout/vList2"/>
    <dgm:cxn modelId="{3C979E78-4CEF-41CF-A462-494F2FEFEC53}" type="presParOf" srcId="{1560106E-EA03-41A6-BCC1-A758E739800B}" destId="{4D9EC38A-BBB1-46E3-B604-438B4EDCD359}" srcOrd="5" destOrd="0" presId="urn:microsoft.com/office/officeart/2005/8/layout/vList2"/>
    <dgm:cxn modelId="{132EA009-EC7F-4116-98BB-C7459706B79D}" type="presParOf" srcId="{1560106E-EA03-41A6-BCC1-A758E739800B}" destId="{51DBB256-02DF-4F12-B8F0-BBDD5D26E3C6}" srcOrd="6" destOrd="0" presId="urn:microsoft.com/office/officeart/2005/8/layout/vList2"/>
    <dgm:cxn modelId="{EBF71D9C-EA99-41F1-939B-DDB299173C10}" type="presParOf" srcId="{1560106E-EA03-41A6-BCC1-A758E739800B}" destId="{73A2241E-99BE-49F4-973B-13C21B6DC941}"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3957D92-EA62-4427-ACBB-286A66055C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53B5118-C328-495B-A077-909E2B822522}">
      <dgm:prSet custT="1"/>
      <dgm:spPr>
        <a:solidFill>
          <a:schemeClr val="accent3">
            <a:lumMod val="20000"/>
            <a:lumOff val="8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Configuration management systems</a:t>
          </a:r>
        </a:p>
      </dgm:t>
    </dgm:pt>
    <dgm:pt modelId="{988DE996-F708-41BA-8BFE-7C50D3F443A4}" type="sibTrans" cxnId="{441D3591-0D62-46F7-8022-CDF730BEE3A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E118F3D-E227-450B-A4BB-FAF8081DAA53}" type="parTrans" cxnId="{441D3591-0D62-46F7-8022-CDF730BEE3A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725A85E-6A64-414E-9033-16A8D6725673}">
      <dgm:prSet custT="1"/>
      <dgm:spPr/>
      <dgm:t>
        <a:bodyPr/>
        <a:lstStyle/>
        <a:p>
          <a:r>
            <a:rPr lang="en-US" sz="2200" dirty="0">
              <a:solidFill>
                <a:schemeClr val="tx1"/>
              </a:solidFill>
              <a:latin typeface="Arial" panose="020B0604020202020204" pitchFamily="34" charset="0"/>
              <a:cs typeface="Arial" panose="020B0604020202020204" pitchFamily="34" charset="0"/>
            </a:rPr>
            <a:t>Provide useful testing and reporting capabilities that allow administrators to verify that systems have proper settings, software, and policies applied</a:t>
          </a:r>
        </a:p>
      </dgm:t>
    </dgm:pt>
    <dgm:pt modelId="{174AAFF5-630E-4C9A-8603-2A75495C02B0}" type="sibTrans" cxnId="{CF2923E9-374D-49E4-AF59-FC031A532F4C}">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66A8EA2-0373-4A03-9896-0AF3FAFFFC36}" type="parTrans" cxnId="{CF2923E9-374D-49E4-AF59-FC031A532F4C}">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0F82DB79-0652-4246-8B6D-A848E954D6DA}">
      <dgm:prSet custT="1"/>
      <dgm:spPr>
        <a:solidFill>
          <a:schemeClr val="accent3">
            <a:lumMod val="20000"/>
            <a:lumOff val="8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Penetration testing</a:t>
          </a:r>
        </a:p>
      </dgm:t>
    </dgm:pt>
    <dgm:pt modelId="{874B63E0-8905-4BD2-8258-024CCD0365B1}" type="sibTrans" cxnId="{0E906477-4168-40A0-9034-5902E06BFA9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0E06ACE-834D-4568-BDD8-32EC58188248}" type="parTrans" cxnId="{0E906477-4168-40A0-9034-5902E06BFA9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E102DE3D-22A8-4C02-9EDD-53ED3A0722B4}">
      <dgm:prSet custT="1"/>
      <dgm:spPr/>
      <dgm:t>
        <a:bodyPr/>
        <a:lstStyle/>
        <a:p>
          <a:r>
            <a:rPr lang="en-US" sz="2200" dirty="0">
              <a:solidFill>
                <a:schemeClr val="tx1"/>
              </a:solidFill>
              <a:latin typeface="Arial" panose="020B0604020202020204" pitchFamily="34" charset="0"/>
              <a:cs typeface="Arial" panose="020B0604020202020204" pitchFamily="34" charset="0"/>
            </a:rPr>
            <a:t>A broad discipline that uses attacks and exploits against an organization to verify whether and how its security controls, systems, and staff respond to attacks</a:t>
          </a:r>
        </a:p>
      </dgm:t>
    </dgm:pt>
    <dgm:pt modelId="{B4936E61-47B0-41C9-8B70-AE806BC440D8}" type="sibTrans" cxnId="{B2E998D4-7A2B-418F-BF2E-06AABD74C08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6A794D9-5E46-4CF7-8BCD-FC6774BFB71C}" type="parTrans" cxnId="{B2E998D4-7A2B-418F-BF2E-06AABD74C08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36FA803-A5D0-40E6-9DAA-CF61D8EA2CD9}">
      <dgm:prSet custT="1"/>
      <dgm:spPr>
        <a:solidFill>
          <a:schemeClr val="accent3">
            <a:lumMod val="20000"/>
            <a:lumOff val="8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Simulations and war games</a:t>
          </a:r>
        </a:p>
      </dgm:t>
    </dgm:pt>
    <dgm:pt modelId="{6CEF79DE-4D0A-49DA-AAB8-49FF0D48E81F}" type="sibTrans" cxnId="{D25A8076-B685-4059-863B-12036766F51A}">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A03115A-DC85-4D68-8067-2FBB04B1F0DC}" type="parTrans" cxnId="{D25A8076-B685-4059-863B-12036766F51A}">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EB9044F6-4E5F-4E78-8876-0FA73CD6911F}">
      <dgm:prSet custT="1"/>
      <dgm:spPr/>
      <dgm:t>
        <a:bodyPr/>
        <a:lstStyle/>
        <a:p>
          <a:r>
            <a:rPr lang="en-US" sz="2200" dirty="0">
              <a:solidFill>
                <a:schemeClr val="tx1"/>
              </a:solidFill>
              <a:latin typeface="Arial" panose="020B0604020202020204" pitchFamily="34" charset="0"/>
              <a:cs typeface="Arial" panose="020B0604020202020204" pitchFamily="34" charset="0"/>
            </a:rPr>
            <a:t>Used by organizations to test their processes and how staff would react if an issue occurred</a:t>
          </a:r>
        </a:p>
      </dgm:t>
    </dgm:pt>
    <dgm:pt modelId="{F31DD960-D70E-457E-8B68-6D0E812B2C24}" type="sibTrans" cxnId="{6BC9DEE3-47BB-4340-B920-A861FE69261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B3D7052-7601-4967-BE1F-E71146FA8794}" type="parTrans" cxnId="{6BC9DEE3-47BB-4340-B920-A861FE69261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560106E-EA03-41A6-BCC1-A758E739800B}" type="pres">
      <dgm:prSet presAssocID="{63957D92-EA62-4427-ACBB-286A66055C3D}" presName="linear" presStyleCnt="0">
        <dgm:presLayoutVars>
          <dgm:animLvl val="lvl"/>
          <dgm:resizeHandles val="exact"/>
        </dgm:presLayoutVars>
      </dgm:prSet>
      <dgm:spPr/>
    </dgm:pt>
    <dgm:pt modelId="{FA877235-A475-4603-8223-0ACC925F8F28}" type="pres">
      <dgm:prSet presAssocID="{453B5118-C328-495B-A077-909E2B822522}" presName="parentText" presStyleLbl="node1" presStyleIdx="0" presStyleCnt="3">
        <dgm:presLayoutVars>
          <dgm:chMax val="0"/>
          <dgm:bulletEnabled val="1"/>
        </dgm:presLayoutVars>
      </dgm:prSet>
      <dgm:spPr/>
    </dgm:pt>
    <dgm:pt modelId="{39E18FDD-4793-4F62-9241-50CD2C51B27D}" type="pres">
      <dgm:prSet presAssocID="{453B5118-C328-495B-A077-909E2B822522}" presName="childText" presStyleLbl="revTx" presStyleIdx="0" presStyleCnt="3">
        <dgm:presLayoutVars>
          <dgm:bulletEnabled val="1"/>
        </dgm:presLayoutVars>
      </dgm:prSet>
      <dgm:spPr/>
    </dgm:pt>
    <dgm:pt modelId="{7FDB5CBF-9573-42EA-BC46-52AF20D8A631}" type="pres">
      <dgm:prSet presAssocID="{0F82DB79-0652-4246-8B6D-A848E954D6DA}" presName="parentText" presStyleLbl="node1" presStyleIdx="1" presStyleCnt="3">
        <dgm:presLayoutVars>
          <dgm:chMax val="0"/>
          <dgm:bulletEnabled val="1"/>
        </dgm:presLayoutVars>
      </dgm:prSet>
      <dgm:spPr/>
    </dgm:pt>
    <dgm:pt modelId="{36BD971D-5D43-4EE0-98E7-442D89D19C52}" type="pres">
      <dgm:prSet presAssocID="{0F82DB79-0652-4246-8B6D-A848E954D6DA}" presName="childText" presStyleLbl="revTx" presStyleIdx="1" presStyleCnt="3">
        <dgm:presLayoutVars>
          <dgm:bulletEnabled val="1"/>
        </dgm:presLayoutVars>
      </dgm:prSet>
      <dgm:spPr/>
    </dgm:pt>
    <dgm:pt modelId="{B09B80F1-BC4A-4DF5-8EC1-F8310041C946}" type="pres">
      <dgm:prSet presAssocID="{336FA803-A5D0-40E6-9DAA-CF61D8EA2CD9}" presName="parentText" presStyleLbl="node1" presStyleIdx="2" presStyleCnt="3">
        <dgm:presLayoutVars>
          <dgm:chMax val="0"/>
          <dgm:bulletEnabled val="1"/>
        </dgm:presLayoutVars>
      </dgm:prSet>
      <dgm:spPr/>
    </dgm:pt>
    <dgm:pt modelId="{0BAD4E8C-5211-423C-B57A-8F8FCE231941}" type="pres">
      <dgm:prSet presAssocID="{336FA803-A5D0-40E6-9DAA-CF61D8EA2CD9}" presName="childText" presStyleLbl="revTx" presStyleIdx="2" presStyleCnt="3">
        <dgm:presLayoutVars>
          <dgm:bulletEnabled val="1"/>
        </dgm:presLayoutVars>
      </dgm:prSet>
      <dgm:spPr/>
    </dgm:pt>
  </dgm:ptLst>
  <dgm:cxnLst>
    <dgm:cxn modelId="{750D1C44-7F52-4274-83D6-F7E92844BB84}" type="presOf" srcId="{453B5118-C328-495B-A077-909E2B822522}" destId="{FA877235-A475-4603-8223-0ACC925F8F28}" srcOrd="0" destOrd="0" presId="urn:microsoft.com/office/officeart/2005/8/layout/vList2"/>
    <dgm:cxn modelId="{73B09D65-F145-4A18-848D-93C0D744BE7E}" type="presOf" srcId="{0F82DB79-0652-4246-8B6D-A848E954D6DA}" destId="{7FDB5CBF-9573-42EA-BC46-52AF20D8A631}" srcOrd="0" destOrd="0" presId="urn:microsoft.com/office/officeart/2005/8/layout/vList2"/>
    <dgm:cxn modelId="{D25A8076-B685-4059-863B-12036766F51A}" srcId="{63957D92-EA62-4427-ACBB-286A66055C3D}" destId="{336FA803-A5D0-40E6-9DAA-CF61D8EA2CD9}" srcOrd="2" destOrd="0" parTransId="{7A03115A-DC85-4D68-8067-2FBB04B1F0DC}" sibTransId="{6CEF79DE-4D0A-49DA-AAB8-49FF0D48E81F}"/>
    <dgm:cxn modelId="{0E906477-4168-40A0-9034-5902E06BFA9E}" srcId="{63957D92-EA62-4427-ACBB-286A66055C3D}" destId="{0F82DB79-0652-4246-8B6D-A848E954D6DA}" srcOrd="1" destOrd="0" parTransId="{50E06ACE-834D-4568-BDD8-32EC58188248}" sibTransId="{874B63E0-8905-4BD2-8258-024CCD0365B1}"/>
    <dgm:cxn modelId="{441D3591-0D62-46F7-8022-CDF730BEE3A2}" srcId="{63957D92-EA62-4427-ACBB-286A66055C3D}" destId="{453B5118-C328-495B-A077-909E2B822522}" srcOrd="0" destOrd="0" parTransId="{7E118F3D-E227-450B-A4BB-FAF8081DAA53}" sibTransId="{988DE996-F708-41BA-8BFE-7C50D3F443A4}"/>
    <dgm:cxn modelId="{476E2B92-BEE3-4410-964F-51CF998DE3BE}" type="presOf" srcId="{63957D92-EA62-4427-ACBB-286A66055C3D}" destId="{1560106E-EA03-41A6-BCC1-A758E739800B}" srcOrd="0" destOrd="0" presId="urn:microsoft.com/office/officeart/2005/8/layout/vList2"/>
    <dgm:cxn modelId="{774126B6-D896-499B-9B21-3A1D1C0B6598}" type="presOf" srcId="{E102DE3D-22A8-4C02-9EDD-53ED3A0722B4}" destId="{36BD971D-5D43-4EE0-98E7-442D89D19C52}" srcOrd="0" destOrd="0" presId="urn:microsoft.com/office/officeart/2005/8/layout/vList2"/>
    <dgm:cxn modelId="{26E275C8-747A-4CFA-AE6D-DC846135643D}" type="presOf" srcId="{3725A85E-6A64-414E-9033-16A8D6725673}" destId="{39E18FDD-4793-4F62-9241-50CD2C51B27D}" srcOrd="0" destOrd="0" presId="urn:microsoft.com/office/officeart/2005/8/layout/vList2"/>
    <dgm:cxn modelId="{B2E998D4-7A2B-418F-BF2E-06AABD74C08E}" srcId="{0F82DB79-0652-4246-8B6D-A848E954D6DA}" destId="{E102DE3D-22A8-4C02-9EDD-53ED3A0722B4}" srcOrd="0" destOrd="0" parTransId="{56A794D9-5E46-4CF7-8BCD-FC6774BFB71C}" sibTransId="{B4936E61-47B0-41C9-8B70-AE806BC440D8}"/>
    <dgm:cxn modelId="{6BC9DEE3-47BB-4340-B920-A861FE692619}" srcId="{336FA803-A5D0-40E6-9DAA-CF61D8EA2CD9}" destId="{EB9044F6-4E5F-4E78-8876-0FA73CD6911F}" srcOrd="0" destOrd="0" parTransId="{5B3D7052-7601-4967-BE1F-E71146FA8794}" sibTransId="{F31DD960-D70E-457E-8B68-6D0E812B2C24}"/>
    <dgm:cxn modelId="{CF2923E9-374D-49E4-AF59-FC031A532F4C}" srcId="{453B5118-C328-495B-A077-909E2B822522}" destId="{3725A85E-6A64-414E-9033-16A8D6725673}" srcOrd="0" destOrd="0" parTransId="{166A8EA2-0373-4A03-9896-0AF3FAFFFC36}" sibTransId="{174AAFF5-630E-4C9A-8603-2A75495C02B0}"/>
    <dgm:cxn modelId="{FEA46CFB-5D93-4B21-91DE-19D8A7ABF131}" type="presOf" srcId="{336FA803-A5D0-40E6-9DAA-CF61D8EA2CD9}" destId="{B09B80F1-BC4A-4DF5-8EC1-F8310041C946}" srcOrd="0" destOrd="0" presId="urn:microsoft.com/office/officeart/2005/8/layout/vList2"/>
    <dgm:cxn modelId="{D1BAD3FC-9E5E-476A-8055-9FEDA85A509B}" type="presOf" srcId="{EB9044F6-4E5F-4E78-8876-0FA73CD6911F}" destId="{0BAD4E8C-5211-423C-B57A-8F8FCE231941}" srcOrd="0" destOrd="0" presId="urn:microsoft.com/office/officeart/2005/8/layout/vList2"/>
    <dgm:cxn modelId="{728C9E5C-4897-42BB-B99F-3172B4BDE173}" type="presParOf" srcId="{1560106E-EA03-41A6-BCC1-A758E739800B}" destId="{FA877235-A475-4603-8223-0ACC925F8F28}" srcOrd="0" destOrd="0" presId="urn:microsoft.com/office/officeart/2005/8/layout/vList2"/>
    <dgm:cxn modelId="{5D56FFE1-479F-47A9-8DF0-79C4AB60E80A}" type="presParOf" srcId="{1560106E-EA03-41A6-BCC1-A758E739800B}" destId="{39E18FDD-4793-4F62-9241-50CD2C51B27D}" srcOrd="1" destOrd="0" presId="urn:microsoft.com/office/officeart/2005/8/layout/vList2"/>
    <dgm:cxn modelId="{DFF364B4-12A4-4C2F-B7C2-F25708984C9B}" type="presParOf" srcId="{1560106E-EA03-41A6-BCC1-A758E739800B}" destId="{7FDB5CBF-9573-42EA-BC46-52AF20D8A631}" srcOrd="2" destOrd="0" presId="urn:microsoft.com/office/officeart/2005/8/layout/vList2"/>
    <dgm:cxn modelId="{96983106-2EB8-44EB-8766-44865812314F}" type="presParOf" srcId="{1560106E-EA03-41A6-BCC1-A758E739800B}" destId="{36BD971D-5D43-4EE0-98E7-442D89D19C52}" srcOrd="3" destOrd="0" presId="urn:microsoft.com/office/officeart/2005/8/layout/vList2"/>
    <dgm:cxn modelId="{FBB9D5D2-379A-4C63-8F9D-4A61EF8753D9}" type="presParOf" srcId="{1560106E-EA03-41A6-BCC1-A758E739800B}" destId="{B09B80F1-BC4A-4DF5-8EC1-F8310041C946}" srcOrd="4" destOrd="0" presId="urn:microsoft.com/office/officeart/2005/8/layout/vList2"/>
    <dgm:cxn modelId="{51CA15EE-FEBF-4A28-9216-F90912A97624}" type="presParOf" srcId="{1560106E-EA03-41A6-BCC1-A758E739800B}" destId="{0BAD4E8C-5211-423C-B57A-8F8FCE23194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566368-DDE5-44F3-8689-8C2EF19F32F4}"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70FA8963-21EA-4BD2-B5FA-3425F7CF961E}">
      <dgm:prSet custT="1"/>
      <dgm:spPr/>
      <dgm:t>
        <a:bodyPr/>
        <a:lstStyle/>
        <a:p>
          <a:r>
            <a:rPr lang="en-US" sz="2200" dirty="0">
              <a:solidFill>
                <a:srgbClr val="3C4743"/>
              </a:solidFill>
              <a:latin typeface="Arial" panose="020B0604020202020204" pitchFamily="34" charset="0"/>
              <a:cs typeface="Arial" panose="020B0604020202020204" pitchFamily="34" charset="0"/>
            </a:rPr>
            <a:t>Computers</a:t>
          </a:r>
        </a:p>
      </dgm:t>
    </dgm:pt>
    <dgm:pt modelId="{4BA362BD-5E2C-4008-A0AE-821799081819}" type="parTrans" cxnId="{EBA398EB-97F2-4559-B164-3B3970E21780}">
      <dgm:prSet/>
      <dgm:spPr/>
      <dgm:t>
        <a:bodyPr/>
        <a:lstStyle/>
        <a:p>
          <a:endParaRPr lang="en-US"/>
        </a:p>
      </dgm:t>
    </dgm:pt>
    <dgm:pt modelId="{B67D559C-D886-48F3-A962-E5A122AF32F3}" type="sibTrans" cxnId="{EBA398EB-97F2-4559-B164-3B3970E21780}">
      <dgm:prSet/>
      <dgm:spPr/>
      <dgm:t>
        <a:bodyPr/>
        <a:lstStyle/>
        <a:p>
          <a:endParaRPr lang="en-US"/>
        </a:p>
      </dgm:t>
    </dgm:pt>
    <dgm:pt modelId="{B5684E52-EAA9-4448-88CB-7BAC04134232}">
      <dgm:prSet custT="1"/>
      <dgm:spPr/>
      <dgm:t>
        <a:bodyPr/>
        <a:lstStyle/>
        <a:p>
          <a:r>
            <a:rPr lang="en-US" sz="2200" dirty="0">
              <a:solidFill>
                <a:srgbClr val="3C4743"/>
              </a:solidFill>
              <a:latin typeface="Arial" panose="020B0604020202020204" pitchFamily="34" charset="0"/>
              <a:cs typeface="Arial" panose="020B0604020202020204" pitchFamily="34" charset="0"/>
            </a:rPr>
            <a:t>Mobile devices</a:t>
          </a:r>
        </a:p>
      </dgm:t>
    </dgm:pt>
    <dgm:pt modelId="{1B48A1BC-4CCA-4E8A-AB5C-F199DD474B0F}" type="parTrans" cxnId="{95C153D2-104D-4AD8-A266-6F2D0C1284A5}">
      <dgm:prSet/>
      <dgm:spPr/>
      <dgm:t>
        <a:bodyPr/>
        <a:lstStyle/>
        <a:p>
          <a:endParaRPr lang="en-US"/>
        </a:p>
      </dgm:t>
    </dgm:pt>
    <dgm:pt modelId="{B0B78937-F679-4391-A20E-9459358E81DE}" type="sibTrans" cxnId="{95C153D2-104D-4AD8-A266-6F2D0C1284A5}">
      <dgm:prSet/>
      <dgm:spPr/>
      <dgm:t>
        <a:bodyPr/>
        <a:lstStyle/>
        <a:p>
          <a:endParaRPr lang="en-US"/>
        </a:p>
      </dgm:t>
    </dgm:pt>
    <dgm:pt modelId="{21A9ED1C-9AF3-4842-95C2-FF9DB341B7CE}">
      <dgm:prSet custT="1"/>
      <dgm:spPr/>
      <dgm:t>
        <a:bodyPr/>
        <a:lstStyle/>
        <a:p>
          <a:r>
            <a:rPr lang="en-US" sz="2200" dirty="0">
              <a:solidFill>
                <a:srgbClr val="3C4743"/>
              </a:solidFill>
              <a:latin typeface="Arial" panose="020B0604020202020204" pitchFamily="34" charset="0"/>
              <a:cs typeface="Arial" panose="020B0604020202020204" pitchFamily="34" charset="0"/>
            </a:rPr>
            <a:t>Industrial control systems</a:t>
          </a:r>
        </a:p>
      </dgm:t>
    </dgm:pt>
    <dgm:pt modelId="{0B601EFF-0AC0-4B6C-B1AB-7C54D2544D4C}" type="parTrans" cxnId="{D32432CB-E595-41C7-A710-366377AB579F}">
      <dgm:prSet/>
      <dgm:spPr/>
      <dgm:t>
        <a:bodyPr/>
        <a:lstStyle/>
        <a:p>
          <a:endParaRPr lang="en-US"/>
        </a:p>
      </dgm:t>
    </dgm:pt>
    <dgm:pt modelId="{76417783-E0E5-496C-BBCC-12CA4A77FBD0}" type="sibTrans" cxnId="{D32432CB-E595-41C7-A710-366377AB579F}">
      <dgm:prSet/>
      <dgm:spPr/>
      <dgm:t>
        <a:bodyPr/>
        <a:lstStyle/>
        <a:p>
          <a:endParaRPr lang="en-US"/>
        </a:p>
      </dgm:t>
    </dgm:pt>
    <dgm:pt modelId="{6AB35242-D328-4BE8-A029-8AE43E177875}">
      <dgm:prSet custT="1"/>
      <dgm:spPr/>
      <dgm:t>
        <a:bodyPr/>
        <a:lstStyle/>
        <a:p>
          <a:r>
            <a:rPr lang="en-US" sz="2200" dirty="0">
              <a:solidFill>
                <a:srgbClr val="3C4743"/>
              </a:solidFill>
              <a:latin typeface="Arial" panose="020B0604020202020204" pitchFamily="34" charset="0"/>
              <a:cs typeface="Arial" panose="020B0604020202020204" pitchFamily="34" charset="0"/>
            </a:rPr>
            <a:t>Supervisory control and data acquisition systems</a:t>
          </a:r>
        </a:p>
      </dgm:t>
    </dgm:pt>
    <dgm:pt modelId="{C0686D38-AED0-4AD7-8E76-914803944C6B}" type="parTrans" cxnId="{72D7F3E1-0C92-4E5B-9F36-C0A45DDA9D75}">
      <dgm:prSet/>
      <dgm:spPr/>
      <dgm:t>
        <a:bodyPr/>
        <a:lstStyle/>
        <a:p>
          <a:endParaRPr lang="en-US"/>
        </a:p>
      </dgm:t>
    </dgm:pt>
    <dgm:pt modelId="{895961FC-85A6-4675-945E-C14E025ED092}" type="sibTrans" cxnId="{72D7F3E1-0C92-4E5B-9F36-C0A45DDA9D75}">
      <dgm:prSet/>
      <dgm:spPr/>
      <dgm:t>
        <a:bodyPr/>
        <a:lstStyle/>
        <a:p>
          <a:endParaRPr lang="en-US"/>
        </a:p>
      </dgm:t>
    </dgm:pt>
    <dgm:pt modelId="{7BDA7396-A66F-4DF6-A7C4-2DCFB10F9A0F}">
      <dgm:prSet custT="1"/>
      <dgm:spPr/>
      <dgm:t>
        <a:bodyPr/>
        <a:lstStyle/>
        <a:p>
          <a:r>
            <a:rPr lang="en-US" sz="2200" dirty="0">
              <a:solidFill>
                <a:srgbClr val="3C4743"/>
              </a:solidFill>
              <a:latin typeface="Arial" panose="020B0604020202020204" pitchFamily="34" charset="0"/>
              <a:cs typeface="Arial" panose="020B0604020202020204" pitchFamily="34" charset="0"/>
            </a:rPr>
            <a:t>Distributed control systems</a:t>
          </a:r>
        </a:p>
      </dgm:t>
    </dgm:pt>
    <dgm:pt modelId="{A7ABB1B5-D3E6-4968-A2AE-6601BF29BC50}" type="parTrans" cxnId="{6B86D9D2-B53B-45DB-927C-725A51F4D385}">
      <dgm:prSet/>
      <dgm:spPr/>
      <dgm:t>
        <a:bodyPr/>
        <a:lstStyle/>
        <a:p>
          <a:endParaRPr lang="en-US"/>
        </a:p>
      </dgm:t>
    </dgm:pt>
    <dgm:pt modelId="{A82E405E-44B0-4309-8FD2-31F43BFE0936}" type="sibTrans" cxnId="{6B86D9D2-B53B-45DB-927C-725A51F4D385}">
      <dgm:prSet/>
      <dgm:spPr/>
      <dgm:t>
        <a:bodyPr/>
        <a:lstStyle/>
        <a:p>
          <a:endParaRPr lang="en-US"/>
        </a:p>
      </dgm:t>
    </dgm:pt>
    <dgm:pt modelId="{BA880E76-3FD6-4239-B3DF-96D749B1DC48}">
      <dgm:prSet custT="1"/>
      <dgm:spPr/>
      <dgm:t>
        <a:bodyPr/>
        <a:lstStyle/>
        <a:p>
          <a:r>
            <a:rPr lang="en-US" sz="2200" dirty="0">
              <a:solidFill>
                <a:srgbClr val="3C4743"/>
              </a:solidFill>
              <a:latin typeface="Arial" panose="020B0604020202020204" pitchFamily="34" charset="0"/>
              <a:cs typeface="Arial" panose="020B0604020202020204" pitchFamily="34" charset="0"/>
            </a:rPr>
            <a:t>Programmable logic controllers</a:t>
          </a:r>
        </a:p>
      </dgm:t>
    </dgm:pt>
    <dgm:pt modelId="{38DF7312-F926-45FB-BCF3-4C8C2FA7FDCF}" type="sibTrans" cxnId="{F3A3FD0F-63CF-43DC-9958-78EE2EABE50B}">
      <dgm:prSet/>
      <dgm:spPr/>
      <dgm:t>
        <a:bodyPr/>
        <a:lstStyle/>
        <a:p>
          <a:endParaRPr lang="en-US"/>
        </a:p>
      </dgm:t>
    </dgm:pt>
    <dgm:pt modelId="{53758053-3104-45A2-A8BD-19C940631EDA}" type="parTrans" cxnId="{F3A3FD0F-63CF-43DC-9958-78EE2EABE50B}">
      <dgm:prSet/>
      <dgm:spPr/>
      <dgm:t>
        <a:bodyPr/>
        <a:lstStyle/>
        <a:p>
          <a:endParaRPr lang="en-US"/>
        </a:p>
      </dgm:t>
    </dgm:pt>
    <dgm:pt modelId="{E75CDA27-4F2C-40F1-BA81-48D1BE8CCB2B}" type="pres">
      <dgm:prSet presAssocID="{C1566368-DDE5-44F3-8689-8C2EF19F32F4}" presName="diagram" presStyleCnt="0">
        <dgm:presLayoutVars>
          <dgm:dir/>
          <dgm:resizeHandles val="exact"/>
        </dgm:presLayoutVars>
      </dgm:prSet>
      <dgm:spPr/>
    </dgm:pt>
    <dgm:pt modelId="{75C4AAFD-B18E-420A-AD6F-6E0582590614}" type="pres">
      <dgm:prSet presAssocID="{70FA8963-21EA-4BD2-B5FA-3425F7CF961E}" presName="node" presStyleLbl="node1" presStyleIdx="0" presStyleCnt="6">
        <dgm:presLayoutVars>
          <dgm:bulletEnabled val="1"/>
        </dgm:presLayoutVars>
      </dgm:prSet>
      <dgm:spPr/>
    </dgm:pt>
    <dgm:pt modelId="{E2909266-DDEC-4F56-98D4-AAEC0FC82415}" type="pres">
      <dgm:prSet presAssocID="{B67D559C-D886-48F3-A962-E5A122AF32F3}" presName="sibTrans" presStyleCnt="0"/>
      <dgm:spPr/>
    </dgm:pt>
    <dgm:pt modelId="{8A64CC9F-BBEE-4C07-928E-B416F4E957F6}" type="pres">
      <dgm:prSet presAssocID="{B5684E52-EAA9-4448-88CB-7BAC04134232}" presName="node" presStyleLbl="node1" presStyleIdx="1" presStyleCnt="6">
        <dgm:presLayoutVars>
          <dgm:bulletEnabled val="1"/>
        </dgm:presLayoutVars>
      </dgm:prSet>
      <dgm:spPr/>
    </dgm:pt>
    <dgm:pt modelId="{D1F1C993-CA91-40CF-87CE-A8660806E62D}" type="pres">
      <dgm:prSet presAssocID="{B0B78937-F679-4391-A20E-9459358E81DE}" presName="sibTrans" presStyleCnt="0"/>
      <dgm:spPr/>
    </dgm:pt>
    <dgm:pt modelId="{5E3F1F2E-8F66-4CEC-BD37-29591D84BEE0}" type="pres">
      <dgm:prSet presAssocID="{21A9ED1C-9AF3-4842-95C2-FF9DB341B7CE}" presName="node" presStyleLbl="node1" presStyleIdx="2" presStyleCnt="6">
        <dgm:presLayoutVars>
          <dgm:bulletEnabled val="1"/>
        </dgm:presLayoutVars>
      </dgm:prSet>
      <dgm:spPr/>
    </dgm:pt>
    <dgm:pt modelId="{10D38112-FE96-4E14-AEC2-21B0FFA3ED17}" type="pres">
      <dgm:prSet presAssocID="{76417783-E0E5-496C-BBCC-12CA4A77FBD0}" presName="sibTrans" presStyleCnt="0"/>
      <dgm:spPr/>
    </dgm:pt>
    <dgm:pt modelId="{CEE20DE1-5F83-4175-9985-31AB94823995}" type="pres">
      <dgm:prSet presAssocID="{6AB35242-D328-4BE8-A029-8AE43E177875}" presName="node" presStyleLbl="node1" presStyleIdx="3" presStyleCnt="6">
        <dgm:presLayoutVars>
          <dgm:bulletEnabled val="1"/>
        </dgm:presLayoutVars>
      </dgm:prSet>
      <dgm:spPr/>
    </dgm:pt>
    <dgm:pt modelId="{98930B6B-A832-42D1-AF9E-0A83456F2ADB}" type="pres">
      <dgm:prSet presAssocID="{895961FC-85A6-4675-945E-C14E025ED092}" presName="sibTrans" presStyleCnt="0"/>
      <dgm:spPr/>
    </dgm:pt>
    <dgm:pt modelId="{A53BE553-A436-4A54-BDD4-D75641103D9B}" type="pres">
      <dgm:prSet presAssocID="{7BDA7396-A66F-4DF6-A7C4-2DCFB10F9A0F}" presName="node" presStyleLbl="node1" presStyleIdx="4" presStyleCnt="6">
        <dgm:presLayoutVars>
          <dgm:bulletEnabled val="1"/>
        </dgm:presLayoutVars>
      </dgm:prSet>
      <dgm:spPr/>
    </dgm:pt>
    <dgm:pt modelId="{E8AE1519-472C-4BD2-A171-BADA19DE3EAD}" type="pres">
      <dgm:prSet presAssocID="{A82E405E-44B0-4309-8FD2-31F43BFE0936}" presName="sibTrans" presStyleCnt="0"/>
      <dgm:spPr/>
    </dgm:pt>
    <dgm:pt modelId="{2F7687A4-F371-4954-8CB8-1A0A6A9D5307}" type="pres">
      <dgm:prSet presAssocID="{BA880E76-3FD6-4239-B3DF-96D749B1DC48}" presName="node" presStyleLbl="node1" presStyleIdx="5" presStyleCnt="6">
        <dgm:presLayoutVars>
          <dgm:bulletEnabled val="1"/>
        </dgm:presLayoutVars>
      </dgm:prSet>
      <dgm:spPr/>
    </dgm:pt>
  </dgm:ptLst>
  <dgm:cxnLst>
    <dgm:cxn modelId="{F3A3FD0F-63CF-43DC-9958-78EE2EABE50B}" srcId="{C1566368-DDE5-44F3-8689-8C2EF19F32F4}" destId="{BA880E76-3FD6-4239-B3DF-96D749B1DC48}" srcOrd="5" destOrd="0" parTransId="{53758053-3104-45A2-A8BD-19C940631EDA}" sibTransId="{38DF7312-F926-45FB-BCF3-4C8C2FA7FDCF}"/>
    <dgm:cxn modelId="{282E2664-D1D1-4CBC-93DC-5B537904E3DB}" type="presOf" srcId="{70FA8963-21EA-4BD2-B5FA-3425F7CF961E}" destId="{75C4AAFD-B18E-420A-AD6F-6E0582590614}" srcOrd="0" destOrd="0" presId="urn:microsoft.com/office/officeart/2005/8/layout/default"/>
    <dgm:cxn modelId="{0C3B3C45-34B2-436C-BC81-6F9BF9DEE00D}" type="presOf" srcId="{B5684E52-EAA9-4448-88CB-7BAC04134232}" destId="{8A64CC9F-BBEE-4C07-928E-B416F4E957F6}" srcOrd="0" destOrd="0" presId="urn:microsoft.com/office/officeart/2005/8/layout/default"/>
    <dgm:cxn modelId="{6322B56E-8C88-41C5-8186-2C093C284736}" type="presOf" srcId="{BA880E76-3FD6-4239-B3DF-96D749B1DC48}" destId="{2F7687A4-F371-4954-8CB8-1A0A6A9D5307}" srcOrd="0" destOrd="0" presId="urn:microsoft.com/office/officeart/2005/8/layout/default"/>
    <dgm:cxn modelId="{BE11A14F-1E1B-455F-935F-07F10DA606E8}" type="presOf" srcId="{6AB35242-D328-4BE8-A029-8AE43E177875}" destId="{CEE20DE1-5F83-4175-9985-31AB94823995}" srcOrd="0" destOrd="0" presId="urn:microsoft.com/office/officeart/2005/8/layout/default"/>
    <dgm:cxn modelId="{D0E51E81-1241-4C4A-8EFF-CAC9EB5A794B}" type="presOf" srcId="{21A9ED1C-9AF3-4842-95C2-FF9DB341B7CE}" destId="{5E3F1F2E-8F66-4CEC-BD37-29591D84BEE0}" srcOrd="0" destOrd="0" presId="urn:microsoft.com/office/officeart/2005/8/layout/default"/>
    <dgm:cxn modelId="{D32432CB-E595-41C7-A710-366377AB579F}" srcId="{C1566368-DDE5-44F3-8689-8C2EF19F32F4}" destId="{21A9ED1C-9AF3-4842-95C2-FF9DB341B7CE}" srcOrd="2" destOrd="0" parTransId="{0B601EFF-0AC0-4B6C-B1AB-7C54D2544D4C}" sibTransId="{76417783-E0E5-496C-BBCC-12CA4A77FBD0}"/>
    <dgm:cxn modelId="{95C153D2-104D-4AD8-A266-6F2D0C1284A5}" srcId="{C1566368-DDE5-44F3-8689-8C2EF19F32F4}" destId="{B5684E52-EAA9-4448-88CB-7BAC04134232}" srcOrd="1" destOrd="0" parTransId="{1B48A1BC-4CCA-4E8A-AB5C-F199DD474B0F}" sibTransId="{B0B78937-F679-4391-A20E-9459358E81DE}"/>
    <dgm:cxn modelId="{6B86D9D2-B53B-45DB-927C-725A51F4D385}" srcId="{C1566368-DDE5-44F3-8689-8C2EF19F32F4}" destId="{7BDA7396-A66F-4DF6-A7C4-2DCFB10F9A0F}" srcOrd="4" destOrd="0" parTransId="{A7ABB1B5-D3E6-4968-A2AE-6601BF29BC50}" sibTransId="{A82E405E-44B0-4309-8FD2-31F43BFE0936}"/>
    <dgm:cxn modelId="{72D7F3E1-0C92-4E5B-9F36-C0A45DDA9D75}" srcId="{C1566368-DDE5-44F3-8689-8C2EF19F32F4}" destId="{6AB35242-D328-4BE8-A029-8AE43E177875}" srcOrd="3" destOrd="0" parTransId="{C0686D38-AED0-4AD7-8E76-914803944C6B}" sibTransId="{895961FC-85A6-4675-945E-C14E025ED092}"/>
    <dgm:cxn modelId="{4960BAE6-73DA-4860-BD78-5BC17B28B1EB}" type="presOf" srcId="{7BDA7396-A66F-4DF6-A7C4-2DCFB10F9A0F}" destId="{A53BE553-A436-4A54-BDD4-D75641103D9B}" srcOrd="0" destOrd="0" presId="urn:microsoft.com/office/officeart/2005/8/layout/default"/>
    <dgm:cxn modelId="{EBA398EB-97F2-4559-B164-3B3970E21780}" srcId="{C1566368-DDE5-44F3-8689-8C2EF19F32F4}" destId="{70FA8963-21EA-4BD2-B5FA-3425F7CF961E}" srcOrd="0" destOrd="0" parTransId="{4BA362BD-5E2C-4008-A0AE-821799081819}" sibTransId="{B67D559C-D886-48F3-A962-E5A122AF32F3}"/>
    <dgm:cxn modelId="{C04F59F4-C4EC-48F3-A7DF-24B46E4D6FD2}" type="presOf" srcId="{C1566368-DDE5-44F3-8689-8C2EF19F32F4}" destId="{E75CDA27-4F2C-40F1-BA81-48D1BE8CCB2B}" srcOrd="0" destOrd="0" presId="urn:microsoft.com/office/officeart/2005/8/layout/default"/>
    <dgm:cxn modelId="{7C660256-C3F5-4489-884D-B26074F6F491}" type="presParOf" srcId="{E75CDA27-4F2C-40F1-BA81-48D1BE8CCB2B}" destId="{75C4AAFD-B18E-420A-AD6F-6E0582590614}" srcOrd="0" destOrd="0" presId="urn:microsoft.com/office/officeart/2005/8/layout/default"/>
    <dgm:cxn modelId="{E28715F8-9185-479A-AEE6-F330EB8D8E58}" type="presParOf" srcId="{E75CDA27-4F2C-40F1-BA81-48D1BE8CCB2B}" destId="{E2909266-DDEC-4F56-98D4-AAEC0FC82415}" srcOrd="1" destOrd="0" presId="urn:microsoft.com/office/officeart/2005/8/layout/default"/>
    <dgm:cxn modelId="{A6F93145-85A8-4BF8-AEA8-F9D922C65495}" type="presParOf" srcId="{E75CDA27-4F2C-40F1-BA81-48D1BE8CCB2B}" destId="{8A64CC9F-BBEE-4C07-928E-B416F4E957F6}" srcOrd="2" destOrd="0" presId="urn:microsoft.com/office/officeart/2005/8/layout/default"/>
    <dgm:cxn modelId="{1BDBDB39-33BB-43C4-971C-D08CFE13EAF1}" type="presParOf" srcId="{E75CDA27-4F2C-40F1-BA81-48D1BE8CCB2B}" destId="{D1F1C993-CA91-40CF-87CE-A8660806E62D}" srcOrd="3" destOrd="0" presId="urn:microsoft.com/office/officeart/2005/8/layout/default"/>
    <dgm:cxn modelId="{B6CB67DA-5328-43FB-82F7-2915A9B3B567}" type="presParOf" srcId="{E75CDA27-4F2C-40F1-BA81-48D1BE8CCB2B}" destId="{5E3F1F2E-8F66-4CEC-BD37-29591D84BEE0}" srcOrd="4" destOrd="0" presId="urn:microsoft.com/office/officeart/2005/8/layout/default"/>
    <dgm:cxn modelId="{8E4C8F69-3D8B-4D06-9572-DB388C4B54FC}" type="presParOf" srcId="{E75CDA27-4F2C-40F1-BA81-48D1BE8CCB2B}" destId="{10D38112-FE96-4E14-AEC2-21B0FFA3ED17}" srcOrd="5" destOrd="0" presId="urn:microsoft.com/office/officeart/2005/8/layout/default"/>
    <dgm:cxn modelId="{37BC6ECD-7646-4218-BEC8-E3FA4FE00F1B}" type="presParOf" srcId="{E75CDA27-4F2C-40F1-BA81-48D1BE8CCB2B}" destId="{CEE20DE1-5F83-4175-9985-31AB94823995}" srcOrd="6" destOrd="0" presId="urn:microsoft.com/office/officeart/2005/8/layout/default"/>
    <dgm:cxn modelId="{B6EBC627-A2EE-47B9-91DA-E41EB484934D}" type="presParOf" srcId="{E75CDA27-4F2C-40F1-BA81-48D1BE8CCB2B}" destId="{98930B6B-A832-42D1-AF9E-0A83456F2ADB}" srcOrd="7" destOrd="0" presId="urn:microsoft.com/office/officeart/2005/8/layout/default"/>
    <dgm:cxn modelId="{3708234F-6821-481B-B4C7-3931AE0D6CB2}" type="presParOf" srcId="{E75CDA27-4F2C-40F1-BA81-48D1BE8CCB2B}" destId="{A53BE553-A436-4A54-BDD4-D75641103D9B}" srcOrd="8" destOrd="0" presId="urn:microsoft.com/office/officeart/2005/8/layout/default"/>
    <dgm:cxn modelId="{773B4D0A-1675-475D-B197-84C142245FB5}" type="presParOf" srcId="{E75CDA27-4F2C-40F1-BA81-48D1BE8CCB2B}" destId="{E8AE1519-472C-4BD2-A171-BADA19DE3EAD}" srcOrd="9" destOrd="0" presId="urn:microsoft.com/office/officeart/2005/8/layout/default"/>
    <dgm:cxn modelId="{1D5DB633-4F99-44AF-BDBE-2E3C1E19CB7C}" type="presParOf" srcId="{E75CDA27-4F2C-40F1-BA81-48D1BE8CCB2B}" destId="{2F7687A4-F371-4954-8CB8-1A0A6A9D5307}"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566368-DDE5-44F3-8689-8C2EF19F32F4}"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AD6EC554-6ADE-4661-9E85-40349E45DD68}">
      <dgm:prSet custT="1"/>
      <dgm:spPr/>
      <dgm:t>
        <a:bodyPr/>
        <a:lstStyle/>
        <a:p>
          <a:r>
            <a:rPr lang="en-US" sz="2200" dirty="0">
              <a:solidFill>
                <a:srgbClr val="3C4743"/>
              </a:solidFill>
              <a:latin typeface="Arial" panose="020B0604020202020204" pitchFamily="34" charset="0"/>
              <a:cs typeface="Arial" panose="020B0604020202020204" pitchFamily="34" charset="0"/>
            </a:rPr>
            <a:t>Military systems</a:t>
          </a:r>
        </a:p>
      </dgm:t>
    </dgm:pt>
    <dgm:pt modelId="{D5F52E4D-724C-41C0-8C8F-2B2BD1418FA2}" type="parTrans" cxnId="{4E74C58A-14A6-4D25-AA2B-18955DB10D69}">
      <dgm:prSet/>
      <dgm:spPr/>
      <dgm:t>
        <a:bodyPr/>
        <a:lstStyle/>
        <a:p>
          <a:endParaRPr lang="en-US"/>
        </a:p>
      </dgm:t>
    </dgm:pt>
    <dgm:pt modelId="{FBCB5071-E8E2-4B5C-8AF7-D4632D3E7372}" type="sibTrans" cxnId="{4E74C58A-14A6-4D25-AA2B-18955DB10D69}">
      <dgm:prSet/>
      <dgm:spPr/>
      <dgm:t>
        <a:bodyPr/>
        <a:lstStyle/>
        <a:p>
          <a:endParaRPr lang="en-US"/>
        </a:p>
      </dgm:t>
    </dgm:pt>
    <dgm:pt modelId="{076F26B7-670A-427E-93C4-37CA4D182CBD}">
      <dgm:prSet custT="1"/>
      <dgm:spPr/>
      <dgm:t>
        <a:bodyPr/>
        <a:lstStyle/>
        <a:p>
          <a:r>
            <a:rPr lang="en-US" sz="2200" dirty="0">
              <a:solidFill>
                <a:srgbClr val="3C4743"/>
              </a:solidFill>
              <a:latin typeface="Arial" panose="020B0604020202020204" pitchFamily="34" charset="0"/>
              <a:cs typeface="Arial" panose="020B0604020202020204" pitchFamily="34" charset="0"/>
            </a:rPr>
            <a:t>Drones and remote platforms</a:t>
          </a:r>
        </a:p>
      </dgm:t>
    </dgm:pt>
    <dgm:pt modelId="{D5E0903F-BFE5-4EB3-9342-E26DF01AE8D9}" type="parTrans" cxnId="{820DE47C-97B0-4A99-A462-39FE596E1B01}">
      <dgm:prSet/>
      <dgm:spPr/>
      <dgm:t>
        <a:bodyPr/>
        <a:lstStyle/>
        <a:p>
          <a:endParaRPr lang="en-US"/>
        </a:p>
      </dgm:t>
    </dgm:pt>
    <dgm:pt modelId="{02B9E312-01E0-4324-A25D-CBB04BE2A6B8}" type="sibTrans" cxnId="{820DE47C-97B0-4A99-A462-39FE596E1B01}">
      <dgm:prSet/>
      <dgm:spPr/>
      <dgm:t>
        <a:bodyPr/>
        <a:lstStyle/>
        <a:p>
          <a:endParaRPr lang="en-US"/>
        </a:p>
      </dgm:t>
    </dgm:pt>
    <dgm:pt modelId="{0A34E38B-A2F5-4413-9897-31791FF56907}">
      <dgm:prSet custT="1"/>
      <dgm:spPr/>
      <dgm:t>
        <a:bodyPr/>
        <a:lstStyle/>
        <a:p>
          <a:r>
            <a:rPr lang="en-US" sz="2200" dirty="0">
              <a:solidFill>
                <a:srgbClr val="3C4743"/>
              </a:solidFill>
              <a:latin typeface="Arial" panose="020B0604020202020204" pitchFamily="34" charset="0"/>
              <a:cs typeface="Arial" panose="020B0604020202020204" pitchFamily="34" charset="0"/>
            </a:rPr>
            <a:t>Weapons systems</a:t>
          </a:r>
        </a:p>
      </dgm:t>
    </dgm:pt>
    <dgm:pt modelId="{A017BA3E-3128-4EE0-8B43-88C5D71DF21F}" type="parTrans" cxnId="{2E37C43E-6031-4F8B-9E71-DD19E7997223}">
      <dgm:prSet/>
      <dgm:spPr/>
      <dgm:t>
        <a:bodyPr/>
        <a:lstStyle/>
        <a:p>
          <a:endParaRPr lang="en-US"/>
        </a:p>
      </dgm:t>
    </dgm:pt>
    <dgm:pt modelId="{813710CF-31FC-40A5-BC86-7491309ECDEF}" type="sibTrans" cxnId="{2E37C43E-6031-4F8B-9E71-DD19E7997223}">
      <dgm:prSet/>
      <dgm:spPr/>
      <dgm:t>
        <a:bodyPr/>
        <a:lstStyle/>
        <a:p>
          <a:endParaRPr lang="en-US"/>
        </a:p>
      </dgm:t>
    </dgm:pt>
    <dgm:pt modelId="{579C29E6-7CE3-4D53-AA4D-23EB590ACC22}">
      <dgm:prSet custT="1"/>
      <dgm:spPr/>
      <dgm:t>
        <a:bodyPr/>
        <a:lstStyle/>
        <a:p>
          <a:r>
            <a:rPr lang="en-US" sz="2200" dirty="0">
              <a:solidFill>
                <a:srgbClr val="3C4743"/>
              </a:solidFill>
              <a:latin typeface="Arial" panose="020B0604020202020204" pitchFamily="34" charset="0"/>
              <a:cs typeface="Arial" panose="020B0604020202020204" pitchFamily="34" charset="0"/>
            </a:rPr>
            <a:t>Command and control</a:t>
          </a:r>
        </a:p>
      </dgm:t>
    </dgm:pt>
    <dgm:pt modelId="{C424B6B1-8BB6-4712-86AF-4F6D8D3FD21C}" type="parTrans" cxnId="{C76F1CDA-95EF-467F-96DC-75F72805CC5D}">
      <dgm:prSet/>
      <dgm:spPr/>
      <dgm:t>
        <a:bodyPr/>
        <a:lstStyle/>
        <a:p>
          <a:endParaRPr lang="en-US"/>
        </a:p>
      </dgm:t>
    </dgm:pt>
    <dgm:pt modelId="{C2372BA3-35FA-4E05-96FB-410E893C6F18}" type="sibTrans" cxnId="{C76F1CDA-95EF-467F-96DC-75F72805CC5D}">
      <dgm:prSet/>
      <dgm:spPr/>
      <dgm:t>
        <a:bodyPr/>
        <a:lstStyle/>
        <a:p>
          <a:endParaRPr lang="en-US"/>
        </a:p>
      </dgm:t>
    </dgm:pt>
    <dgm:pt modelId="{2195FB60-AB6C-4C27-8D56-39A6B1E800EC}">
      <dgm:prSet custT="1"/>
      <dgm:spPr/>
      <dgm:t>
        <a:bodyPr/>
        <a:lstStyle/>
        <a:p>
          <a:r>
            <a:rPr lang="en-US" sz="2200" dirty="0">
              <a:solidFill>
                <a:srgbClr val="3C4743"/>
              </a:solidFill>
              <a:latin typeface="Arial" panose="020B0604020202020204" pitchFamily="34" charset="0"/>
              <a:cs typeface="Arial" panose="020B0604020202020204" pitchFamily="34" charset="0"/>
            </a:rPr>
            <a:t>Embedded systems</a:t>
          </a:r>
        </a:p>
      </dgm:t>
    </dgm:pt>
    <dgm:pt modelId="{EC560B74-63B3-4809-A42D-428C9E63E159}" type="parTrans" cxnId="{1D7DFC50-D9F9-468C-8106-75D1184E4D2B}">
      <dgm:prSet/>
      <dgm:spPr/>
      <dgm:t>
        <a:bodyPr/>
        <a:lstStyle/>
        <a:p>
          <a:endParaRPr lang="en-US"/>
        </a:p>
      </dgm:t>
    </dgm:pt>
    <dgm:pt modelId="{ED1E675D-E108-41AC-A9BE-0036C05A04FA}" type="sibTrans" cxnId="{1D7DFC50-D9F9-468C-8106-75D1184E4D2B}">
      <dgm:prSet/>
      <dgm:spPr/>
      <dgm:t>
        <a:bodyPr/>
        <a:lstStyle/>
        <a:p>
          <a:endParaRPr lang="en-US"/>
        </a:p>
      </dgm:t>
    </dgm:pt>
    <dgm:pt modelId="{E75CDA27-4F2C-40F1-BA81-48D1BE8CCB2B}" type="pres">
      <dgm:prSet presAssocID="{C1566368-DDE5-44F3-8689-8C2EF19F32F4}" presName="diagram" presStyleCnt="0">
        <dgm:presLayoutVars>
          <dgm:dir/>
          <dgm:resizeHandles val="exact"/>
        </dgm:presLayoutVars>
      </dgm:prSet>
      <dgm:spPr/>
    </dgm:pt>
    <dgm:pt modelId="{65E6A3CA-E6DB-455C-B359-68762C720A20}" type="pres">
      <dgm:prSet presAssocID="{AD6EC554-6ADE-4661-9E85-40349E45DD68}" presName="node" presStyleLbl="node1" presStyleIdx="0" presStyleCnt="5">
        <dgm:presLayoutVars>
          <dgm:bulletEnabled val="1"/>
        </dgm:presLayoutVars>
      </dgm:prSet>
      <dgm:spPr/>
    </dgm:pt>
    <dgm:pt modelId="{A3899310-FE5F-492A-949F-168D5DEFFC93}" type="pres">
      <dgm:prSet presAssocID="{FBCB5071-E8E2-4B5C-8AF7-D4632D3E7372}" presName="sibTrans" presStyleCnt="0"/>
      <dgm:spPr/>
    </dgm:pt>
    <dgm:pt modelId="{C3AEC948-EBEA-4E50-92C7-330DEC79221E}" type="pres">
      <dgm:prSet presAssocID="{076F26B7-670A-427E-93C4-37CA4D182CBD}" presName="node" presStyleLbl="node1" presStyleIdx="1" presStyleCnt="5">
        <dgm:presLayoutVars>
          <dgm:bulletEnabled val="1"/>
        </dgm:presLayoutVars>
      </dgm:prSet>
      <dgm:spPr/>
    </dgm:pt>
    <dgm:pt modelId="{A6E6EC55-7F2C-4B4B-939A-AC243A66D8BE}" type="pres">
      <dgm:prSet presAssocID="{02B9E312-01E0-4324-A25D-CBB04BE2A6B8}" presName="sibTrans" presStyleCnt="0"/>
      <dgm:spPr/>
    </dgm:pt>
    <dgm:pt modelId="{C7C777D8-11CC-4D5A-8102-9AF23D9F2A16}" type="pres">
      <dgm:prSet presAssocID="{0A34E38B-A2F5-4413-9897-31791FF56907}" presName="node" presStyleLbl="node1" presStyleIdx="2" presStyleCnt="5">
        <dgm:presLayoutVars>
          <dgm:bulletEnabled val="1"/>
        </dgm:presLayoutVars>
      </dgm:prSet>
      <dgm:spPr/>
    </dgm:pt>
    <dgm:pt modelId="{FFF8FD95-5713-4D44-B664-BCD5D2CD8800}" type="pres">
      <dgm:prSet presAssocID="{813710CF-31FC-40A5-BC86-7491309ECDEF}" presName="sibTrans" presStyleCnt="0"/>
      <dgm:spPr/>
    </dgm:pt>
    <dgm:pt modelId="{6D1E433B-B469-4B71-96A5-421EE8E7377F}" type="pres">
      <dgm:prSet presAssocID="{579C29E6-7CE3-4D53-AA4D-23EB590ACC22}" presName="node" presStyleLbl="node1" presStyleIdx="3" presStyleCnt="5">
        <dgm:presLayoutVars>
          <dgm:bulletEnabled val="1"/>
        </dgm:presLayoutVars>
      </dgm:prSet>
      <dgm:spPr/>
    </dgm:pt>
    <dgm:pt modelId="{D5EC631D-5E54-4E0D-B854-DA6366BFF68D}" type="pres">
      <dgm:prSet presAssocID="{C2372BA3-35FA-4E05-96FB-410E893C6F18}" presName="sibTrans" presStyleCnt="0"/>
      <dgm:spPr/>
    </dgm:pt>
    <dgm:pt modelId="{17DAB3C8-EAD0-4C8F-9CCF-B0869F541C9E}" type="pres">
      <dgm:prSet presAssocID="{2195FB60-AB6C-4C27-8D56-39A6B1E800EC}" presName="node" presStyleLbl="node1" presStyleIdx="4" presStyleCnt="5">
        <dgm:presLayoutVars>
          <dgm:bulletEnabled val="1"/>
        </dgm:presLayoutVars>
      </dgm:prSet>
      <dgm:spPr/>
    </dgm:pt>
  </dgm:ptLst>
  <dgm:cxnLst>
    <dgm:cxn modelId="{2E37C43E-6031-4F8B-9E71-DD19E7997223}" srcId="{C1566368-DDE5-44F3-8689-8C2EF19F32F4}" destId="{0A34E38B-A2F5-4413-9897-31791FF56907}" srcOrd="2" destOrd="0" parTransId="{A017BA3E-3128-4EE0-8B43-88C5D71DF21F}" sibTransId="{813710CF-31FC-40A5-BC86-7491309ECDEF}"/>
    <dgm:cxn modelId="{310E5F69-4E33-4127-A57C-BC6DA56A35C1}" type="presOf" srcId="{076F26B7-670A-427E-93C4-37CA4D182CBD}" destId="{C3AEC948-EBEA-4E50-92C7-330DEC79221E}" srcOrd="0" destOrd="0" presId="urn:microsoft.com/office/officeart/2005/8/layout/default"/>
    <dgm:cxn modelId="{1D7DFC50-D9F9-468C-8106-75D1184E4D2B}" srcId="{C1566368-DDE5-44F3-8689-8C2EF19F32F4}" destId="{2195FB60-AB6C-4C27-8D56-39A6B1E800EC}" srcOrd="4" destOrd="0" parTransId="{EC560B74-63B3-4809-A42D-428C9E63E159}" sibTransId="{ED1E675D-E108-41AC-A9BE-0036C05A04FA}"/>
    <dgm:cxn modelId="{820DE47C-97B0-4A99-A462-39FE596E1B01}" srcId="{C1566368-DDE5-44F3-8689-8C2EF19F32F4}" destId="{076F26B7-670A-427E-93C4-37CA4D182CBD}" srcOrd="1" destOrd="0" parTransId="{D5E0903F-BFE5-4EB3-9342-E26DF01AE8D9}" sibTransId="{02B9E312-01E0-4324-A25D-CBB04BE2A6B8}"/>
    <dgm:cxn modelId="{54E32A89-1934-41CD-AB23-162868BBE96C}" type="presOf" srcId="{AD6EC554-6ADE-4661-9E85-40349E45DD68}" destId="{65E6A3CA-E6DB-455C-B359-68762C720A20}" srcOrd="0" destOrd="0" presId="urn:microsoft.com/office/officeart/2005/8/layout/default"/>
    <dgm:cxn modelId="{4E74C58A-14A6-4D25-AA2B-18955DB10D69}" srcId="{C1566368-DDE5-44F3-8689-8C2EF19F32F4}" destId="{AD6EC554-6ADE-4661-9E85-40349E45DD68}" srcOrd="0" destOrd="0" parTransId="{D5F52E4D-724C-41C0-8C8F-2B2BD1418FA2}" sibTransId="{FBCB5071-E8E2-4B5C-8AF7-D4632D3E7372}"/>
    <dgm:cxn modelId="{84B8D297-0A93-43CA-95A1-7FB6179122C0}" type="presOf" srcId="{2195FB60-AB6C-4C27-8D56-39A6B1E800EC}" destId="{17DAB3C8-EAD0-4C8F-9CCF-B0869F541C9E}" srcOrd="0" destOrd="0" presId="urn:microsoft.com/office/officeart/2005/8/layout/default"/>
    <dgm:cxn modelId="{F6FA27A3-25E1-40F0-9F8C-626D6632E114}" type="presOf" srcId="{579C29E6-7CE3-4D53-AA4D-23EB590ACC22}" destId="{6D1E433B-B469-4B71-96A5-421EE8E7377F}" srcOrd="0" destOrd="0" presId="urn:microsoft.com/office/officeart/2005/8/layout/default"/>
    <dgm:cxn modelId="{63477CD3-0F6E-44B4-8188-4143AFA5764E}" type="presOf" srcId="{0A34E38B-A2F5-4413-9897-31791FF56907}" destId="{C7C777D8-11CC-4D5A-8102-9AF23D9F2A16}" srcOrd="0" destOrd="0" presId="urn:microsoft.com/office/officeart/2005/8/layout/default"/>
    <dgm:cxn modelId="{C76F1CDA-95EF-467F-96DC-75F72805CC5D}" srcId="{C1566368-DDE5-44F3-8689-8C2EF19F32F4}" destId="{579C29E6-7CE3-4D53-AA4D-23EB590ACC22}" srcOrd="3" destOrd="0" parTransId="{C424B6B1-8BB6-4712-86AF-4F6D8D3FD21C}" sibTransId="{C2372BA3-35FA-4E05-96FB-410E893C6F18}"/>
    <dgm:cxn modelId="{C04F59F4-C4EC-48F3-A7DF-24B46E4D6FD2}" type="presOf" srcId="{C1566368-DDE5-44F3-8689-8C2EF19F32F4}" destId="{E75CDA27-4F2C-40F1-BA81-48D1BE8CCB2B}" srcOrd="0" destOrd="0" presId="urn:microsoft.com/office/officeart/2005/8/layout/default"/>
    <dgm:cxn modelId="{F999BC16-5F79-49B9-AFCC-013FCEC4E6D1}" type="presParOf" srcId="{E75CDA27-4F2C-40F1-BA81-48D1BE8CCB2B}" destId="{65E6A3CA-E6DB-455C-B359-68762C720A20}" srcOrd="0" destOrd="0" presId="urn:microsoft.com/office/officeart/2005/8/layout/default"/>
    <dgm:cxn modelId="{368E543B-3EB9-4143-A03F-B79FF03CE5FE}" type="presParOf" srcId="{E75CDA27-4F2C-40F1-BA81-48D1BE8CCB2B}" destId="{A3899310-FE5F-492A-949F-168D5DEFFC93}" srcOrd="1" destOrd="0" presId="urn:microsoft.com/office/officeart/2005/8/layout/default"/>
    <dgm:cxn modelId="{FF940A86-515D-4BC2-85CD-C88082B375B3}" type="presParOf" srcId="{E75CDA27-4F2C-40F1-BA81-48D1BE8CCB2B}" destId="{C3AEC948-EBEA-4E50-92C7-330DEC79221E}" srcOrd="2" destOrd="0" presId="urn:microsoft.com/office/officeart/2005/8/layout/default"/>
    <dgm:cxn modelId="{C4C8333C-7693-44FC-A47D-F89641D8EE48}" type="presParOf" srcId="{E75CDA27-4F2C-40F1-BA81-48D1BE8CCB2B}" destId="{A6E6EC55-7F2C-4B4B-939A-AC243A66D8BE}" srcOrd="3" destOrd="0" presId="urn:microsoft.com/office/officeart/2005/8/layout/default"/>
    <dgm:cxn modelId="{95543510-4004-4427-90AC-462FF574A628}" type="presParOf" srcId="{E75CDA27-4F2C-40F1-BA81-48D1BE8CCB2B}" destId="{C7C777D8-11CC-4D5A-8102-9AF23D9F2A16}" srcOrd="4" destOrd="0" presId="urn:microsoft.com/office/officeart/2005/8/layout/default"/>
    <dgm:cxn modelId="{3631FC8D-0EB0-429C-9D2B-E115ECB72B48}" type="presParOf" srcId="{E75CDA27-4F2C-40F1-BA81-48D1BE8CCB2B}" destId="{FFF8FD95-5713-4D44-B664-BCD5D2CD8800}" srcOrd="5" destOrd="0" presId="urn:microsoft.com/office/officeart/2005/8/layout/default"/>
    <dgm:cxn modelId="{88319D83-72F0-41B7-B539-979683258946}" type="presParOf" srcId="{E75CDA27-4F2C-40F1-BA81-48D1BE8CCB2B}" destId="{6D1E433B-B469-4B71-96A5-421EE8E7377F}" srcOrd="6" destOrd="0" presId="urn:microsoft.com/office/officeart/2005/8/layout/default"/>
    <dgm:cxn modelId="{66D34667-C911-43E7-8A5A-8869E6139864}" type="presParOf" srcId="{E75CDA27-4F2C-40F1-BA81-48D1BE8CCB2B}" destId="{D5EC631D-5E54-4E0D-B854-DA6366BFF68D}" srcOrd="7" destOrd="0" presId="urn:microsoft.com/office/officeart/2005/8/layout/default"/>
    <dgm:cxn modelId="{4E5A9E0B-6EBB-4FEB-8378-5F42A2EC9BB6}" type="presParOf" srcId="{E75CDA27-4F2C-40F1-BA81-48D1BE8CCB2B}" destId="{17DAB3C8-EAD0-4C8F-9CCF-B0869F541C9E}"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0AECA4-A448-4B8E-8B14-6D733481670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B00378E-042D-4546-83C3-3B36D694DA0B}">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Attacks that require physical access</a:t>
          </a:r>
        </a:p>
      </dgm:t>
    </dgm:pt>
    <dgm:pt modelId="{4998F606-CEB4-49A3-9E84-FFF5938D8087}" type="parTrans" cxnId="{F98DAD4B-F96B-4855-BFEB-BC06179BC01A}">
      <dgm:prSet/>
      <dgm:spPr/>
      <dgm:t>
        <a:bodyPr/>
        <a:lstStyle/>
        <a:p>
          <a:endParaRPr lang="en-US" sz="2200"/>
        </a:p>
      </dgm:t>
    </dgm:pt>
    <dgm:pt modelId="{A0E3D9F7-A23C-4232-9C39-795C45451706}" type="sibTrans" cxnId="{F98DAD4B-F96B-4855-BFEB-BC06179BC01A}">
      <dgm:prSet/>
      <dgm:spPr/>
      <dgm:t>
        <a:bodyPr/>
        <a:lstStyle/>
        <a:p>
          <a:endParaRPr lang="en-US" sz="2200"/>
        </a:p>
      </dgm:t>
    </dgm:pt>
    <dgm:pt modelId="{265B3B9E-A2DA-43A8-82C9-96B579EBBBCA}">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Attacks that require network access</a:t>
          </a:r>
        </a:p>
      </dgm:t>
    </dgm:pt>
    <dgm:pt modelId="{D0D4F7D1-8C07-4E54-B315-060A41350C77}" type="parTrans" cxnId="{397CE7C6-5323-4EA4-AD51-36ABE066BF95}">
      <dgm:prSet/>
      <dgm:spPr/>
      <dgm:t>
        <a:bodyPr/>
        <a:lstStyle/>
        <a:p>
          <a:endParaRPr lang="en-US" sz="2200"/>
        </a:p>
      </dgm:t>
    </dgm:pt>
    <dgm:pt modelId="{9C3317A7-842C-4950-929C-A42B321538C5}" type="sibTrans" cxnId="{397CE7C6-5323-4EA4-AD51-36ABE066BF95}">
      <dgm:prSet/>
      <dgm:spPr/>
      <dgm:t>
        <a:bodyPr/>
        <a:lstStyle/>
        <a:p>
          <a:endParaRPr lang="en-US" sz="2200"/>
        </a:p>
      </dgm:t>
    </dgm:pt>
    <dgm:pt modelId="{AE559E0E-A501-4F02-9AC9-3A9AC9146A99}">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Attacks that require user or an administrator action</a:t>
          </a:r>
        </a:p>
      </dgm:t>
    </dgm:pt>
    <dgm:pt modelId="{F82D8CE9-1DB8-488C-AAC7-E89EBD749A2B}" type="parTrans" cxnId="{2B9CBAEF-F5BF-4FFB-BFCE-279989FE5C37}">
      <dgm:prSet/>
      <dgm:spPr/>
      <dgm:t>
        <a:bodyPr/>
        <a:lstStyle/>
        <a:p>
          <a:endParaRPr lang="en-US" sz="2200"/>
        </a:p>
      </dgm:t>
    </dgm:pt>
    <dgm:pt modelId="{5DFB7EA1-F57B-4987-931A-AF7948F7F60B}" type="sibTrans" cxnId="{2B9CBAEF-F5BF-4FFB-BFCE-279989FE5C37}">
      <dgm:prSet/>
      <dgm:spPr/>
      <dgm:t>
        <a:bodyPr/>
        <a:lstStyle/>
        <a:p>
          <a:endParaRPr lang="en-US" sz="2200"/>
        </a:p>
      </dgm:t>
    </dgm:pt>
    <dgm:pt modelId="{E237A4AA-3080-4D9C-ACA6-10E70717FE17}">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Attacks that target hardware or firmware</a:t>
          </a:r>
        </a:p>
      </dgm:t>
    </dgm:pt>
    <dgm:pt modelId="{92E63993-6070-43CF-9572-29F67A90141F}" type="parTrans" cxnId="{B94D797F-391C-409E-BC96-5ADC02CA334D}">
      <dgm:prSet/>
      <dgm:spPr/>
      <dgm:t>
        <a:bodyPr/>
        <a:lstStyle/>
        <a:p>
          <a:endParaRPr lang="en-US" sz="2200"/>
        </a:p>
      </dgm:t>
    </dgm:pt>
    <dgm:pt modelId="{4943CCE2-8018-4E40-9378-8E9819869D91}" type="sibTrans" cxnId="{B94D797F-391C-409E-BC96-5ADC02CA334D}">
      <dgm:prSet/>
      <dgm:spPr/>
      <dgm:t>
        <a:bodyPr/>
        <a:lstStyle/>
        <a:p>
          <a:endParaRPr lang="en-US" sz="2200"/>
        </a:p>
      </dgm:t>
    </dgm:pt>
    <dgm:pt modelId="{8AE1CCEC-ACB7-4C52-8D12-84A28CB7CC70}">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Attacks that target application software</a:t>
          </a:r>
        </a:p>
      </dgm:t>
    </dgm:pt>
    <dgm:pt modelId="{8019F1E6-3C13-4C06-91A8-99DD4C9A89D5}" type="parTrans" cxnId="{B096C348-C668-4D22-A0AE-8EE01CB19228}">
      <dgm:prSet/>
      <dgm:spPr/>
      <dgm:t>
        <a:bodyPr/>
        <a:lstStyle/>
        <a:p>
          <a:endParaRPr lang="en-US" sz="2200"/>
        </a:p>
      </dgm:t>
    </dgm:pt>
    <dgm:pt modelId="{97969417-C617-44AE-B9AB-54DD55D69337}" type="sibTrans" cxnId="{B096C348-C668-4D22-A0AE-8EE01CB19228}">
      <dgm:prSet/>
      <dgm:spPr/>
      <dgm:t>
        <a:bodyPr/>
        <a:lstStyle/>
        <a:p>
          <a:endParaRPr lang="en-US" sz="2200"/>
        </a:p>
      </dgm:t>
    </dgm:pt>
    <dgm:pt modelId="{AD6403EA-65B1-48C3-ADC6-745C7B1C7A92}">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Attacks that use the endpoint’s normal function against it</a:t>
          </a:r>
        </a:p>
      </dgm:t>
    </dgm:pt>
    <dgm:pt modelId="{02A397DE-F47A-4B63-B974-6EB2F58315EB}" type="parTrans" cxnId="{510B170C-68B1-4E33-9EC0-FED1846FA336}">
      <dgm:prSet/>
      <dgm:spPr/>
      <dgm:t>
        <a:bodyPr/>
        <a:lstStyle/>
        <a:p>
          <a:endParaRPr lang="en-US" sz="2200"/>
        </a:p>
      </dgm:t>
    </dgm:pt>
    <dgm:pt modelId="{721096B1-602E-4CC5-B0C2-F8457D196B1E}" type="sibTrans" cxnId="{510B170C-68B1-4E33-9EC0-FED1846FA336}">
      <dgm:prSet/>
      <dgm:spPr/>
      <dgm:t>
        <a:bodyPr/>
        <a:lstStyle/>
        <a:p>
          <a:endParaRPr lang="en-US" sz="2200"/>
        </a:p>
      </dgm:t>
    </dgm:pt>
    <dgm:pt modelId="{D8A7C756-583D-4E8B-BF43-3AA57034F9E0}" type="pres">
      <dgm:prSet presAssocID="{470AECA4-A448-4B8E-8B14-6D733481670A}" presName="Name0" presStyleCnt="0">
        <dgm:presLayoutVars>
          <dgm:chMax val="7"/>
          <dgm:chPref val="7"/>
          <dgm:dir/>
        </dgm:presLayoutVars>
      </dgm:prSet>
      <dgm:spPr/>
    </dgm:pt>
    <dgm:pt modelId="{6CA0061C-E28C-4D45-A201-E84977B268F8}" type="pres">
      <dgm:prSet presAssocID="{470AECA4-A448-4B8E-8B14-6D733481670A}" presName="Name1" presStyleCnt="0"/>
      <dgm:spPr/>
    </dgm:pt>
    <dgm:pt modelId="{5ACD97A8-CF1B-488F-9A1C-22130E61D121}" type="pres">
      <dgm:prSet presAssocID="{470AECA4-A448-4B8E-8B14-6D733481670A}" presName="cycle" presStyleCnt="0"/>
      <dgm:spPr/>
    </dgm:pt>
    <dgm:pt modelId="{1B81D86E-B6D8-48A3-A540-4172356180A1}" type="pres">
      <dgm:prSet presAssocID="{470AECA4-A448-4B8E-8B14-6D733481670A}" presName="srcNode" presStyleLbl="node1" presStyleIdx="0" presStyleCnt="6"/>
      <dgm:spPr/>
    </dgm:pt>
    <dgm:pt modelId="{4E025F06-80DF-4EB0-8B10-7C9EA48C0DE2}" type="pres">
      <dgm:prSet presAssocID="{470AECA4-A448-4B8E-8B14-6D733481670A}" presName="conn" presStyleLbl="parChTrans1D2" presStyleIdx="0" presStyleCnt="1"/>
      <dgm:spPr/>
    </dgm:pt>
    <dgm:pt modelId="{64D4CE57-B8B9-41FD-89BB-3C4A9429CC18}" type="pres">
      <dgm:prSet presAssocID="{470AECA4-A448-4B8E-8B14-6D733481670A}" presName="extraNode" presStyleLbl="node1" presStyleIdx="0" presStyleCnt="6"/>
      <dgm:spPr/>
    </dgm:pt>
    <dgm:pt modelId="{B1683739-82A1-488B-994B-71C7E9D7934C}" type="pres">
      <dgm:prSet presAssocID="{470AECA4-A448-4B8E-8B14-6D733481670A}" presName="dstNode" presStyleLbl="node1" presStyleIdx="0" presStyleCnt="6"/>
      <dgm:spPr/>
    </dgm:pt>
    <dgm:pt modelId="{026FF6F0-8A16-4BE7-90A3-185AD56984FA}" type="pres">
      <dgm:prSet presAssocID="{1B00378E-042D-4546-83C3-3B36D694DA0B}" presName="text_1" presStyleLbl="node1" presStyleIdx="0" presStyleCnt="6">
        <dgm:presLayoutVars>
          <dgm:bulletEnabled val="1"/>
        </dgm:presLayoutVars>
      </dgm:prSet>
      <dgm:spPr/>
    </dgm:pt>
    <dgm:pt modelId="{024B0A88-7F81-4C83-86F4-5C8BAFF60FA0}" type="pres">
      <dgm:prSet presAssocID="{1B00378E-042D-4546-83C3-3B36D694DA0B}" presName="accent_1" presStyleCnt="0"/>
      <dgm:spPr/>
    </dgm:pt>
    <dgm:pt modelId="{D28FE61F-CB24-4450-B156-A8602C127E3B}" type="pres">
      <dgm:prSet presAssocID="{1B00378E-042D-4546-83C3-3B36D694DA0B}" presName="accentRepeatNode" presStyleLbl="solidFgAcc1" presStyleIdx="0" presStyleCnt="6"/>
      <dgm:spPr/>
    </dgm:pt>
    <dgm:pt modelId="{F6F63E55-200F-4C2D-BC69-F1760B6383D8}" type="pres">
      <dgm:prSet presAssocID="{265B3B9E-A2DA-43A8-82C9-96B579EBBBCA}" presName="text_2" presStyleLbl="node1" presStyleIdx="1" presStyleCnt="6">
        <dgm:presLayoutVars>
          <dgm:bulletEnabled val="1"/>
        </dgm:presLayoutVars>
      </dgm:prSet>
      <dgm:spPr/>
    </dgm:pt>
    <dgm:pt modelId="{037E7048-A045-4FA2-B810-DD9894708B89}" type="pres">
      <dgm:prSet presAssocID="{265B3B9E-A2DA-43A8-82C9-96B579EBBBCA}" presName="accent_2" presStyleCnt="0"/>
      <dgm:spPr/>
    </dgm:pt>
    <dgm:pt modelId="{EED10427-5D5C-42F1-8F7A-47C30576968F}" type="pres">
      <dgm:prSet presAssocID="{265B3B9E-A2DA-43A8-82C9-96B579EBBBCA}" presName="accentRepeatNode" presStyleLbl="solidFgAcc1" presStyleIdx="1" presStyleCnt="6"/>
      <dgm:spPr/>
    </dgm:pt>
    <dgm:pt modelId="{8BD70F35-8CAF-4FED-9903-1B1B8AA25643}" type="pres">
      <dgm:prSet presAssocID="{AE559E0E-A501-4F02-9AC9-3A9AC9146A99}" presName="text_3" presStyleLbl="node1" presStyleIdx="2" presStyleCnt="6">
        <dgm:presLayoutVars>
          <dgm:bulletEnabled val="1"/>
        </dgm:presLayoutVars>
      </dgm:prSet>
      <dgm:spPr/>
    </dgm:pt>
    <dgm:pt modelId="{DB876F65-F223-4117-AFC7-E626F245E5C0}" type="pres">
      <dgm:prSet presAssocID="{AE559E0E-A501-4F02-9AC9-3A9AC9146A99}" presName="accent_3" presStyleCnt="0"/>
      <dgm:spPr/>
    </dgm:pt>
    <dgm:pt modelId="{2F61A5F8-3DB8-47E9-98FF-BC7349A67293}" type="pres">
      <dgm:prSet presAssocID="{AE559E0E-A501-4F02-9AC9-3A9AC9146A99}" presName="accentRepeatNode" presStyleLbl="solidFgAcc1" presStyleIdx="2" presStyleCnt="6"/>
      <dgm:spPr/>
    </dgm:pt>
    <dgm:pt modelId="{0B526280-0596-4432-B8EE-8455483CCF54}" type="pres">
      <dgm:prSet presAssocID="{E237A4AA-3080-4D9C-ACA6-10E70717FE17}" presName="text_4" presStyleLbl="node1" presStyleIdx="3" presStyleCnt="6">
        <dgm:presLayoutVars>
          <dgm:bulletEnabled val="1"/>
        </dgm:presLayoutVars>
      </dgm:prSet>
      <dgm:spPr/>
    </dgm:pt>
    <dgm:pt modelId="{250B226C-2E1E-4182-80C8-A306F3D9650E}" type="pres">
      <dgm:prSet presAssocID="{E237A4AA-3080-4D9C-ACA6-10E70717FE17}" presName="accent_4" presStyleCnt="0"/>
      <dgm:spPr/>
    </dgm:pt>
    <dgm:pt modelId="{F8D92D09-56E6-4A2C-B264-1D8E5C7258FC}" type="pres">
      <dgm:prSet presAssocID="{E237A4AA-3080-4D9C-ACA6-10E70717FE17}" presName="accentRepeatNode" presStyleLbl="solidFgAcc1" presStyleIdx="3" presStyleCnt="6"/>
      <dgm:spPr/>
    </dgm:pt>
    <dgm:pt modelId="{52E06286-24BB-4023-827A-EC1374D9B5F0}" type="pres">
      <dgm:prSet presAssocID="{8AE1CCEC-ACB7-4C52-8D12-84A28CB7CC70}" presName="text_5" presStyleLbl="node1" presStyleIdx="4" presStyleCnt="6">
        <dgm:presLayoutVars>
          <dgm:bulletEnabled val="1"/>
        </dgm:presLayoutVars>
      </dgm:prSet>
      <dgm:spPr/>
    </dgm:pt>
    <dgm:pt modelId="{27DD812D-7972-4A96-B7DF-BC318B083805}" type="pres">
      <dgm:prSet presAssocID="{8AE1CCEC-ACB7-4C52-8D12-84A28CB7CC70}" presName="accent_5" presStyleCnt="0"/>
      <dgm:spPr/>
    </dgm:pt>
    <dgm:pt modelId="{7003B516-80B7-419E-B3DA-8478D493FB7A}" type="pres">
      <dgm:prSet presAssocID="{8AE1CCEC-ACB7-4C52-8D12-84A28CB7CC70}" presName="accentRepeatNode" presStyleLbl="solidFgAcc1" presStyleIdx="4" presStyleCnt="6"/>
      <dgm:spPr/>
    </dgm:pt>
    <dgm:pt modelId="{E5416128-B7F4-402E-9BCA-D2CCC948E4BC}" type="pres">
      <dgm:prSet presAssocID="{AD6403EA-65B1-48C3-ADC6-745C7B1C7A92}" presName="text_6" presStyleLbl="node1" presStyleIdx="5" presStyleCnt="6">
        <dgm:presLayoutVars>
          <dgm:bulletEnabled val="1"/>
        </dgm:presLayoutVars>
      </dgm:prSet>
      <dgm:spPr/>
    </dgm:pt>
    <dgm:pt modelId="{477D3040-525A-4DB8-A48B-56D9DC584099}" type="pres">
      <dgm:prSet presAssocID="{AD6403EA-65B1-48C3-ADC6-745C7B1C7A92}" presName="accent_6" presStyleCnt="0"/>
      <dgm:spPr/>
    </dgm:pt>
    <dgm:pt modelId="{C74470B7-B245-4640-ACAC-F097A84BA7C5}" type="pres">
      <dgm:prSet presAssocID="{AD6403EA-65B1-48C3-ADC6-745C7B1C7A92}" presName="accentRepeatNode" presStyleLbl="solidFgAcc1" presStyleIdx="5" presStyleCnt="6"/>
      <dgm:spPr/>
    </dgm:pt>
  </dgm:ptLst>
  <dgm:cxnLst>
    <dgm:cxn modelId="{510B170C-68B1-4E33-9EC0-FED1846FA336}" srcId="{470AECA4-A448-4B8E-8B14-6D733481670A}" destId="{AD6403EA-65B1-48C3-ADC6-745C7B1C7A92}" srcOrd="5" destOrd="0" parTransId="{02A397DE-F47A-4B63-B974-6EB2F58315EB}" sibTransId="{721096B1-602E-4CC5-B0C2-F8457D196B1E}"/>
    <dgm:cxn modelId="{40384216-319E-4788-AF1A-227E82591C94}" type="presOf" srcId="{AD6403EA-65B1-48C3-ADC6-745C7B1C7A92}" destId="{E5416128-B7F4-402E-9BCA-D2CCC948E4BC}" srcOrd="0" destOrd="0" presId="urn:microsoft.com/office/officeart/2008/layout/VerticalCurvedList"/>
    <dgm:cxn modelId="{F4412438-613F-4BEE-8EEA-862E19B1EDE3}" type="presOf" srcId="{265B3B9E-A2DA-43A8-82C9-96B579EBBBCA}" destId="{F6F63E55-200F-4C2D-BC69-F1760B6383D8}" srcOrd="0" destOrd="0" presId="urn:microsoft.com/office/officeart/2008/layout/VerticalCurvedList"/>
    <dgm:cxn modelId="{D8F19160-97E0-4493-A992-60A79D2C8D31}" type="presOf" srcId="{AE559E0E-A501-4F02-9AC9-3A9AC9146A99}" destId="{8BD70F35-8CAF-4FED-9903-1B1B8AA25643}" srcOrd="0" destOrd="0" presId="urn:microsoft.com/office/officeart/2008/layout/VerticalCurvedList"/>
    <dgm:cxn modelId="{B096C348-C668-4D22-A0AE-8EE01CB19228}" srcId="{470AECA4-A448-4B8E-8B14-6D733481670A}" destId="{8AE1CCEC-ACB7-4C52-8D12-84A28CB7CC70}" srcOrd="4" destOrd="0" parTransId="{8019F1E6-3C13-4C06-91A8-99DD4C9A89D5}" sibTransId="{97969417-C617-44AE-B9AB-54DD55D69337}"/>
    <dgm:cxn modelId="{F98DAD4B-F96B-4855-BFEB-BC06179BC01A}" srcId="{470AECA4-A448-4B8E-8B14-6D733481670A}" destId="{1B00378E-042D-4546-83C3-3B36D694DA0B}" srcOrd="0" destOrd="0" parTransId="{4998F606-CEB4-49A3-9E84-FFF5938D8087}" sibTransId="{A0E3D9F7-A23C-4232-9C39-795C45451706}"/>
    <dgm:cxn modelId="{B94D797F-391C-409E-BC96-5ADC02CA334D}" srcId="{470AECA4-A448-4B8E-8B14-6D733481670A}" destId="{E237A4AA-3080-4D9C-ACA6-10E70717FE17}" srcOrd="3" destOrd="0" parTransId="{92E63993-6070-43CF-9572-29F67A90141F}" sibTransId="{4943CCE2-8018-4E40-9378-8E9819869D91}"/>
    <dgm:cxn modelId="{AEBF5D85-FB07-4275-A608-76B51BA52F93}" type="presOf" srcId="{A0E3D9F7-A23C-4232-9C39-795C45451706}" destId="{4E025F06-80DF-4EB0-8B10-7C9EA48C0DE2}" srcOrd="0" destOrd="0" presId="urn:microsoft.com/office/officeart/2008/layout/VerticalCurvedList"/>
    <dgm:cxn modelId="{8E424492-F101-435F-9625-43FC2683A820}" type="presOf" srcId="{E237A4AA-3080-4D9C-ACA6-10E70717FE17}" destId="{0B526280-0596-4432-B8EE-8455483CCF54}" srcOrd="0" destOrd="0" presId="urn:microsoft.com/office/officeart/2008/layout/VerticalCurvedList"/>
    <dgm:cxn modelId="{FE32E3C4-C02A-45BA-9E9C-5FCAFB037F29}" type="presOf" srcId="{470AECA4-A448-4B8E-8B14-6D733481670A}" destId="{D8A7C756-583D-4E8B-BF43-3AA57034F9E0}" srcOrd="0" destOrd="0" presId="urn:microsoft.com/office/officeart/2008/layout/VerticalCurvedList"/>
    <dgm:cxn modelId="{397CE7C6-5323-4EA4-AD51-36ABE066BF95}" srcId="{470AECA4-A448-4B8E-8B14-6D733481670A}" destId="{265B3B9E-A2DA-43A8-82C9-96B579EBBBCA}" srcOrd="1" destOrd="0" parTransId="{D0D4F7D1-8C07-4E54-B315-060A41350C77}" sibTransId="{9C3317A7-842C-4950-929C-A42B321538C5}"/>
    <dgm:cxn modelId="{8F67BCCF-26BD-436D-BD4A-7B978726F7F4}" type="presOf" srcId="{1B00378E-042D-4546-83C3-3B36D694DA0B}" destId="{026FF6F0-8A16-4BE7-90A3-185AD56984FA}" srcOrd="0" destOrd="0" presId="urn:microsoft.com/office/officeart/2008/layout/VerticalCurvedList"/>
    <dgm:cxn modelId="{2B9CBAEF-F5BF-4FFB-BFCE-279989FE5C37}" srcId="{470AECA4-A448-4B8E-8B14-6D733481670A}" destId="{AE559E0E-A501-4F02-9AC9-3A9AC9146A99}" srcOrd="2" destOrd="0" parTransId="{F82D8CE9-1DB8-488C-AAC7-E89EBD749A2B}" sibTransId="{5DFB7EA1-F57B-4987-931A-AF7948F7F60B}"/>
    <dgm:cxn modelId="{F103C9F8-961F-4487-805D-C86A50C1E97A}" type="presOf" srcId="{8AE1CCEC-ACB7-4C52-8D12-84A28CB7CC70}" destId="{52E06286-24BB-4023-827A-EC1374D9B5F0}" srcOrd="0" destOrd="0" presId="urn:microsoft.com/office/officeart/2008/layout/VerticalCurvedList"/>
    <dgm:cxn modelId="{FDC45A61-1385-4473-B67B-F8F7CE381879}" type="presParOf" srcId="{D8A7C756-583D-4E8B-BF43-3AA57034F9E0}" destId="{6CA0061C-E28C-4D45-A201-E84977B268F8}" srcOrd="0" destOrd="0" presId="urn:microsoft.com/office/officeart/2008/layout/VerticalCurvedList"/>
    <dgm:cxn modelId="{47DB86B2-EFC4-4D96-BCA2-D9F1205BD6FD}" type="presParOf" srcId="{6CA0061C-E28C-4D45-A201-E84977B268F8}" destId="{5ACD97A8-CF1B-488F-9A1C-22130E61D121}" srcOrd="0" destOrd="0" presId="urn:microsoft.com/office/officeart/2008/layout/VerticalCurvedList"/>
    <dgm:cxn modelId="{4AA712A4-2F90-41C3-A53A-382B75BA0925}" type="presParOf" srcId="{5ACD97A8-CF1B-488F-9A1C-22130E61D121}" destId="{1B81D86E-B6D8-48A3-A540-4172356180A1}" srcOrd="0" destOrd="0" presId="urn:microsoft.com/office/officeart/2008/layout/VerticalCurvedList"/>
    <dgm:cxn modelId="{F59951EE-4C5E-4506-926B-4F4A9066E544}" type="presParOf" srcId="{5ACD97A8-CF1B-488F-9A1C-22130E61D121}" destId="{4E025F06-80DF-4EB0-8B10-7C9EA48C0DE2}" srcOrd="1" destOrd="0" presId="urn:microsoft.com/office/officeart/2008/layout/VerticalCurvedList"/>
    <dgm:cxn modelId="{0382061B-BD79-4F67-B616-CCAFC852C20F}" type="presParOf" srcId="{5ACD97A8-CF1B-488F-9A1C-22130E61D121}" destId="{64D4CE57-B8B9-41FD-89BB-3C4A9429CC18}" srcOrd="2" destOrd="0" presId="urn:microsoft.com/office/officeart/2008/layout/VerticalCurvedList"/>
    <dgm:cxn modelId="{89726BE3-6557-4301-8D8C-6701949771AB}" type="presParOf" srcId="{5ACD97A8-CF1B-488F-9A1C-22130E61D121}" destId="{B1683739-82A1-488B-994B-71C7E9D7934C}" srcOrd="3" destOrd="0" presId="urn:microsoft.com/office/officeart/2008/layout/VerticalCurvedList"/>
    <dgm:cxn modelId="{1E47AD41-4A68-4226-8F73-CFF35AFF1331}" type="presParOf" srcId="{6CA0061C-E28C-4D45-A201-E84977B268F8}" destId="{026FF6F0-8A16-4BE7-90A3-185AD56984FA}" srcOrd="1" destOrd="0" presId="urn:microsoft.com/office/officeart/2008/layout/VerticalCurvedList"/>
    <dgm:cxn modelId="{855DA8AF-7219-4D40-B982-D0415F45036D}" type="presParOf" srcId="{6CA0061C-E28C-4D45-A201-E84977B268F8}" destId="{024B0A88-7F81-4C83-86F4-5C8BAFF60FA0}" srcOrd="2" destOrd="0" presId="urn:microsoft.com/office/officeart/2008/layout/VerticalCurvedList"/>
    <dgm:cxn modelId="{11738C73-9FB6-4E8A-AB4B-B39C887B9137}" type="presParOf" srcId="{024B0A88-7F81-4C83-86F4-5C8BAFF60FA0}" destId="{D28FE61F-CB24-4450-B156-A8602C127E3B}" srcOrd="0" destOrd="0" presId="urn:microsoft.com/office/officeart/2008/layout/VerticalCurvedList"/>
    <dgm:cxn modelId="{E10634A6-53BE-4F86-AB84-D5CFD6E7B021}" type="presParOf" srcId="{6CA0061C-E28C-4D45-A201-E84977B268F8}" destId="{F6F63E55-200F-4C2D-BC69-F1760B6383D8}" srcOrd="3" destOrd="0" presId="urn:microsoft.com/office/officeart/2008/layout/VerticalCurvedList"/>
    <dgm:cxn modelId="{228E0AD0-0CE2-433C-AAF6-45DD7518F647}" type="presParOf" srcId="{6CA0061C-E28C-4D45-A201-E84977B268F8}" destId="{037E7048-A045-4FA2-B810-DD9894708B89}" srcOrd="4" destOrd="0" presId="urn:microsoft.com/office/officeart/2008/layout/VerticalCurvedList"/>
    <dgm:cxn modelId="{58D134B6-7D9B-4DE3-87DB-F726F171617A}" type="presParOf" srcId="{037E7048-A045-4FA2-B810-DD9894708B89}" destId="{EED10427-5D5C-42F1-8F7A-47C30576968F}" srcOrd="0" destOrd="0" presId="urn:microsoft.com/office/officeart/2008/layout/VerticalCurvedList"/>
    <dgm:cxn modelId="{DCA68876-0ED1-411B-B4DE-AB7FE6F77BBC}" type="presParOf" srcId="{6CA0061C-E28C-4D45-A201-E84977B268F8}" destId="{8BD70F35-8CAF-4FED-9903-1B1B8AA25643}" srcOrd="5" destOrd="0" presId="urn:microsoft.com/office/officeart/2008/layout/VerticalCurvedList"/>
    <dgm:cxn modelId="{17A92282-CCC9-488C-AF59-2858FD185056}" type="presParOf" srcId="{6CA0061C-E28C-4D45-A201-E84977B268F8}" destId="{DB876F65-F223-4117-AFC7-E626F245E5C0}" srcOrd="6" destOrd="0" presId="urn:microsoft.com/office/officeart/2008/layout/VerticalCurvedList"/>
    <dgm:cxn modelId="{E0EF7BBF-CA1E-4299-95F4-E2FD8B607980}" type="presParOf" srcId="{DB876F65-F223-4117-AFC7-E626F245E5C0}" destId="{2F61A5F8-3DB8-47E9-98FF-BC7349A67293}" srcOrd="0" destOrd="0" presId="urn:microsoft.com/office/officeart/2008/layout/VerticalCurvedList"/>
    <dgm:cxn modelId="{15177122-7C6D-4B3A-8EFE-CB95975CBEAC}" type="presParOf" srcId="{6CA0061C-E28C-4D45-A201-E84977B268F8}" destId="{0B526280-0596-4432-B8EE-8455483CCF54}" srcOrd="7" destOrd="0" presId="urn:microsoft.com/office/officeart/2008/layout/VerticalCurvedList"/>
    <dgm:cxn modelId="{BB1E7046-9968-413F-93FD-3EA40E701135}" type="presParOf" srcId="{6CA0061C-E28C-4D45-A201-E84977B268F8}" destId="{250B226C-2E1E-4182-80C8-A306F3D9650E}" srcOrd="8" destOrd="0" presId="urn:microsoft.com/office/officeart/2008/layout/VerticalCurvedList"/>
    <dgm:cxn modelId="{96A6FDC1-AE6A-4B48-8661-5B65A3D36758}" type="presParOf" srcId="{250B226C-2E1E-4182-80C8-A306F3D9650E}" destId="{F8D92D09-56E6-4A2C-B264-1D8E5C7258FC}" srcOrd="0" destOrd="0" presId="urn:microsoft.com/office/officeart/2008/layout/VerticalCurvedList"/>
    <dgm:cxn modelId="{F4882772-32ED-4226-9C83-1373B4CACAF4}" type="presParOf" srcId="{6CA0061C-E28C-4D45-A201-E84977B268F8}" destId="{52E06286-24BB-4023-827A-EC1374D9B5F0}" srcOrd="9" destOrd="0" presId="urn:microsoft.com/office/officeart/2008/layout/VerticalCurvedList"/>
    <dgm:cxn modelId="{A0B70DA8-6210-46AE-932D-7B2CF293929E}" type="presParOf" srcId="{6CA0061C-E28C-4D45-A201-E84977B268F8}" destId="{27DD812D-7972-4A96-B7DF-BC318B083805}" srcOrd="10" destOrd="0" presId="urn:microsoft.com/office/officeart/2008/layout/VerticalCurvedList"/>
    <dgm:cxn modelId="{DD83C845-1757-4207-9272-6B54D6871D0F}" type="presParOf" srcId="{27DD812D-7972-4A96-B7DF-BC318B083805}" destId="{7003B516-80B7-419E-B3DA-8478D493FB7A}" srcOrd="0" destOrd="0" presId="urn:microsoft.com/office/officeart/2008/layout/VerticalCurvedList"/>
    <dgm:cxn modelId="{C17B567C-50FF-40C0-B5EF-B53DF1E09BA5}" type="presParOf" srcId="{6CA0061C-E28C-4D45-A201-E84977B268F8}" destId="{E5416128-B7F4-402E-9BCA-D2CCC948E4BC}" srcOrd="11" destOrd="0" presId="urn:microsoft.com/office/officeart/2008/layout/VerticalCurvedList"/>
    <dgm:cxn modelId="{38A8820D-F88F-4BD7-A88C-3C817EAA8A82}" type="presParOf" srcId="{6CA0061C-E28C-4D45-A201-E84977B268F8}" destId="{477D3040-525A-4DB8-A48B-56D9DC584099}" srcOrd="12" destOrd="0" presId="urn:microsoft.com/office/officeart/2008/layout/VerticalCurvedList"/>
    <dgm:cxn modelId="{60AB8A28-7411-40EF-8786-1779258E44A8}" type="presParOf" srcId="{477D3040-525A-4DB8-A48B-56D9DC584099}" destId="{C74470B7-B245-4640-ACAC-F097A84BA7C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B56598-4CEA-4D3F-86D5-97E022C5479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CD5C037-5136-4283-8DF5-324689D3701C}">
      <dgm:prSet custT="1"/>
      <dgm:spPr>
        <a:solidFill>
          <a:schemeClr val="accent3">
            <a:lumMod val="40000"/>
            <a:lumOff val="6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Typical defense-in-depth strategies for endpoints include several common layers.</a:t>
          </a:r>
        </a:p>
      </dgm:t>
    </dgm:pt>
    <dgm:pt modelId="{EFDC68A0-8A3F-4D34-BDCB-8A8EDBAF01FD}" type="parTrans" cxnId="{32B004DE-8F02-4679-A06C-6AD827A34EB7}">
      <dgm:prSet/>
      <dgm:spPr/>
      <dgm:t>
        <a:bodyPr/>
        <a:lstStyle/>
        <a:p>
          <a:endParaRPr lang="en-US"/>
        </a:p>
      </dgm:t>
    </dgm:pt>
    <dgm:pt modelId="{53EDD4F9-7686-4510-959F-93160733C6BD}" type="sibTrans" cxnId="{32B004DE-8F02-4679-A06C-6AD827A34EB7}">
      <dgm:prSet/>
      <dgm:spPr/>
      <dgm:t>
        <a:bodyPr/>
        <a:lstStyle/>
        <a:p>
          <a:endParaRPr lang="en-US"/>
        </a:p>
      </dgm:t>
    </dgm:pt>
    <dgm:pt modelId="{BB96EB91-1A60-486B-8595-6248EBBF4E27}">
      <dgm:prSet custT="1"/>
      <dgm:spPr>
        <a:solidFill>
          <a:schemeClr val="bg2">
            <a:lumMod val="95000"/>
            <a:alpha val="9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Physical security</a:t>
          </a:r>
        </a:p>
      </dgm:t>
    </dgm:pt>
    <dgm:pt modelId="{FBA55907-6F36-4817-A445-762E18B93DCC}" type="parTrans" cxnId="{4DAF1C87-5D70-4EB8-A3BE-2735714E7D67}">
      <dgm:prSet/>
      <dgm:spPr/>
      <dgm:t>
        <a:bodyPr/>
        <a:lstStyle/>
        <a:p>
          <a:endParaRPr lang="en-US"/>
        </a:p>
      </dgm:t>
    </dgm:pt>
    <dgm:pt modelId="{D6E19741-97C9-471C-BD39-F241444F82D9}" type="sibTrans" cxnId="{4DAF1C87-5D70-4EB8-A3BE-2735714E7D67}">
      <dgm:prSet/>
      <dgm:spPr/>
      <dgm:t>
        <a:bodyPr/>
        <a:lstStyle/>
        <a:p>
          <a:endParaRPr lang="en-US"/>
        </a:p>
      </dgm:t>
    </dgm:pt>
    <dgm:pt modelId="{C8151688-8928-4FBA-B8A3-B8284B7425AB}">
      <dgm:prSet custT="1"/>
      <dgm:spPr>
        <a:solidFill>
          <a:schemeClr val="bg2">
            <a:lumMod val="95000"/>
            <a:alpha val="9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Policy and procedures</a:t>
          </a:r>
        </a:p>
      </dgm:t>
    </dgm:pt>
    <dgm:pt modelId="{03604569-5C57-4F30-A909-7B6AAAF2BB56}" type="parTrans" cxnId="{BC0209EA-8CA8-4B9D-A4CD-77D69D082E55}">
      <dgm:prSet/>
      <dgm:spPr/>
      <dgm:t>
        <a:bodyPr/>
        <a:lstStyle/>
        <a:p>
          <a:endParaRPr lang="en-US"/>
        </a:p>
      </dgm:t>
    </dgm:pt>
    <dgm:pt modelId="{4C0E7636-6330-48E9-B7E2-BC803AAC147A}" type="sibTrans" cxnId="{BC0209EA-8CA8-4B9D-A4CD-77D69D082E55}">
      <dgm:prSet/>
      <dgm:spPr/>
      <dgm:t>
        <a:bodyPr/>
        <a:lstStyle/>
        <a:p>
          <a:endParaRPr lang="en-US"/>
        </a:p>
      </dgm:t>
    </dgm:pt>
    <dgm:pt modelId="{F1C50015-A888-4FF9-983D-4EABBB9D82E2}">
      <dgm:prSet custT="1"/>
      <dgm:spPr>
        <a:solidFill>
          <a:schemeClr val="bg2">
            <a:lumMod val="95000"/>
            <a:alpha val="9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Configuration standards</a:t>
          </a:r>
        </a:p>
      </dgm:t>
    </dgm:pt>
    <dgm:pt modelId="{585AD1A9-1F0F-4AF4-8DBD-983A02E7BB39}" type="parTrans" cxnId="{17C7CB26-6060-4533-9802-66FDF0B4E7DB}">
      <dgm:prSet/>
      <dgm:spPr/>
      <dgm:t>
        <a:bodyPr/>
        <a:lstStyle/>
        <a:p>
          <a:endParaRPr lang="en-US"/>
        </a:p>
      </dgm:t>
    </dgm:pt>
    <dgm:pt modelId="{976BB47F-2D2D-48EF-AAB2-25F832B355C8}" type="sibTrans" cxnId="{17C7CB26-6060-4533-9802-66FDF0B4E7DB}">
      <dgm:prSet/>
      <dgm:spPr/>
      <dgm:t>
        <a:bodyPr/>
        <a:lstStyle/>
        <a:p>
          <a:endParaRPr lang="en-US"/>
        </a:p>
      </dgm:t>
    </dgm:pt>
    <dgm:pt modelId="{16C1C049-D2E0-467F-9105-ED7639785D9C}">
      <dgm:prSet custT="1"/>
      <dgm:spPr>
        <a:solidFill>
          <a:schemeClr val="bg2">
            <a:lumMod val="95000"/>
            <a:alpha val="9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Central management</a:t>
          </a:r>
        </a:p>
      </dgm:t>
    </dgm:pt>
    <dgm:pt modelId="{98EF1D7B-3E04-4216-A5B9-89801F49B2F6}" type="parTrans" cxnId="{9D9E1A47-1BF2-4989-8125-0ED6BAF3CA18}">
      <dgm:prSet/>
      <dgm:spPr/>
      <dgm:t>
        <a:bodyPr/>
        <a:lstStyle/>
        <a:p>
          <a:endParaRPr lang="en-US"/>
        </a:p>
      </dgm:t>
    </dgm:pt>
    <dgm:pt modelId="{DD7EAB41-6DAC-47DD-AE20-2D9D4652AE04}" type="sibTrans" cxnId="{9D9E1A47-1BF2-4989-8125-0ED6BAF3CA18}">
      <dgm:prSet/>
      <dgm:spPr/>
      <dgm:t>
        <a:bodyPr/>
        <a:lstStyle/>
        <a:p>
          <a:endParaRPr lang="en-US"/>
        </a:p>
      </dgm:t>
    </dgm:pt>
    <dgm:pt modelId="{F5AF681E-C13E-4487-810E-A2930E08E99C}">
      <dgm:prSet custT="1"/>
      <dgm:spPr>
        <a:solidFill>
          <a:schemeClr val="bg2">
            <a:lumMod val="95000"/>
            <a:alpha val="9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Awareness and information sharing</a:t>
          </a:r>
        </a:p>
      </dgm:t>
    </dgm:pt>
    <dgm:pt modelId="{1B9F22BA-503E-4D9A-9B41-F3C5D7651F7A}" type="parTrans" cxnId="{78AD4D53-290F-43F3-8CC4-430D7C76DFB4}">
      <dgm:prSet/>
      <dgm:spPr/>
      <dgm:t>
        <a:bodyPr/>
        <a:lstStyle/>
        <a:p>
          <a:endParaRPr lang="en-US"/>
        </a:p>
      </dgm:t>
    </dgm:pt>
    <dgm:pt modelId="{8E4EECB2-7CBC-499C-B243-959374B8AF65}" type="sibTrans" cxnId="{78AD4D53-290F-43F3-8CC4-430D7C76DFB4}">
      <dgm:prSet/>
      <dgm:spPr/>
      <dgm:t>
        <a:bodyPr/>
        <a:lstStyle/>
        <a:p>
          <a:endParaRPr lang="en-US"/>
        </a:p>
      </dgm:t>
    </dgm:pt>
    <dgm:pt modelId="{E9A601A7-798F-45D2-9303-EFBDFE286076}">
      <dgm:prSet custT="1"/>
      <dgm:spPr>
        <a:solidFill>
          <a:schemeClr val="bg2">
            <a:lumMod val="95000"/>
            <a:alpha val="9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Anti-malware and antivirus software</a:t>
          </a:r>
        </a:p>
      </dgm:t>
    </dgm:pt>
    <dgm:pt modelId="{EC329A0D-811B-40C9-A8CC-8C0DA572389C}" type="parTrans" cxnId="{CF043FC0-3521-4765-85EF-F2B18FABDA9C}">
      <dgm:prSet/>
      <dgm:spPr/>
      <dgm:t>
        <a:bodyPr/>
        <a:lstStyle/>
        <a:p>
          <a:endParaRPr lang="en-US"/>
        </a:p>
      </dgm:t>
    </dgm:pt>
    <dgm:pt modelId="{3CC089F6-042D-48A1-8A1F-1A3DBA45787E}" type="sibTrans" cxnId="{CF043FC0-3521-4765-85EF-F2B18FABDA9C}">
      <dgm:prSet/>
      <dgm:spPr/>
      <dgm:t>
        <a:bodyPr/>
        <a:lstStyle/>
        <a:p>
          <a:endParaRPr lang="en-US"/>
        </a:p>
      </dgm:t>
    </dgm:pt>
    <dgm:pt modelId="{2C681A56-AA6A-419F-AE9D-C6A157915022}">
      <dgm:prSet custT="1"/>
      <dgm:spPr>
        <a:solidFill>
          <a:schemeClr val="bg2">
            <a:lumMod val="95000"/>
            <a:alpha val="9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Configuration management, patching, and updates</a:t>
          </a:r>
        </a:p>
      </dgm:t>
    </dgm:pt>
    <dgm:pt modelId="{74523D87-A3DA-4AEF-B2DF-1E15D2AE8A82}" type="parTrans" cxnId="{3CD37FFD-484E-49F4-966D-E98ECFB68330}">
      <dgm:prSet/>
      <dgm:spPr/>
      <dgm:t>
        <a:bodyPr/>
        <a:lstStyle/>
        <a:p>
          <a:endParaRPr lang="en-US"/>
        </a:p>
      </dgm:t>
    </dgm:pt>
    <dgm:pt modelId="{5AAEDD2F-61A4-42F3-BFDF-D067BA45961E}" type="sibTrans" cxnId="{3CD37FFD-484E-49F4-966D-E98ECFB68330}">
      <dgm:prSet/>
      <dgm:spPr/>
      <dgm:t>
        <a:bodyPr/>
        <a:lstStyle/>
        <a:p>
          <a:endParaRPr lang="en-US"/>
        </a:p>
      </dgm:t>
    </dgm:pt>
    <dgm:pt modelId="{10A3A43B-EEC4-4CC1-A728-9F49C2A28EE8}">
      <dgm:prSet custT="1"/>
      <dgm:spPr>
        <a:solidFill>
          <a:schemeClr val="bg2">
            <a:lumMod val="95000"/>
            <a:alpha val="9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Allow listing and deny listing (sometimes called whitelisting and blacklisting)</a:t>
          </a:r>
        </a:p>
      </dgm:t>
    </dgm:pt>
    <dgm:pt modelId="{EAF1297A-C25A-4FB6-915F-B9F0D05DBB09}" type="parTrans" cxnId="{B659B1BA-9E95-48DD-B728-4583E337C359}">
      <dgm:prSet/>
      <dgm:spPr/>
      <dgm:t>
        <a:bodyPr/>
        <a:lstStyle/>
        <a:p>
          <a:endParaRPr lang="en-US"/>
        </a:p>
      </dgm:t>
    </dgm:pt>
    <dgm:pt modelId="{37381E8B-C8C5-40D9-8422-F634887997CB}" type="sibTrans" cxnId="{B659B1BA-9E95-48DD-B728-4583E337C359}">
      <dgm:prSet/>
      <dgm:spPr/>
      <dgm:t>
        <a:bodyPr/>
        <a:lstStyle/>
        <a:p>
          <a:endParaRPr lang="en-US"/>
        </a:p>
      </dgm:t>
    </dgm:pt>
    <dgm:pt modelId="{A0472271-2D92-4F55-A9B1-7BCF3E9BA572}">
      <dgm:prSet custT="1"/>
      <dgm:spPr>
        <a:solidFill>
          <a:schemeClr val="bg2">
            <a:lumMod val="95000"/>
            <a:alpha val="9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Testing, including penetration testing and the use of red teams</a:t>
          </a:r>
        </a:p>
      </dgm:t>
    </dgm:pt>
    <dgm:pt modelId="{05FAAAD2-98EB-4D88-930C-53C8D0D22209}" type="parTrans" cxnId="{65DC31AA-E22F-4B16-86D5-F9D7FED3C55C}">
      <dgm:prSet/>
      <dgm:spPr/>
      <dgm:t>
        <a:bodyPr/>
        <a:lstStyle/>
        <a:p>
          <a:endParaRPr lang="en-US"/>
        </a:p>
      </dgm:t>
    </dgm:pt>
    <dgm:pt modelId="{4010916B-6047-432C-A7C4-FC61D37B3F1D}" type="sibTrans" cxnId="{65DC31AA-E22F-4B16-86D5-F9D7FED3C55C}">
      <dgm:prSet/>
      <dgm:spPr/>
      <dgm:t>
        <a:bodyPr/>
        <a:lstStyle/>
        <a:p>
          <a:endParaRPr lang="en-US"/>
        </a:p>
      </dgm:t>
    </dgm:pt>
    <dgm:pt modelId="{EFA3A5FE-487E-4CAE-B8B6-A34DBFC19449}" type="pres">
      <dgm:prSet presAssocID="{8AB56598-4CEA-4D3F-86D5-97E022C54793}" presName="Name0" presStyleCnt="0">
        <dgm:presLayoutVars>
          <dgm:dir/>
          <dgm:animLvl val="lvl"/>
          <dgm:resizeHandles val="exact"/>
        </dgm:presLayoutVars>
      </dgm:prSet>
      <dgm:spPr/>
    </dgm:pt>
    <dgm:pt modelId="{1D946A38-F855-4BA8-8AE7-7DB1B6CEE6FF}" type="pres">
      <dgm:prSet presAssocID="{3CD5C037-5136-4283-8DF5-324689D3701C}" presName="composite" presStyleCnt="0"/>
      <dgm:spPr/>
    </dgm:pt>
    <dgm:pt modelId="{DC3B119A-281E-4F04-8055-C09775893506}" type="pres">
      <dgm:prSet presAssocID="{3CD5C037-5136-4283-8DF5-324689D3701C}" presName="parTx" presStyleLbl="alignNode1" presStyleIdx="0" presStyleCnt="1">
        <dgm:presLayoutVars>
          <dgm:chMax val="0"/>
          <dgm:chPref val="0"/>
          <dgm:bulletEnabled val="1"/>
        </dgm:presLayoutVars>
      </dgm:prSet>
      <dgm:spPr/>
    </dgm:pt>
    <dgm:pt modelId="{5F29105C-1058-4FC1-8246-FF48832D92A6}" type="pres">
      <dgm:prSet presAssocID="{3CD5C037-5136-4283-8DF5-324689D3701C}" presName="desTx" presStyleLbl="alignAccFollowNode1" presStyleIdx="0" presStyleCnt="1">
        <dgm:presLayoutVars>
          <dgm:bulletEnabled val="1"/>
        </dgm:presLayoutVars>
      </dgm:prSet>
      <dgm:spPr/>
    </dgm:pt>
  </dgm:ptLst>
  <dgm:cxnLst>
    <dgm:cxn modelId="{17C7CB26-6060-4533-9802-66FDF0B4E7DB}" srcId="{3CD5C037-5136-4283-8DF5-324689D3701C}" destId="{F1C50015-A888-4FF9-983D-4EABBB9D82E2}" srcOrd="2" destOrd="0" parTransId="{585AD1A9-1F0F-4AF4-8DBD-983A02E7BB39}" sibTransId="{976BB47F-2D2D-48EF-AAB2-25F832B355C8}"/>
    <dgm:cxn modelId="{3429C22C-11A0-476D-9269-59228F7B1761}" type="presOf" srcId="{2C681A56-AA6A-419F-AE9D-C6A157915022}" destId="{5F29105C-1058-4FC1-8246-FF48832D92A6}" srcOrd="0" destOrd="6" presId="urn:microsoft.com/office/officeart/2005/8/layout/hList1"/>
    <dgm:cxn modelId="{0899DF5C-04B3-4C76-8BF4-E992539502EB}" type="presOf" srcId="{E9A601A7-798F-45D2-9303-EFBDFE286076}" destId="{5F29105C-1058-4FC1-8246-FF48832D92A6}" srcOrd="0" destOrd="5" presId="urn:microsoft.com/office/officeart/2005/8/layout/hList1"/>
    <dgm:cxn modelId="{72A0CD43-0309-4FC3-9B85-3EC3B11C5A77}" type="presOf" srcId="{3CD5C037-5136-4283-8DF5-324689D3701C}" destId="{DC3B119A-281E-4F04-8055-C09775893506}" srcOrd="0" destOrd="0" presId="urn:microsoft.com/office/officeart/2005/8/layout/hList1"/>
    <dgm:cxn modelId="{5E97C366-9378-458C-A0AB-849B05EB2243}" type="presOf" srcId="{F5AF681E-C13E-4487-810E-A2930E08E99C}" destId="{5F29105C-1058-4FC1-8246-FF48832D92A6}" srcOrd="0" destOrd="4" presId="urn:microsoft.com/office/officeart/2005/8/layout/hList1"/>
    <dgm:cxn modelId="{9D9E1A47-1BF2-4989-8125-0ED6BAF3CA18}" srcId="{3CD5C037-5136-4283-8DF5-324689D3701C}" destId="{16C1C049-D2E0-467F-9105-ED7639785D9C}" srcOrd="3" destOrd="0" parTransId="{98EF1D7B-3E04-4216-A5B9-89801F49B2F6}" sibTransId="{DD7EAB41-6DAC-47DD-AE20-2D9D4652AE04}"/>
    <dgm:cxn modelId="{1E8C576D-59FC-477D-85C5-AA33B3F07565}" type="presOf" srcId="{10A3A43B-EEC4-4CC1-A728-9F49C2A28EE8}" destId="{5F29105C-1058-4FC1-8246-FF48832D92A6}" srcOrd="0" destOrd="7" presId="urn:microsoft.com/office/officeart/2005/8/layout/hList1"/>
    <dgm:cxn modelId="{78AD4D53-290F-43F3-8CC4-430D7C76DFB4}" srcId="{3CD5C037-5136-4283-8DF5-324689D3701C}" destId="{F5AF681E-C13E-4487-810E-A2930E08E99C}" srcOrd="4" destOrd="0" parTransId="{1B9F22BA-503E-4D9A-9B41-F3C5D7651F7A}" sibTransId="{8E4EECB2-7CBC-499C-B243-959374B8AF65}"/>
    <dgm:cxn modelId="{0B25FB79-F317-4155-84C4-6352DE130DA4}" type="presOf" srcId="{F1C50015-A888-4FF9-983D-4EABBB9D82E2}" destId="{5F29105C-1058-4FC1-8246-FF48832D92A6}" srcOrd="0" destOrd="2" presId="urn:microsoft.com/office/officeart/2005/8/layout/hList1"/>
    <dgm:cxn modelId="{6032D784-A088-441D-A955-24814DEB6056}" type="presOf" srcId="{16C1C049-D2E0-467F-9105-ED7639785D9C}" destId="{5F29105C-1058-4FC1-8246-FF48832D92A6}" srcOrd="0" destOrd="3" presId="urn:microsoft.com/office/officeart/2005/8/layout/hList1"/>
    <dgm:cxn modelId="{4DAF1C87-5D70-4EB8-A3BE-2735714E7D67}" srcId="{3CD5C037-5136-4283-8DF5-324689D3701C}" destId="{BB96EB91-1A60-486B-8595-6248EBBF4E27}" srcOrd="0" destOrd="0" parTransId="{FBA55907-6F36-4817-A445-762E18B93DCC}" sibTransId="{D6E19741-97C9-471C-BD39-F241444F82D9}"/>
    <dgm:cxn modelId="{65DC31AA-E22F-4B16-86D5-F9D7FED3C55C}" srcId="{3CD5C037-5136-4283-8DF5-324689D3701C}" destId="{A0472271-2D92-4F55-A9B1-7BCF3E9BA572}" srcOrd="8" destOrd="0" parTransId="{05FAAAD2-98EB-4D88-930C-53C8D0D22209}" sibTransId="{4010916B-6047-432C-A7C4-FC61D37B3F1D}"/>
    <dgm:cxn modelId="{69F606AF-60AA-4480-A679-DF5813B957F4}" type="presOf" srcId="{A0472271-2D92-4F55-A9B1-7BCF3E9BA572}" destId="{5F29105C-1058-4FC1-8246-FF48832D92A6}" srcOrd="0" destOrd="8" presId="urn:microsoft.com/office/officeart/2005/8/layout/hList1"/>
    <dgm:cxn modelId="{B659B1BA-9E95-48DD-B728-4583E337C359}" srcId="{3CD5C037-5136-4283-8DF5-324689D3701C}" destId="{10A3A43B-EEC4-4CC1-A728-9F49C2A28EE8}" srcOrd="7" destOrd="0" parTransId="{EAF1297A-C25A-4FB6-915F-B9F0D05DBB09}" sibTransId="{37381E8B-C8C5-40D9-8422-F634887997CB}"/>
    <dgm:cxn modelId="{2A540BBD-FB6E-4A0D-B94C-F3934529C68F}" type="presOf" srcId="{C8151688-8928-4FBA-B8A3-B8284B7425AB}" destId="{5F29105C-1058-4FC1-8246-FF48832D92A6}" srcOrd="0" destOrd="1" presId="urn:microsoft.com/office/officeart/2005/8/layout/hList1"/>
    <dgm:cxn modelId="{CF043FC0-3521-4765-85EF-F2B18FABDA9C}" srcId="{3CD5C037-5136-4283-8DF5-324689D3701C}" destId="{E9A601A7-798F-45D2-9303-EFBDFE286076}" srcOrd="5" destOrd="0" parTransId="{EC329A0D-811B-40C9-A8CC-8C0DA572389C}" sibTransId="{3CC089F6-042D-48A1-8A1F-1A3DBA45787E}"/>
    <dgm:cxn modelId="{32B004DE-8F02-4679-A06C-6AD827A34EB7}" srcId="{8AB56598-4CEA-4D3F-86D5-97E022C54793}" destId="{3CD5C037-5136-4283-8DF5-324689D3701C}" srcOrd="0" destOrd="0" parTransId="{EFDC68A0-8A3F-4D34-BDCB-8A8EDBAF01FD}" sibTransId="{53EDD4F9-7686-4510-959F-93160733C6BD}"/>
    <dgm:cxn modelId="{18B820E9-4172-47D5-A7CB-66CC1DF64EA5}" type="presOf" srcId="{8AB56598-4CEA-4D3F-86D5-97E022C54793}" destId="{EFA3A5FE-487E-4CAE-B8B6-A34DBFC19449}" srcOrd="0" destOrd="0" presId="urn:microsoft.com/office/officeart/2005/8/layout/hList1"/>
    <dgm:cxn modelId="{BC0209EA-8CA8-4B9D-A4CD-77D69D082E55}" srcId="{3CD5C037-5136-4283-8DF5-324689D3701C}" destId="{C8151688-8928-4FBA-B8A3-B8284B7425AB}" srcOrd="1" destOrd="0" parTransId="{03604569-5C57-4F30-A909-7B6AAAF2BB56}" sibTransId="{4C0E7636-6330-48E9-B7E2-BC803AAC147A}"/>
    <dgm:cxn modelId="{3CD37FFD-484E-49F4-966D-E98ECFB68330}" srcId="{3CD5C037-5136-4283-8DF5-324689D3701C}" destId="{2C681A56-AA6A-419F-AE9D-C6A157915022}" srcOrd="6" destOrd="0" parTransId="{74523D87-A3DA-4AEF-B2DF-1E15D2AE8A82}" sibTransId="{5AAEDD2F-61A4-42F3-BFDF-D067BA45961E}"/>
    <dgm:cxn modelId="{95B2F3FF-91F9-495D-95C6-105053EF843B}" type="presOf" srcId="{BB96EB91-1A60-486B-8595-6248EBBF4E27}" destId="{5F29105C-1058-4FC1-8246-FF48832D92A6}" srcOrd="0" destOrd="0" presId="urn:microsoft.com/office/officeart/2005/8/layout/hList1"/>
    <dgm:cxn modelId="{7A0C8BEE-5D0C-4E77-8014-D3F6EA244695}" type="presParOf" srcId="{EFA3A5FE-487E-4CAE-B8B6-A34DBFC19449}" destId="{1D946A38-F855-4BA8-8AE7-7DB1B6CEE6FF}" srcOrd="0" destOrd="0" presId="urn:microsoft.com/office/officeart/2005/8/layout/hList1"/>
    <dgm:cxn modelId="{A45B7F31-26A6-433E-A155-9EBCBF0EB1F4}" type="presParOf" srcId="{1D946A38-F855-4BA8-8AE7-7DB1B6CEE6FF}" destId="{DC3B119A-281E-4F04-8055-C09775893506}" srcOrd="0" destOrd="0" presId="urn:microsoft.com/office/officeart/2005/8/layout/hList1"/>
    <dgm:cxn modelId="{65135D59-8DCA-4E04-8BC2-A8FAED4AB737}" type="presParOf" srcId="{1D946A38-F855-4BA8-8AE7-7DB1B6CEE6FF}" destId="{5F29105C-1058-4FC1-8246-FF48832D92A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0B4578-31BF-47A0-BA16-268DC5584473}"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5C108962-527C-46EA-936A-B865852204CB}">
      <dgm:prSet custT="1"/>
      <dgm:spPr>
        <a:solidFill>
          <a:schemeClr val="accent3">
            <a:lumMod val="20000"/>
            <a:lumOff val="8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Physical security</a:t>
          </a:r>
        </a:p>
      </dgm:t>
    </dgm:pt>
    <dgm:pt modelId="{4C7C1C4E-0029-463A-98EC-A5D1530CDEAD}" type="parTrans" cxnId="{D9816633-7DBA-4F45-A490-0B977290BD30}">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7466CC84-A0A0-42DC-9074-CED1B47BF86C}" type="sibTrans" cxnId="{D9816633-7DBA-4F45-A490-0B977290BD30}">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432474C2-36CC-4840-9492-94CCEA030D5C}">
      <dgm:prSet custT="1"/>
      <dgm:spPr>
        <a:solidFill>
          <a:schemeClr val="accent3">
            <a:lumMod val="20000"/>
            <a:lumOff val="8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Policy and procedures</a:t>
          </a:r>
        </a:p>
      </dgm:t>
    </dgm:pt>
    <dgm:pt modelId="{71D922C5-9801-45B5-AD11-5623F9E17D74}" type="parTrans" cxnId="{BAFD5E21-47E4-4AF9-A7A3-002BA70B9E91}">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0C44545C-7CDF-485F-8605-4759054682F5}" type="sibTrans" cxnId="{BAFD5E21-47E4-4AF9-A7A3-002BA70B9E91}">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3C089047-09FB-472D-B555-651CC8F708ED}">
      <dgm:prSet custT="1"/>
      <dgm:spPr>
        <a:solidFill>
          <a:schemeClr val="accent3">
            <a:lumMod val="20000"/>
            <a:lumOff val="8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Configuration standards</a:t>
          </a:r>
        </a:p>
      </dgm:t>
    </dgm:pt>
    <dgm:pt modelId="{AEDB5E37-AE55-4FF2-BE24-B02C4B7245E3}" type="parTrans" cxnId="{C6EC1FA0-D8C4-4B38-80AF-239F6D71E7C2}">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7037FC94-E2F3-42C7-B94F-9F9610CB7306}" type="sibTrans" cxnId="{C6EC1FA0-D8C4-4B38-80AF-239F6D71E7C2}">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218C09AB-8632-43D9-9FAA-B9AA000DBDA0}">
      <dgm:prSet custT="1"/>
      <dgm:spPr>
        <a:solidFill>
          <a:schemeClr val="accent3">
            <a:lumMod val="20000"/>
            <a:lumOff val="8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Central management</a:t>
          </a:r>
        </a:p>
      </dgm:t>
    </dgm:pt>
    <dgm:pt modelId="{EC29FE5A-E749-47C8-ABA6-9F4688189D81}" type="parTrans" cxnId="{4B608B8A-860D-4633-99CA-17860B9C656C}">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5ED7E4F0-0D1E-4B4A-B59E-F1427BA31CA4}" type="sibTrans" cxnId="{4B608B8A-860D-4633-99CA-17860B9C656C}">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596BED05-BE0C-4AB9-83A3-DDD69FF96846}">
      <dgm:prSet custT="1"/>
      <dgm:spPr>
        <a:solidFill>
          <a:schemeClr val="accent3">
            <a:lumMod val="20000"/>
            <a:lumOff val="8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Configuration management</a:t>
          </a:r>
        </a:p>
      </dgm:t>
    </dgm:pt>
    <dgm:pt modelId="{504FCFDD-43F2-48B2-BC62-1A3C9D0AF06D}" type="parTrans" cxnId="{5EA2092C-A4BB-4751-89E8-DF9AB04B0BCD}">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4BF4EAB2-D419-4623-80B2-F132254DAD02}" type="sibTrans" cxnId="{5EA2092C-A4BB-4751-89E8-DF9AB04B0BCD}">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4F1736D7-94D4-40CC-859B-0B4370AB7FD1}">
      <dgm:prSet custT="1"/>
      <dgm:spPr>
        <a:solidFill>
          <a:schemeClr val="accent3">
            <a:lumMod val="20000"/>
            <a:lumOff val="8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Patches and updates</a:t>
          </a:r>
        </a:p>
      </dgm:t>
    </dgm:pt>
    <dgm:pt modelId="{92ACEB6A-40CD-4AF6-BC89-6604C1F55A37}" type="parTrans" cxnId="{215F2214-0468-4500-8D8A-4C6C48C8ED6B}">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2DEF4CEB-036B-4CCA-8875-416102CA1797}" type="sibTrans" cxnId="{215F2214-0468-4500-8D8A-4C6C48C8ED6B}">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BBD2E286-7D0C-4FB1-B8B2-790491AE6C32}">
      <dgm:prSet custT="1"/>
      <dgm:spPr>
        <a:solidFill>
          <a:schemeClr val="accent3">
            <a:lumMod val="20000"/>
            <a:lumOff val="8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Awareness</a:t>
          </a:r>
        </a:p>
      </dgm:t>
    </dgm:pt>
    <dgm:pt modelId="{7F8E7497-3958-4DA8-8FCF-160B4FF37489}" type="parTrans" cxnId="{BFB5761B-CACF-4B0F-95A6-D972B59AE5F9}">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46895519-9D9C-45A4-8185-0FC0C8851066}" type="sibTrans" cxnId="{BFB5761B-CACF-4B0F-95A6-D972B59AE5F9}">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9C057500-E127-4D9A-A2A5-735345F96348}">
      <dgm:prSet custT="1"/>
      <dgm:spPr>
        <a:solidFill>
          <a:schemeClr val="accent3">
            <a:lumMod val="20000"/>
            <a:lumOff val="8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Information sharing</a:t>
          </a:r>
        </a:p>
      </dgm:t>
    </dgm:pt>
    <dgm:pt modelId="{AEE7D4BE-5ACF-4862-B16F-8D118B442901}" type="parTrans" cxnId="{C4D2C7D5-8883-4D3D-BA7A-6064A9E1702D}">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6BA6848E-02A3-4F48-BE36-B98E9538E354}" type="sibTrans" cxnId="{C4D2C7D5-8883-4D3D-BA7A-6064A9E1702D}">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584CD49D-2257-4747-A811-2B094DD751B4}">
      <dgm:prSet custT="1"/>
      <dgm:spPr>
        <a:solidFill>
          <a:schemeClr val="accent3">
            <a:lumMod val="20000"/>
            <a:lumOff val="8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Anti-Malware and antivirus</a:t>
          </a:r>
        </a:p>
      </dgm:t>
    </dgm:pt>
    <dgm:pt modelId="{948886A9-91C6-4F94-8347-5D91BEFF47AA}" type="parTrans" cxnId="{A98AE5DB-531F-4430-86A0-28BD7F0C2D00}">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218BF5E7-3EE4-43DC-90A0-481891630A64}" type="sibTrans" cxnId="{A98AE5DB-531F-4430-86A0-28BD7F0C2D00}">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20024F0C-B5DA-4AD1-A59B-1D5CEA546BB7}">
      <dgm:prSet custT="1"/>
      <dgm:spPr>
        <a:solidFill>
          <a:schemeClr val="accent3">
            <a:lumMod val="20000"/>
            <a:lumOff val="8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Network protection</a:t>
          </a:r>
        </a:p>
      </dgm:t>
    </dgm:pt>
    <dgm:pt modelId="{3491B2DF-AAF7-4708-A3C8-8BFE64738129}" type="parTrans" cxnId="{FA839098-AED5-4051-B622-0A8AFE1FE70A}">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CCCA4B53-E906-4189-99DD-71853A2532A9}" type="sibTrans" cxnId="{FA839098-AED5-4051-B622-0A8AFE1FE70A}">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02C69903-1045-4DE6-A731-D52A088E7DF8}">
      <dgm:prSet custT="1"/>
      <dgm:spPr>
        <a:solidFill>
          <a:schemeClr val="accent3">
            <a:lumMod val="20000"/>
            <a:lumOff val="8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Encryption</a:t>
          </a:r>
        </a:p>
      </dgm:t>
    </dgm:pt>
    <dgm:pt modelId="{3112DB4F-9894-41BE-8068-0BAFAE351A86}" type="parTrans" cxnId="{ADCDCEFF-34F8-45E5-B15B-7FC9D1B92EA6}">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0A42B11A-114F-480A-ABDF-6F41A3636799}" type="sibTrans" cxnId="{ADCDCEFF-34F8-45E5-B15B-7FC9D1B92EA6}">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1DAA7E58-56CB-4D07-B9F2-2CB9CC71302B}">
      <dgm:prSet custT="1"/>
      <dgm:spPr>
        <a:solidFill>
          <a:schemeClr val="accent3">
            <a:lumMod val="20000"/>
            <a:lumOff val="8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Allow listing and deny listing</a:t>
          </a:r>
        </a:p>
      </dgm:t>
    </dgm:pt>
    <dgm:pt modelId="{8F61A14A-12E8-43C3-86EE-4EE2FDAEB54C}" type="parTrans" cxnId="{9F65FC44-BD37-4D4A-9822-BE286DAF19A9}">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7BF509C4-0BB4-48B7-B893-37BF5FF27684}" type="sibTrans" cxnId="{9F65FC44-BD37-4D4A-9822-BE286DAF19A9}">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04DD1D2B-E1D9-43F2-8294-AA3355136078}">
      <dgm:prSet custT="1"/>
      <dgm:spPr>
        <a:solidFill>
          <a:schemeClr val="accent3">
            <a:lumMod val="20000"/>
            <a:lumOff val="80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Testing</a:t>
          </a:r>
        </a:p>
      </dgm:t>
    </dgm:pt>
    <dgm:pt modelId="{B872265D-304B-4553-B21C-390B62016E5F}" type="parTrans" cxnId="{D42CDBE4-CA6A-45A8-8566-77181E2AEBB0}">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90E7E003-F802-4ABF-9C9A-5B23BC829B97}" type="sibTrans" cxnId="{D42CDBE4-CA6A-45A8-8566-77181E2AEBB0}">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1ACC8DAF-D181-4EE2-86B7-E394FAE006CF}" type="pres">
      <dgm:prSet presAssocID="{420B4578-31BF-47A0-BA16-268DC5584473}" presName="diagram" presStyleCnt="0">
        <dgm:presLayoutVars>
          <dgm:dir/>
          <dgm:resizeHandles val="exact"/>
        </dgm:presLayoutVars>
      </dgm:prSet>
      <dgm:spPr/>
    </dgm:pt>
    <dgm:pt modelId="{DF2D1479-BEDD-4A8A-B939-AA360675954B}" type="pres">
      <dgm:prSet presAssocID="{5C108962-527C-46EA-936A-B865852204CB}" presName="node" presStyleLbl="node1" presStyleIdx="0" presStyleCnt="13">
        <dgm:presLayoutVars>
          <dgm:bulletEnabled val="1"/>
        </dgm:presLayoutVars>
      </dgm:prSet>
      <dgm:spPr/>
    </dgm:pt>
    <dgm:pt modelId="{E266638B-AD01-4D57-B321-81EB05EEC2C3}" type="pres">
      <dgm:prSet presAssocID="{7466CC84-A0A0-42DC-9074-CED1B47BF86C}" presName="sibTrans" presStyleCnt="0"/>
      <dgm:spPr/>
    </dgm:pt>
    <dgm:pt modelId="{7D617C43-8C92-4EC5-A410-33ECABB5E22F}" type="pres">
      <dgm:prSet presAssocID="{432474C2-36CC-4840-9492-94CCEA030D5C}" presName="node" presStyleLbl="node1" presStyleIdx="1" presStyleCnt="13">
        <dgm:presLayoutVars>
          <dgm:bulletEnabled val="1"/>
        </dgm:presLayoutVars>
      </dgm:prSet>
      <dgm:spPr/>
    </dgm:pt>
    <dgm:pt modelId="{164305FE-3975-4E63-A74E-0C700FB821C0}" type="pres">
      <dgm:prSet presAssocID="{0C44545C-7CDF-485F-8605-4759054682F5}" presName="sibTrans" presStyleCnt="0"/>
      <dgm:spPr/>
    </dgm:pt>
    <dgm:pt modelId="{B3E81D81-035E-4146-B6D0-7A77378D8174}" type="pres">
      <dgm:prSet presAssocID="{3C089047-09FB-472D-B555-651CC8F708ED}" presName="node" presStyleLbl="node1" presStyleIdx="2" presStyleCnt="13">
        <dgm:presLayoutVars>
          <dgm:bulletEnabled val="1"/>
        </dgm:presLayoutVars>
      </dgm:prSet>
      <dgm:spPr/>
    </dgm:pt>
    <dgm:pt modelId="{01958EBB-4362-43A4-8762-674C9BCBD710}" type="pres">
      <dgm:prSet presAssocID="{7037FC94-E2F3-42C7-B94F-9F9610CB7306}" presName="sibTrans" presStyleCnt="0"/>
      <dgm:spPr/>
    </dgm:pt>
    <dgm:pt modelId="{489ACE62-F810-4A4C-8C0E-45739AA01BCD}" type="pres">
      <dgm:prSet presAssocID="{218C09AB-8632-43D9-9FAA-B9AA000DBDA0}" presName="node" presStyleLbl="node1" presStyleIdx="3" presStyleCnt="13">
        <dgm:presLayoutVars>
          <dgm:bulletEnabled val="1"/>
        </dgm:presLayoutVars>
      </dgm:prSet>
      <dgm:spPr/>
    </dgm:pt>
    <dgm:pt modelId="{31F22CCC-1697-4B13-9279-F92B45BE8543}" type="pres">
      <dgm:prSet presAssocID="{5ED7E4F0-0D1E-4B4A-B59E-F1427BA31CA4}" presName="sibTrans" presStyleCnt="0"/>
      <dgm:spPr/>
    </dgm:pt>
    <dgm:pt modelId="{E7191453-16DD-405D-952D-630C189B0333}" type="pres">
      <dgm:prSet presAssocID="{596BED05-BE0C-4AB9-83A3-DDD69FF96846}" presName="node" presStyleLbl="node1" presStyleIdx="4" presStyleCnt="13">
        <dgm:presLayoutVars>
          <dgm:bulletEnabled val="1"/>
        </dgm:presLayoutVars>
      </dgm:prSet>
      <dgm:spPr/>
    </dgm:pt>
    <dgm:pt modelId="{063E3444-BB01-41C9-87BA-91A37FF0D3B5}" type="pres">
      <dgm:prSet presAssocID="{4BF4EAB2-D419-4623-80B2-F132254DAD02}" presName="sibTrans" presStyleCnt="0"/>
      <dgm:spPr/>
    </dgm:pt>
    <dgm:pt modelId="{C601627C-840D-4E4D-8513-4A0263A23C93}" type="pres">
      <dgm:prSet presAssocID="{4F1736D7-94D4-40CC-859B-0B4370AB7FD1}" presName="node" presStyleLbl="node1" presStyleIdx="5" presStyleCnt="13">
        <dgm:presLayoutVars>
          <dgm:bulletEnabled val="1"/>
        </dgm:presLayoutVars>
      </dgm:prSet>
      <dgm:spPr/>
    </dgm:pt>
    <dgm:pt modelId="{74FFF17D-0BC0-41BB-B40F-49ECEB09040F}" type="pres">
      <dgm:prSet presAssocID="{2DEF4CEB-036B-4CCA-8875-416102CA1797}" presName="sibTrans" presStyleCnt="0"/>
      <dgm:spPr/>
    </dgm:pt>
    <dgm:pt modelId="{23CD8A06-1A0F-4DA1-8C0B-FC96083CE518}" type="pres">
      <dgm:prSet presAssocID="{BBD2E286-7D0C-4FB1-B8B2-790491AE6C32}" presName="node" presStyleLbl="node1" presStyleIdx="6" presStyleCnt="13">
        <dgm:presLayoutVars>
          <dgm:bulletEnabled val="1"/>
        </dgm:presLayoutVars>
      </dgm:prSet>
      <dgm:spPr/>
    </dgm:pt>
    <dgm:pt modelId="{8E1CD3CB-02F0-4B67-B186-8CAC278D942E}" type="pres">
      <dgm:prSet presAssocID="{46895519-9D9C-45A4-8185-0FC0C8851066}" presName="sibTrans" presStyleCnt="0"/>
      <dgm:spPr/>
    </dgm:pt>
    <dgm:pt modelId="{5C0716AD-0C8F-42FE-848B-3FC84FD25E84}" type="pres">
      <dgm:prSet presAssocID="{9C057500-E127-4D9A-A2A5-735345F96348}" presName="node" presStyleLbl="node1" presStyleIdx="7" presStyleCnt="13">
        <dgm:presLayoutVars>
          <dgm:bulletEnabled val="1"/>
        </dgm:presLayoutVars>
      </dgm:prSet>
      <dgm:spPr/>
    </dgm:pt>
    <dgm:pt modelId="{6A76F79B-1B33-4111-BD80-12E71EC02D5E}" type="pres">
      <dgm:prSet presAssocID="{6BA6848E-02A3-4F48-BE36-B98E9538E354}" presName="sibTrans" presStyleCnt="0"/>
      <dgm:spPr/>
    </dgm:pt>
    <dgm:pt modelId="{0AA64A26-845F-4127-8936-F88C1D793C69}" type="pres">
      <dgm:prSet presAssocID="{584CD49D-2257-4747-A811-2B094DD751B4}" presName="node" presStyleLbl="node1" presStyleIdx="8" presStyleCnt="13">
        <dgm:presLayoutVars>
          <dgm:bulletEnabled val="1"/>
        </dgm:presLayoutVars>
      </dgm:prSet>
      <dgm:spPr/>
    </dgm:pt>
    <dgm:pt modelId="{01237580-94C0-48CE-AAE0-4890CBFDB10B}" type="pres">
      <dgm:prSet presAssocID="{218BF5E7-3EE4-43DC-90A0-481891630A64}" presName="sibTrans" presStyleCnt="0"/>
      <dgm:spPr/>
    </dgm:pt>
    <dgm:pt modelId="{AF06318B-160D-4C0C-B0EE-D855622CE935}" type="pres">
      <dgm:prSet presAssocID="{20024F0C-B5DA-4AD1-A59B-1D5CEA546BB7}" presName="node" presStyleLbl="node1" presStyleIdx="9" presStyleCnt="13">
        <dgm:presLayoutVars>
          <dgm:bulletEnabled val="1"/>
        </dgm:presLayoutVars>
      </dgm:prSet>
      <dgm:spPr/>
    </dgm:pt>
    <dgm:pt modelId="{BA6E27AC-A96D-4307-B00A-DABF4CBCB1D4}" type="pres">
      <dgm:prSet presAssocID="{CCCA4B53-E906-4189-99DD-71853A2532A9}" presName="sibTrans" presStyleCnt="0"/>
      <dgm:spPr/>
    </dgm:pt>
    <dgm:pt modelId="{6F5EE557-434B-4CA4-B75A-4FEC03B2BB01}" type="pres">
      <dgm:prSet presAssocID="{02C69903-1045-4DE6-A731-D52A088E7DF8}" presName="node" presStyleLbl="node1" presStyleIdx="10" presStyleCnt="13">
        <dgm:presLayoutVars>
          <dgm:bulletEnabled val="1"/>
        </dgm:presLayoutVars>
      </dgm:prSet>
      <dgm:spPr/>
    </dgm:pt>
    <dgm:pt modelId="{0532E408-5D12-4A09-B086-E9743E184D27}" type="pres">
      <dgm:prSet presAssocID="{0A42B11A-114F-480A-ABDF-6F41A3636799}" presName="sibTrans" presStyleCnt="0"/>
      <dgm:spPr/>
    </dgm:pt>
    <dgm:pt modelId="{CD7B780E-0DE1-477B-8873-CB490E4EC171}" type="pres">
      <dgm:prSet presAssocID="{1DAA7E58-56CB-4D07-B9F2-2CB9CC71302B}" presName="node" presStyleLbl="node1" presStyleIdx="11" presStyleCnt="13">
        <dgm:presLayoutVars>
          <dgm:bulletEnabled val="1"/>
        </dgm:presLayoutVars>
      </dgm:prSet>
      <dgm:spPr/>
    </dgm:pt>
    <dgm:pt modelId="{1A6A86EC-DC85-4209-ACAF-428B44B851F1}" type="pres">
      <dgm:prSet presAssocID="{7BF509C4-0BB4-48B7-B893-37BF5FF27684}" presName="sibTrans" presStyleCnt="0"/>
      <dgm:spPr/>
    </dgm:pt>
    <dgm:pt modelId="{0EA07EEE-8893-42A0-9297-815EA8F317F1}" type="pres">
      <dgm:prSet presAssocID="{04DD1D2B-E1D9-43F2-8294-AA3355136078}" presName="node" presStyleLbl="node1" presStyleIdx="12" presStyleCnt="13">
        <dgm:presLayoutVars>
          <dgm:bulletEnabled val="1"/>
        </dgm:presLayoutVars>
      </dgm:prSet>
      <dgm:spPr/>
    </dgm:pt>
  </dgm:ptLst>
  <dgm:cxnLst>
    <dgm:cxn modelId="{215F2214-0468-4500-8D8A-4C6C48C8ED6B}" srcId="{420B4578-31BF-47A0-BA16-268DC5584473}" destId="{4F1736D7-94D4-40CC-859B-0B4370AB7FD1}" srcOrd="5" destOrd="0" parTransId="{92ACEB6A-40CD-4AF6-BC89-6604C1F55A37}" sibTransId="{2DEF4CEB-036B-4CCA-8875-416102CA1797}"/>
    <dgm:cxn modelId="{BFB5761B-CACF-4B0F-95A6-D972B59AE5F9}" srcId="{420B4578-31BF-47A0-BA16-268DC5584473}" destId="{BBD2E286-7D0C-4FB1-B8B2-790491AE6C32}" srcOrd="6" destOrd="0" parTransId="{7F8E7497-3958-4DA8-8FCF-160B4FF37489}" sibTransId="{46895519-9D9C-45A4-8185-0FC0C8851066}"/>
    <dgm:cxn modelId="{BAFD5E21-47E4-4AF9-A7A3-002BA70B9E91}" srcId="{420B4578-31BF-47A0-BA16-268DC5584473}" destId="{432474C2-36CC-4840-9492-94CCEA030D5C}" srcOrd="1" destOrd="0" parTransId="{71D922C5-9801-45B5-AD11-5623F9E17D74}" sibTransId="{0C44545C-7CDF-485F-8605-4759054682F5}"/>
    <dgm:cxn modelId="{8628C029-D725-4CC5-B444-DFCF3AB5112E}" type="presOf" srcId="{20024F0C-B5DA-4AD1-A59B-1D5CEA546BB7}" destId="{AF06318B-160D-4C0C-B0EE-D855622CE935}" srcOrd="0" destOrd="0" presId="urn:microsoft.com/office/officeart/2005/8/layout/default"/>
    <dgm:cxn modelId="{5EA2092C-A4BB-4751-89E8-DF9AB04B0BCD}" srcId="{420B4578-31BF-47A0-BA16-268DC5584473}" destId="{596BED05-BE0C-4AB9-83A3-DDD69FF96846}" srcOrd="4" destOrd="0" parTransId="{504FCFDD-43F2-48B2-BC62-1A3C9D0AF06D}" sibTransId="{4BF4EAB2-D419-4623-80B2-F132254DAD02}"/>
    <dgm:cxn modelId="{D9816633-7DBA-4F45-A490-0B977290BD30}" srcId="{420B4578-31BF-47A0-BA16-268DC5584473}" destId="{5C108962-527C-46EA-936A-B865852204CB}" srcOrd="0" destOrd="0" parTransId="{4C7C1C4E-0029-463A-98EC-A5D1530CDEAD}" sibTransId="{7466CC84-A0A0-42DC-9074-CED1B47BF86C}"/>
    <dgm:cxn modelId="{9F65FC44-BD37-4D4A-9822-BE286DAF19A9}" srcId="{420B4578-31BF-47A0-BA16-268DC5584473}" destId="{1DAA7E58-56CB-4D07-B9F2-2CB9CC71302B}" srcOrd="11" destOrd="0" parTransId="{8F61A14A-12E8-43C3-86EE-4EE2FDAEB54C}" sibTransId="{7BF509C4-0BB4-48B7-B893-37BF5FF27684}"/>
    <dgm:cxn modelId="{527C7D65-93A4-45A8-99AA-D3CD62E7D49C}" type="presOf" srcId="{432474C2-36CC-4840-9492-94CCEA030D5C}" destId="{7D617C43-8C92-4EC5-A410-33ECABB5E22F}" srcOrd="0" destOrd="0" presId="urn:microsoft.com/office/officeart/2005/8/layout/default"/>
    <dgm:cxn modelId="{60156A69-269B-422F-9EDE-E7169E581B4D}" type="presOf" srcId="{02C69903-1045-4DE6-A731-D52A088E7DF8}" destId="{6F5EE557-434B-4CA4-B75A-4FEC03B2BB01}" srcOrd="0" destOrd="0" presId="urn:microsoft.com/office/officeart/2005/8/layout/default"/>
    <dgm:cxn modelId="{23BC2488-1744-42DA-AE07-9A75646C895F}" type="presOf" srcId="{584CD49D-2257-4747-A811-2B094DD751B4}" destId="{0AA64A26-845F-4127-8936-F88C1D793C69}" srcOrd="0" destOrd="0" presId="urn:microsoft.com/office/officeart/2005/8/layout/default"/>
    <dgm:cxn modelId="{4B608B8A-860D-4633-99CA-17860B9C656C}" srcId="{420B4578-31BF-47A0-BA16-268DC5584473}" destId="{218C09AB-8632-43D9-9FAA-B9AA000DBDA0}" srcOrd="3" destOrd="0" parTransId="{EC29FE5A-E749-47C8-ABA6-9F4688189D81}" sibTransId="{5ED7E4F0-0D1E-4B4A-B59E-F1427BA31CA4}"/>
    <dgm:cxn modelId="{D7E0658F-72E3-403E-99E9-BDADE31BF224}" type="presOf" srcId="{BBD2E286-7D0C-4FB1-B8B2-790491AE6C32}" destId="{23CD8A06-1A0F-4DA1-8C0B-FC96083CE518}" srcOrd="0" destOrd="0" presId="urn:microsoft.com/office/officeart/2005/8/layout/default"/>
    <dgm:cxn modelId="{FA839098-AED5-4051-B622-0A8AFE1FE70A}" srcId="{420B4578-31BF-47A0-BA16-268DC5584473}" destId="{20024F0C-B5DA-4AD1-A59B-1D5CEA546BB7}" srcOrd="9" destOrd="0" parTransId="{3491B2DF-AAF7-4708-A3C8-8BFE64738129}" sibTransId="{CCCA4B53-E906-4189-99DD-71853A2532A9}"/>
    <dgm:cxn modelId="{A0CFA99D-860D-4CA5-85B6-F14404D0BE9B}" type="presOf" srcId="{9C057500-E127-4D9A-A2A5-735345F96348}" destId="{5C0716AD-0C8F-42FE-848B-3FC84FD25E84}" srcOrd="0" destOrd="0" presId="urn:microsoft.com/office/officeart/2005/8/layout/default"/>
    <dgm:cxn modelId="{C6EC1FA0-D8C4-4B38-80AF-239F6D71E7C2}" srcId="{420B4578-31BF-47A0-BA16-268DC5584473}" destId="{3C089047-09FB-472D-B555-651CC8F708ED}" srcOrd="2" destOrd="0" parTransId="{AEDB5E37-AE55-4FF2-BE24-B02C4B7245E3}" sibTransId="{7037FC94-E2F3-42C7-B94F-9F9610CB7306}"/>
    <dgm:cxn modelId="{83A674A8-52F7-4E5C-8617-BC8851B83040}" type="presOf" srcId="{596BED05-BE0C-4AB9-83A3-DDD69FF96846}" destId="{E7191453-16DD-405D-952D-630C189B0333}" srcOrd="0" destOrd="0" presId="urn:microsoft.com/office/officeart/2005/8/layout/default"/>
    <dgm:cxn modelId="{584239BE-F524-40B9-BF3A-52415D48744D}" type="presOf" srcId="{04DD1D2B-E1D9-43F2-8294-AA3355136078}" destId="{0EA07EEE-8893-42A0-9297-815EA8F317F1}" srcOrd="0" destOrd="0" presId="urn:microsoft.com/office/officeart/2005/8/layout/default"/>
    <dgm:cxn modelId="{DD8A69BE-7ED5-4A26-9040-150E49B8314B}" type="presOf" srcId="{3C089047-09FB-472D-B555-651CC8F708ED}" destId="{B3E81D81-035E-4146-B6D0-7A77378D8174}" srcOrd="0" destOrd="0" presId="urn:microsoft.com/office/officeart/2005/8/layout/default"/>
    <dgm:cxn modelId="{0DE0ADCF-088A-4C71-B3C8-2A7B66520FF6}" type="presOf" srcId="{5C108962-527C-46EA-936A-B865852204CB}" destId="{DF2D1479-BEDD-4A8A-B939-AA360675954B}" srcOrd="0" destOrd="0" presId="urn:microsoft.com/office/officeart/2005/8/layout/default"/>
    <dgm:cxn modelId="{A1F73CD0-9F2E-46F0-9D99-AB41A80CB379}" type="presOf" srcId="{1DAA7E58-56CB-4D07-B9F2-2CB9CC71302B}" destId="{CD7B780E-0DE1-477B-8873-CB490E4EC171}" srcOrd="0" destOrd="0" presId="urn:microsoft.com/office/officeart/2005/8/layout/default"/>
    <dgm:cxn modelId="{C4D2C7D5-8883-4D3D-BA7A-6064A9E1702D}" srcId="{420B4578-31BF-47A0-BA16-268DC5584473}" destId="{9C057500-E127-4D9A-A2A5-735345F96348}" srcOrd="7" destOrd="0" parTransId="{AEE7D4BE-5ACF-4862-B16F-8D118B442901}" sibTransId="{6BA6848E-02A3-4F48-BE36-B98E9538E354}"/>
    <dgm:cxn modelId="{A98AE5DB-531F-4430-86A0-28BD7F0C2D00}" srcId="{420B4578-31BF-47A0-BA16-268DC5584473}" destId="{584CD49D-2257-4747-A811-2B094DD751B4}" srcOrd="8" destOrd="0" parTransId="{948886A9-91C6-4F94-8347-5D91BEFF47AA}" sibTransId="{218BF5E7-3EE4-43DC-90A0-481891630A64}"/>
    <dgm:cxn modelId="{CE1480E3-E47C-4212-A6DA-555665A0C616}" type="presOf" srcId="{218C09AB-8632-43D9-9FAA-B9AA000DBDA0}" destId="{489ACE62-F810-4A4C-8C0E-45739AA01BCD}" srcOrd="0" destOrd="0" presId="urn:microsoft.com/office/officeart/2005/8/layout/default"/>
    <dgm:cxn modelId="{D42CDBE4-CA6A-45A8-8566-77181E2AEBB0}" srcId="{420B4578-31BF-47A0-BA16-268DC5584473}" destId="{04DD1D2B-E1D9-43F2-8294-AA3355136078}" srcOrd="12" destOrd="0" parTransId="{B872265D-304B-4553-B21C-390B62016E5F}" sibTransId="{90E7E003-F802-4ABF-9C9A-5B23BC829B97}"/>
    <dgm:cxn modelId="{391FE2EA-43AD-4140-A31C-CEF4D9F8F1A9}" type="presOf" srcId="{420B4578-31BF-47A0-BA16-268DC5584473}" destId="{1ACC8DAF-D181-4EE2-86B7-E394FAE006CF}" srcOrd="0" destOrd="0" presId="urn:microsoft.com/office/officeart/2005/8/layout/default"/>
    <dgm:cxn modelId="{99BEA3F6-2BBE-436A-BFC9-7286D3E0BA9C}" type="presOf" srcId="{4F1736D7-94D4-40CC-859B-0B4370AB7FD1}" destId="{C601627C-840D-4E4D-8513-4A0263A23C93}" srcOrd="0" destOrd="0" presId="urn:microsoft.com/office/officeart/2005/8/layout/default"/>
    <dgm:cxn modelId="{ADCDCEFF-34F8-45E5-B15B-7FC9D1B92EA6}" srcId="{420B4578-31BF-47A0-BA16-268DC5584473}" destId="{02C69903-1045-4DE6-A731-D52A088E7DF8}" srcOrd="10" destOrd="0" parTransId="{3112DB4F-9894-41BE-8068-0BAFAE351A86}" sibTransId="{0A42B11A-114F-480A-ABDF-6F41A3636799}"/>
    <dgm:cxn modelId="{E9560186-6996-4A0B-8E68-E54941ECB720}" type="presParOf" srcId="{1ACC8DAF-D181-4EE2-86B7-E394FAE006CF}" destId="{DF2D1479-BEDD-4A8A-B939-AA360675954B}" srcOrd="0" destOrd="0" presId="urn:microsoft.com/office/officeart/2005/8/layout/default"/>
    <dgm:cxn modelId="{3823B421-BFDE-4321-A83B-2DE8E01436EE}" type="presParOf" srcId="{1ACC8DAF-D181-4EE2-86B7-E394FAE006CF}" destId="{E266638B-AD01-4D57-B321-81EB05EEC2C3}" srcOrd="1" destOrd="0" presId="urn:microsoft.com/office/officeart/2005/8/layout/default"/>
    <dgm:cxn modelId="{9505D1A2-FC32-4769-945F-B63085082B59}" type="presParOf" srcId="{1ACC8DAF-D181-4EE2-86B7-E394FAE006CF}" destId="{7D617C43-8C92-4EC5-A410-33ECABB5E22F}" srcOrd="2" destOrd="0" presId="urn:microsoft.com/office/officeart/2005/8/layout/default"/>
    <dgm:cxn modelId="{F72F4207-FB2A-44D5-B5EA-F10836EDEFAD}" type="presParOf" srcId="{1ACC8DAF-D181-4EE2-86B7-E394FAE006CF}" destId="{164305FE-3975-4E63-A74E-0C700FB821C0}" srcOrd="3" destOrd="0" presId="urn:microsoft.com/office/officeart/2005/8/layout/default"/>
    <dgm:cxn modelId="{659684FC-2B58-41F6-9D93-FA09531C433A}" type="presParOf" srcId="{1ACC8DAF-D181-4EE2-86B7-E394FAE006CF}" destId="{B3E81D81-035E-4146-B6D0-7A77378D8174}" srcOrd="4" destOrd="0" presId="urn:microsoft.com/office/officeart/2005/8/layout/default"/>
    <dgm:cxn modelId="{0296AEDE-BBC9-41BB-88EB-F0609C980B29}" type="presParOf" srcId="{1ACC8DAF-D181-4EE2-86B7-E394FAE006CF}" destId="{01958EBB-4362-43A4-8762-674C9BCBD710}" srcOrd="5" destOrd="0" presId="urn:microsoft.com/office/officeart/2005/8/layout/default"/>
    <dgm:cxn modelId="{DA5837EA-504D-4C53-8215-01E0AED3C8E4}" type="presParOf" srcId="{1ACC8DAF-D181-4EE2-86B7-E394FAE006CF}" destId="{489ACE62-F810-4A4C-8C0E-45739AA01BCD}" srcOrd="6" destOrd="0" presId="urn:microsoft.com/office/officeart/2005/8/layout/default"/>
    <dgm:cxn modelId="{5F09B239-B4CA-4640-B9F7-0057E13E9178}" type="presParOf" srcId="{1ACC8DAF-D181-4EE2-86B7-E394FAE006CF}" destId="{31F22CCC-1697-4B13-9279-F92B45BE8543}" srcOrd="7" destOrd="0" presId="urn:microsoft.com/office/officeart/2005/8/layout/default"/>
    <dgm:cxn modelId="{BAC3969A-C0B2-4741-8757-0356306A38FF}" type="presParOf" srcId="{1ACC8DAF-D181-4EE2-86B7-E394FAE006CF}" destId="{E7191453-16DD-405D-952D-630C189B0333}" srcOrd="8" destOrd="0" presId="urn:microsoft.com/office/officeart/2005/8/layout/default"/>
    <dgm:cxn modelId="{60E396A4-125A-4A80-BE76-697F979D2C24}" type="presParOf" srcId="{1ACC8DAF-D181-4EE2-86B7-E394FAE006CF}" destId="{063E3444-BB01-41C9-87BA-91A37FF0D3B5}" srcOrd="9" destOrd="0" presId="urn:microsoft.com/office/officeart/2005/8/layout/default"/>
    <dgm:cxn modelId="{2A64EC5E-C0A4-40A3-9BDD-5CCB079DC12B}" type="presParOf" srcId="{1ACC8DAF-D181-4EE2-86B7-E394FAE006CF}" destId="{C601627C-840D-4E4D-8513-4A0263A23C93}" srcOrd="10" destOrd="0" presId="urn:microsoft.com/office/officeart/2005/8/layout/default"/>
    <dgm:cxn modelId="{B5936E47-54FA-47BE-9152-93C7C1F433A3}" type="presParOf" srcId="{1ACC8DAF-D181-4EE2-86B7-E394FAE006CF}" destId="{74FFF17D-0BC0-41BB-B40F-49ECEB09040F}" srcOrd="11" destOrd="0" presId="urn:microsoft.com/office/officeart/2005/8/layout/default"/>
    <dgm:cxn modelId="{945C7CBF-FE80-493D-9AEC-11AA9054C72F}" type="presParOf" srcId="{1ACC8DAF-D181-4EE2-86B7-E394FAE006CF}" destId="{23CD8A06-1A0F-4DA1-8C0B-FC96083CE518}" srcOrd="12" destOrd="0" presId="urn:microsoft.com/office/officeart/2005/8/layout/default"/>
    <dgm:cxn modelId="{AAF95174-2CCE-4A92-A4C0-4C4D14FE1A56}" type="presParOf" srcId="{1ACC8DAF-D181-4EE2-86B7-E394FAE006CF}" destId="{8E1CD3CB-02F0-4B67-B186-8CAC278D942E}" srcOrd="13" destOrd="0" presId="urn:microsoft.com/office/officeart/2005/8/layout/default"/>
    <dgm:cxn modelId="{584AF506-D50F-4CFF-8298-BFF47A7B2699}" type="presParOf" srcId="{1ACC8DAF-D181-4EE2-86B7-E394FAE006CF}" destId="{5C0716AD-0C8F-42FE-848B-3FC84FD25E84}" srcOrd="14" destOrd="0" presId="urn:microsoft.com/office/officeart/2005/8/layout/default"/>
    <dgm:cxn modelId="{B9D45DB9-14BC-4C93-A336-E894923893F7}" type="presParOf" srcId="{1ACC8DAF-D181-4EE2-86B7-E394FAE006CF}" destId="{6A76F79B-1B33-4111-BD80-12E71EC02D5E}" srcOrd="15" destOrd="0" presId="urn:microsoft.com/office/officeart/2005/8/layout/default"/>
    <dgm:cxn modelId="{0F0FF797-6039-485E-B64B-56A7C99F78BF}" type="presParOf" srcId="{1ACC8DAF-D181-4EE2-86B7-E394FAE006CF}" destId="{0AA64A26-845F-4127-8936-F88C1D793C69}" srcOrd="16" destOrd="0" presId="urn:microsoft.com/office/officeart/2005/8/layout/default"/>
    <dgm:cxn modelId="{B03C93D0-3B02-4DD4-B92A-D7145B663195}" type="presParOf" srcId="{1ACC8DAF-D181-4EE2-86B7-E394FAE006CF}" destId="{01237580-94C0-48CE-AAE0-4890CBFDB10B}" srcOrd="17" destOrd="0" presId="urn:microsoft.com/office/officeart/2005/8/layout/default"/>
    <dgm:cxn modelId="{00304898-7697-4E1C-BAB5-7F74880B361C}" type="presParOf" srcId="{1ACC8DAF-D181-4EE2-86B7-E394FAE006CF}" destId="{AF06318B-160D-4C0C-B0EE-D855622CE935}" srcOrd="18" destOrd="0" presId="urn:microsoft.com/office/officeart/2005/8/layout/default"/>
    <dgm:cxn modelId="{F7920BDD-5A97-4F3A-BB0A-95B0404601D3}" type="presParOf" srcId="{1ACC8DAF-D181-4EE2-86B7-E394FAE006CF}" destId="{BA6E27AC-A96D-4307-B00A-DABF4CBCB1D4}" srcOrd="19" destOrd="0" presId="urn:microsoft.com/office/officeart/2005/8/layout/default"/>
    <dgm:cxn modelId="{12F1CC97-AD68-40D3-AF87-585F8EFECE73}" type="presParOf" srcId="{1ACC8DAF-D181-4EE2-86B7-E394FAE006CF}" destId="{6F5EE557-434B-4CA4-B75A-4FEC03B2BB01}" srcOrd="20" destOrd="0" presId="urn:microsoft.com/office/officeart/2005/8/layout/default"/>
    <dgm:cxn modelId="{92FC7B86-5079-4B88-9A3D-FA2DAE1E5BBD}" type="presParOf" srcId="{1ACC8DAF-D181-4EE2-86B7-E394FAE006CF}" destId="{0532E408-5D12-4A09-B086-E9743E184D27}" srcOrd="21" destOrd="0" presId="urn:microsoft.com/office/officeart/2005/8/layout/default"/>
    <dgm:cxn modelId="{1BBF604C-C764-42F2-9167-F64BD04F8C03}" type="presParOf" srcId="{1ACC8DAF-D181-4EE2-86B7-E394FAE006CF}" destId="{CD7B780E-0DE1-477B-8873-CB490E4EC171}" srcOrd="22" destOrd="0" presId="urn:microsoft.com/office/officeart/2005/8/layout/default"/>
    <dgm:cxn modelId="{37562DF2-47B8-41F4-9B83-B9D2CDCC1490}" type="presParOf" srcId="{1ACC8DAF-D181-4EE2-86B7-E394FAE006CF}" destId="{1A6A86EC-DC85-4209-ACAF-428B44B851F1}" srcOrd="23" destOrd="0" presId="urn:microsoft.com/office/officeart/2005/8/layout/default"/>
    <dgm:cxn modelId="{5102EBD9-A798-4CD9-BB3E-4E08103C9F48}" type="presParOf" srcId="{1ACC8DAF-D181-4EE2-86B7-E394FAE006CF}" destId="{0EA07EEE-8893-42A0-9297-815EA8F317F1}" srcOrd="2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20B4578-31BF-47A0-BA16-268DC558447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3EB498C7-CB5A-46D1-8266-B6ED05D695A1}">
      <dgm:prSet custT="1"/>
      <dgm:spPr>
        <a:solidFill>
          <a:schemeClr val="bg2">
            <a:lumMod val="95000"/>
            <a:alpha val="9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Prevent endpoints from falling into the hands of attackers</a:t>
          </a:r>
        </a:p>
      </dgm:t>
    </dgm:pt>
    <dgm:pt modelId="{BFB64D18-B67D-4FEB-987E-3109155FFE15}" type="parTrans" cxnId="{BF29CEB7-2E9C-4AF2-944A-C4E359E4508A}">
      <dgm:prSet/>
      <dgm:spPr/>
      <dgm:t>
        <a:bodyPr/>
        <a:lstStyle/>
        <a:p>
          <a:endParaRPr lang="en-US"/>
        </a:p>
      </dgm:t>
    </dgm:pt>
    <dgm:pt modelId="{FECCF7A2-61A4-4EC8-AFC2-9ECD42014F46}" type="sibTrans" cxnId="{BF29CEB7-2E9C-4AF2-944A-C4E359E4508A}">
      <dgm:prSet/>
      <dgm:spPr/>
      <dgm:t>
        <a:bodyPr/>
        <a:lstStyle/>
        <a:p>
          <a:endParaRPr lang="en-US"/>
        </a:p>
      </dgm:t>
    </dgm:pt>
    <dgm:pt modelId="{23B2A79E-DD6D-4B49-81A2-DE8E7F1AF073}">
      <dgm:prSet custT="1"/>
      <dgm:spPr>
        <a:solidFill>
          <a:schemeClr val="bg2">
            <a:lumMod val="95000"/>
            <a:alpha val="9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Prevent users from connecting untrusted devices (personal tablets, flash drives, etc.) to internal networks</a:t>
          </a:r>
        </a:p>
      </dgm:t>
    </dgm:pt>
    <dgm:pt modelId="{5A9BB27A-46BD-4FC0-9355-2E51EF2AD31A}" type="parTrans" cxnId="{15A58495-C65C-46A8-B10D-B2EB521423E7}">
      <dgm:prSet/>
      <dgm:spPr/>
      <dgm:t>
        <a:bodyPr/>
        <a:lstStyle/>
        <a:p>
          <a:endParaRPr lang="en-US"/>
        </a:p>
      </dgm:t>
    </dgm:pt>
    <dgm:pt modelId="{15AE5EC2-0C9C-4F61-9CD3-60B6B172CA54}" type="sibTrans" cxnId="{15A58495-C65C-46A8-B10D-B2EB521423E7}">
      <dgm:prSet/>
      <dgm:spPr/>
      <dgm:t>
        <a:bodyPr/>
        <a:lstStyle/>
        <a:p>
          <a:endParaRPr lang="en-US"/>
        </a:p>
      </dgm:t>
    </dgm:pt>
    <dgm:pt modelId="{39C433BB-8A78-4690-AF8B-F369562BAC68}" type="pres">
      <dgm:prSet presAssocID="{420B4578-31BF-47A0-BA16-268DC5584473}" presName="diagram" presStyleCnt="0">
        <dgm:presLayoutVars>
          <dgm:chPref val="1"/>
          <dgm:dir/>
          <dgm:animOne val="branch"/>
          <dgm:animLvl val="lvl"/>
          <dgm:resizeHandles/>
        </dgm:presLayoutVars>
      </dgm:prSet>
      <dgm:spPr/>
    </dgm:pt>
    <dgm:pt modelId="{002CD68F-3FFE-4CFF-8F25-E9BA7644CF3A}" type="pres">
      <dgm:prSet presAssocID="{3EB498C7-CB5A-46D1-8266-B6ED05D695A1}" presName="root" presStyleCnt="0"/>
      <dgm:spPr/>
    </dgm:pt>
    <dgm:pt modelId="{FD027BDC-E317-4035-AC0F-4A82983F01A5}" type="pres">
      <dgm:prSet presAssocID="{3EB498C7-CB5A-46D1-8266-B6ED05D695A1}" presName="rootComposite" presStyleCnt="0"/>
      <dgm:spPr/>
    </dgm:pt>
    <dgm:pt modelId="{F6ED7C1F-DEAA-4B48-8B67-B6633B7DD971}" type="pres">
      <dgm:prSet presAssocID="{3EB498C7-CB5A-46D1-8266-B6ED05D695A1}" presName="rootText" presStyleLbl="node1" presStyleIdx="0" presStyleCnt="2"/>
      <dgm:spPr/>
    </dgm:pt>
    <dgm:pt modelId="{D9B47302-42C4-4B65-A0AF-347FF94C6924}" type="pres">
      <dgm:prSet presAssocID="{3EB498C7-CB5A-46D1-8266-B6ED05D695A1}" presName="rootConnector" presStyleLbl="node1" presStyleIdx="0" presStyleCnt="2"/>
      <dgm:spPr/>
    </dgm:pt>
    <dgm:pt modelId="{6AA3EA17-7417-4A39-A6CD-AB5BFB99A048}" type="pres">
      <dgm:prSet presAssocID="{3EB498C7-CB5A-46D1-8266-B6ED05D695A1}" presName="childShape" presStyleCnt="0"/>
      <dgm:spPr/>
    </dgm:pt>
    <dgm:pt modelId="{602E068E-6C2B-40CD-90F4-D8AF02A7A83B}" type="pres">
      <dgm:prSet presAssocID="{23B2A79E-DD6D-4B49-81A2-DE8E7F1AF073}" presName="root" presStyleCnt="0"/>
      <dgm:spPr/>
    </dgm:pt>
    <dgm:pt modelId="{FD4FDA70-1211-4AAE-B19B-55C0CBFFDC9A}" type="pres">
      <dgm:prSet presAssocID="{23B2A79E-DD6D-4B49-81A2-DE8E7F1AF073}" presName="rootComposite" presStyleCnt="0"/>
      <dgm:spPr/>
    </dgm:pt>
    <dgm:pt modelId="{BBA76DF1-1996-40E2-8298-ACB74A1A1284}" type="pres">
      <dgm:prSet presAssocID="{23B2A79E-DD6D-4B49-81A2-DE8E7F1AF073}" presName="rootText" presStyleLbl="node1" presStyleIdx="1" presStyleCnt="2"/>
      <dgm:spPr/>
    </dgm:pt>
    <dgm:pt modelId="{15E567DB-6253-4EBF-9BE8-0919EB976ACA}" type="pres">
      <dgm:prSet presAssocID="{23B2A79E-DD6D-4B49-81A2-DE8E7F1AF073}" presName="rootConnector" presStyleLbl="node1" presStyleIdx="1" presStyleCnt="2"/>
      <dgm:spPr/>
    </dgm:pt>
    <dgm:pt modelId="{69EDAFAB-7350-4D73-8781-91CB68C4C4E2}" type="pres">
      <dgm:prSet presAssocID="{23B2A79E-DD6D-4B49-81A2-DE8E7F1AF073}" presName="childShape" presStyleCnt="0"/>
      <dgm:spPr/>
    </dgm:pt>
  </dgm:ptLst>
  <dgm:cxnLst>
    <dgm:cxn modelId="{7725250D-A46C-4C5B-A097-19D7AAFA2C73}" type="presOf" srcId="{3EB498C7-CB5A-46D1-8266-B6ED05D695A1}" destId="{F6ED7C1F-DEAA-4B48-8B67-B6633B7DD971}" srcOrd="0" destOrd="0" presId="urn:microsoft.com/office/officeart/2005/8/layout/hierarchy3"/>
    <dgm:cxn modelId="{10614812-A8BB-4E6C-B3CF-B029912D95AE}" type="presOf" srcId="{420B4578-31BF-47A0-BA16-268DC5584473}" destId="{39C433BB-8A78-4690-AF8B-F369562BAC68}" srcOrd="0" destOrd="0" presId="urn:microsoft.com/office/officeart/2005/8/layout/hierarchy3"/>
    <dgm:cxn modelId="{D6CAFC78-AF46-4BA8-AEE6-269CC8BB4F5A}" type="presOf" srcId="{23B2A79E-DD6D-4B49-81A2-DE8E7F1AF073}" destId="{15E567DB-6253-4EBF-9BE8-0919EB976ACA}" srcOrd="1" destOrd="0" presId="urn:microsoft.com/office/officeart/2005/8/layout/hierarchy3"/>
    <dgm:cxn modelId="{15A58495-C65C-46A8-B10D-B2EB521423E7}" srcId="{420B4578-31BF-47A0-BA16-268DC5584473}" destId="{23B2A79E-DD6D-4B49-81A2-DE8E7F1AF073}" srcOrd="1" destOrd="0" parTransId="{5A9BB27A-46BD-4FC0-9355-2E51EF2AD31A}" sibTransId="{15AE5EC2-0C9C-4F61-9CD3-60B6B172CA54}"/>
    <dgm:cxn modelId="{BF29CEB7-2E9C-4AF2-944A-C4E359E4508A}" srcId="{420B4578-31BF-47A0-BA16-268DC5584473}" destId="{3EB498C7-CB5A-46D1-8266-B6ED05D695A1}" srcOrd="0" destOrd="0" parTransId="{BFB64D18-B67D-4FEB-987E-3109155FFE15}" sibTransId="{FECCF7A2-61A4-4EC8-AFC2-9ECD42014F46}"/>
    <dgm:cxn modelId="{E7A797BA-F62C-4133-BAF4-4F3DF716A1F4}" type="presOf" srcId="{3EB498C7-CB5A-46D1-8266-B6ED05D695A1}" destId="{D9B47302-42C4-4B65-A0AF-347FF94C6924}" srcOrd="1" destOrd="0" presId="urn:microsoft.com/office/officeart/2005/8/layout/hierarchy3"/>
    <dgm:cxn modelId="{8076CBFD-A936-402C-A6DB-4A5171E97E4F}" type="presOf" srcId="{23B2A79E-DD6D-4B49-81A2-DE8E7F1AF073}" destId="{BBA76DF1-1996-40E2-8298-ACB74A1A1284}" srcOrd="0" destOrd="0" presId="urn:microsoft.com/office/officeart/2005/8/layout/hierarchy3"/>
    <dgm:cxn modelId="{EBA49F7A-C9C5-4F70-AFDC-6DAAF0E03F71}" type="presParOf" srcId="{39C433BB-8A78-4690-AF8B-F369562BAC68}" destId="{002CD68F-3FFE-4CFF-8F25-E9BA7644CF3A}" srcOrd="0" destOrd="0" presId="urn:microsoft.com/office/officeart/2005/8/layout/hierarchy3"/>
    <dgm:cxn modelId="{41988174-7DFA-4E92-9A56-FF56B37E1270}" type="presParOf" srcId="{002CD68F-3FFE-4CFF-8F25-E9BA7644CF3A}" destId="{FD027BDC-E317-4035-AC0F-4A82983F01A5}" srcOrd="0" destOrd="0" presId="urn:microsoft.com/office/officeart/2005/8/layout/hierarchy3"/>
    <dgm:cxn modelId="{2E23713D-AC23-430D-820A-CC5898ADEF48}" type="presParOf" srcId="{FD027BDC-E317-4035-AC0F-4A82983F01A5}" destId="{F6ED7C1F-DEAA-4B48-8B67-B6633B7DD971}" srcOrd="0" destOrd="0" presId="urn:microsoft.com/office/officeart/2005/8/layout/hierarchy3"/>
    <dgm:cxn modelId="{40533C8D-4C56-4806-95EA-0643B5766BDE}" type="presParOf" srcId="{FD027BDC-E317-4035-AC0F-4A82983F01A5}" destId="{D9B47302-42C4-4B65-A0AF-347FF94C6924}" srcOrd="1" destOrd="0" presId="urn:microsoft.com/office/officeart/2005/8/layout/hierarchy3"/>
    <dgm:cxn modelId="{B049AA79-997B-4BB5-8753-2AD3B9209CEC}" type="presParOf" srcId="{002CD68F-3FFE-4CFF-8F25-E9BA7644CF3A}" destId="{6AA3EA17-7417-4A39-A6CD-AB5BFB99A048}" srcOrd="1" destOrd="0" presId="urn:microsoft.com/office/officeart/2005/8/layout/hierarchy3"/>
    <dgm:cxn modelId="{31C251F7-39C5-4695-A804-7046DA10198F}" type="presParOf" srcId="{39C433BB-8A78-4690-AF8B-F369562BAC68}" destId="{602E068E-6C2B-40CD-90F4-D8AF02A7A83B}" srcOrd="1" destOrd="0" presId="urn:microsoft.com/office/officeart/2005/8/layout/hierarchy3"/>
    <dgm:cxn modelId="{D9F7996D-0A52-49A9-8E24-26D87391118C}" type="presParOf" srcId="{602E068E-6C2B-40CD-90F4-D8AF02A7A83B}" destId="{FD4FDA70-1211-4AAE-B19B-55C0CBFFDC9A}" srcOrd="0" destOrd="0" presId="urn:microsoft.com/office/officeart/2005/8/layout/hierarchy3"/>
    <dgm:cxn modelId="{4E1C5CA5-F5AD-453C-8E74-BCA4B6163574}" type="presParOf" srcId="{FD4FDA70-1211-4AAE-B19B-55C0CBFFDC9A}" destId="{BBA76DF1-1996-40E2-8298-ACB74A1A1284}" srcOrd="0" destOrd="0" presId="urn:microsoft.com/office/officeart/2005/8/layout/hierarchy3"/>
    <dgm:cxn modelId="{666930F8-898A-46FA-BF91-E91944F24641}" type="presParOf" srcId="{FD4FDA70-1211-4AAE-B19B-55C0CBFFDC9A}" destId="{15E567DB-6253-4EBF-9BE8-0919EB976ACA}" srcOrd="1" destOrd="0" presId="urn:microsoft.com/office/officeart/2005/8/layout/hierarchy3"/>
    <dgm:cxn modelId="{6F421FA7-D4A5-44C1-A5AC-924A127187F6}" type="presParOf" srcId="{602E068E-6C2B-40CD-90F4-D8AF02A7A83B}" destId="{69EDAFAB-7350-4D73-8781-91CB68C4C4E2}"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C2D25EE-2569-416C-B090-BDD63F526A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965AC2C-CAE7-4CD8-8E2E-609816B3F7A7}">
      <dgm:prSet custT="1"/>
      <dgm:spPr>
        <a:solidFill>
          <a:schemeClr val="accent2">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Configuration standards define settings and options a system, application, or other part of an endpoint system has in place.</a:t>
          </a:r>
        </a:p>
      </dgm:t>
    </dgm:pt>
    <dgm:pt modelId="{73C6FBBD-321F-4DE6-AE95-F402A954212C}" type="parTrans" cxnId="{8059D67D-F69D-46A4-8C94-2423FC5377CF}">
      <dgm:prSet/>
      <dgm:spPr/>
      <dgm:t>
        <a:bodyPr/>
        <a:lstStyle/>
        <a:p>
          <a:endParaRPr lang="en-US"/>
        </a:p>
      </dgm:t>
    </dgm:pt>
    <dgm:pt modelId="{130557F6-DCB6-4345-9C6D-11BD0D60AB5E}" type="sibTrans" cxnId="{8059D67D-F69D-46A4-8C94-2423FC5377CF}">
      <dgm:prSet/>
      <dgm:spPr/>
      <dgm:t>
        <a:bodyPr/>
        <a:lstStyle/>
        <a:p>
          <a:endParaRPr lang="en-US"/>
        </a:p>
      </dgm:t>
    </dgm:pt>
    <dgm:pt modelId="{9C1C9E75-C54B-46F7-9E58-76D1A8A43050}">
      <dgm:prSet custT="1"/>
      <dgm:spPr>
        <a:solidFill>
          <a:schemeClr val="accent2">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Central management systems provide ability to:</a:t>
          </a:r>
        </a:p>
      </dgm:t>
    </dgm:pt>
    <dgm:pt modelId="{B273DB5A-5F73-40B7-81C3-25B6F5C66E15}" type="parTrans" cxnId="{F3030091-7929-4767-8799-8372364D889F}">
      <dgm:prSet/>
      <dgm:spPr/>
      <dgm:t>
        <a:bodyPr/>
        <a:lstStyle/>
        <a:p>
          <a:endParaRPr lang="en-US"/>
        </a:p>
      </dgm:t>
    </dgm:pt>
    <dgm:pt modelId="{D8147590-7A0B-473F-AE27-A7FE60D77169}" type="sibTrans" cxnId="{F3030091-7929-4767-8799-8372364D889F}">
      <dgm:prSet/>
      <dgm:spPr/>
      <dgm:t>
        <a:bodyPr/>
        <a:lstStyle/>
        <a:p>
          <a:endParaRPr lang="en-US"/>
        </a:p>
      </dgm:t>
    </dgm:pt>
    <dgm:pt modelId="{EF162C22-CBF4-4444-8C87-1F1B9C8C1AF7}">
      <dgm:prSet custT="1"/>
      <dgm:spPr/>
      <dgm:t>
        <a:bodyPr/>
        <a:lstStyle/>
        <a:p>
          <a:r>
            <a:rPr lang="en-US" sz="2200" dirty="0">
              <a:solidFill>
                <a:srgbClr val="3C4743"/>
              </a:solidFill>
              <a:latin typeface="Arial" panose="020B0604020202020204" pitchFamily="34" charset="0"/>
              <a:cs typeface="Arial" panose="020B0604020202020204" pitchFamily="34" charset="0"/>
            </a:rPr>
            <a:t>Enforce configuration standards</a:t>
          </a:r>
        </a:p>
      </dgm:t>
    </dgm:pt>
    <dgm:pt modelId="{8FC8D545-0077-49E1-85CB-6B89EE2573C5}" type="parTrans" cxnId="{E9938673-E9C2-4816-BA3B-94976F9DD3C1}">
      <dgm:prSet/>
      <dgm:spPr/>
      <dgm:t>
        <a:bodyPr/>
        <a:lstStyle/>
        <a:p>
          <a:endParaRPr lang="en-US"/>
        </a:p>
      </dgm:t>
    </dgm:pt>
    <dgm:pt modelId="{D207946A-0B66-4627-8A17-7172F7A383D1}" type="sibTrans" cxnId="{E9938673-E9C2-4816-BA3B-94976F9DD3C1}">
      <dgm:prSet/>
      <dgm:spPr/>
      <dgm:t>
        <a:bodyPr/>
        <a:lstStyle/>
        <a:p>
          <a:endParaRPr lang="en-US"/>
        </a:p>
      </dgm:t>
    </dgm:pt>
    <dgm:pt modelId="{2F872BEC-E626-4661-80BE-512AB50E7D1A}">
      <dgm:prSet custT="1"/>
      <dgm:spPr/>
      <dgm:t>
        <a:bodyPr/>
        <a:lstStyle/>
        <a:p>
          <a:r>
            <a:rPr lang="en-US" sz="2200" dirty="0">
              <a:solidFill>
                <a:srgbClr val="3C4743"/>
              </a:solidFill>
              <a:latin typeface="Arial" panose="020B0604020202020204" pitchFamily="34" charset="0"/>
              <a:cs typeface="Arial" panose="020B0604020202020204" pitchFamily="34" charset="0"/>
            </a:rPr>
            <a:t>Report on the status of systems</a:t>
          </a:r>
        </a:p>
      </dgm:t>
    </dgm:pt>
    <dgm:pt modelId="{1B0F797A-25B1-4F17-8283-22E51F6F8E0D}" type="parTrans" cxnId="{1FCAEAE6-DA98-4EBC-BDD2-56DA8552E58A}">
      <dgm:prSet/>
      <dgm:spPr/>
      <dgm:t>
        <a:bodyPr/>
        <a:lstStyle/>
        <a:p>
          <a:endParaRPr lang="en-US"/>
        </a:p>
      </dgm:t>
    </dgm:pt>
    <dgm:pt modelId="{918C2473-FD4A-4FFB-9D98-69F20CBA2FB2}" type="sibTrans" cxnId="{1FCAEAE6-DA98-4EBC-BDD2-56DA8552E58A}">
      <dgm:prSet/>
      <dgm:spPr/>
      <dgm:t>
        <a:bodyPr/>
        <a:lstStyle/>
        <a:p>
          <a:endParaRPr lang="en-US"/>
        </a:p>
      </dgm:t>
    </dgm:pt>
    <dgm:pt modelId="{9B3E8AFF-EAB7-4278-8ABF-6D6320C5B00F}">
      <dgm:prSet custT="1"/>
      <dgm:spPr/>
      <dgm:t>
        <a:bodyPr/>
        <a:lstStyle/>
        <a:p>
          <a:r>
            <a:rPr lang="en-US" sz="2200" dirty="0">
              <a:solidFill>
                <a:srgbClr val="3C4743"/>
              </a:solidFill>
              <a:latin typeface="Arial" panose="020B0604020202020204" pitchFamily="34" charset="0"/>
              <a:cs typeface="Arial" panose="020B0604020202020204" pitchFamily="34" charset="0"/>
            </a:rPr>
            <a:t>Make changes and updates to those systems from a single, central location</a:t>
          </a:r>
        </a:p>
      </dgm:t>
    </dgm:pt>
    <dgm:pt modelId="{A7FA7893-82E8-4CB8-B26A-806719489D4D}" type="parTrans" cxnId="{6770CF14-0FA7-4BA0-87B9-45D8D17CCD7C}">
      <dgm:prSet/>
      <dgm:spPr/>
      <dgm:t>
        <a:bodyPr/>
        <a:lstStyle/>
        <a:p>
          <a:endParaRPr lang="en-US"/>
        </a:p>
      </dgm:t>
    </dgm:pt>
    <dgm:pt modelId="{60C13836-FF13-4D63-B538-F4A1CA07B993}" type="sibTrans" cxnId="{6770CF14-0FA7-4BA0-87B9-45D8D17CCD7C}">
      <dgm:prSet/>
      <dgm:spPr/>
      <dgm:t>
        <a:bodyPr/>
        <a:lstStyle/>
        <a:p>
          <a:endParaRPr lang="en-US"/>
        </a:p>
      </dgm:t>
    </dgm:pt>
    <dgm:pt modelId="{A37A62DA-7CC0-47EF-83C8-1969385E97A1}" type="pres">
      <dgm:prSet presAssocID="{EC2D25EE-2569-416C-B090-BDD63F526A4B}" presName="linear" presStyleCnt="0">
        <dgm:presLayoutVars>
          <dgm:animLvl val="lvl"/>
          <dgm:resizeHandles val="exact"/>
        </dgm:presLayoutVars>
      </dgm:prSet>
      <dgm:spPr/>
    </dgm:pt>
    <dgm:pt modelId="{AFDB9D0B-73F6-492B-BF56-61403F769099}" type="pres">
      <dgm:prSet presAssocID="{4965AC2C-CAE7-4CD8-8E2E-609816B3F7A7}" presName="parentText" presStyleLbl="node1" presStyleIdx="0" presStyleCnt="2">
        <dgm:presLayoutVars>
          <dgm:chMax val="0"/>
          <dgm:bulletEnabled val="1"/>
        </dgm:presLayoutVars>
      </dgm:prSet>
      <dgm:spPr/>
    </dgm:pt>
    <dgm:pt modelId="{676C8242-F0F9-45FD-9C42-53EA128B496D}" type="pres">
      <dgm:prSet presAssocID="{130557F6-DCB6-4345-9C6D-11BD0D60AB5E}" presName="spacer" presStyleCnt="0"/>
      <dgm:spPr/>
    </dgm:pt>
    <dgm:pt modelId="{9AD59B62-4F84-41E1-BEDE-8013C0AAAF4A}" type="pres">
      <dgm:prSet presAssocID="{9C1C9E75-C54B-46F7-9E58-76D1A8A43050}" presName="parentText" presStyleLbl="node1" presStyleIdx="1" presStyleCnt="2" custScaleY="47668">
        <dgm:presLayoutVars>
          <dgm:chMax val="0"/>
          <dgm:bulletEnabled val="1"/>
        </dgm:presLayoutVars>
      </dgm:prSet>
      <dgm:spPr/>
    </dgm:pt>
    <dgm:pt modelId="{584062DC-F164-4F52-8BD5-8D80259938BB}" type="pres">
      <dgm:prSet presAssocID="{9C1C9E75-C54B-46F7-9E58-76D1A8A43050}" presName="childText" presStyleLbl="revTx" presStyleIdx="0" presStyleCnt="1">
        <dgm:presLayoutVars>
          <dgm:bulletEnabled val="1"/>
        </dgm:presLayoutVars>
      </dgm:prSet>
      <dgm:spPr/>
    </dgm:pt>
  </dgm:ptLst>
  <dgm:cxnLst>
    <dgm:cxn modelId="{6770CF14-0FA7-4BA0-87B9-45D8D17CCD7C}" srcId="{9C1C9E75-C54B-46F7-9E58-76D1A8A43050}" destId="{9B3E8AFF-EAB7-4278-8ABF-6D6320C5B00F}" srcOrd="2" destOrd="0" parTransId="{A7FA7893-82E8-4CB8-B26A-806719489D4D}" sibTransId="{60C13836-FF13-4D63-B538-F4A1CA07B993}"/>
    <dgm:cxn modelId="{45C7B726-C8CD-4A18-959B-B2847AFF982D}" type="presOf" srcId="{EF162C22-CBF4-4444-8C87-1F1B9C8C1AF7}" destId="{584062DC-F164-4F52-8BD5-8D80259938BB}" srcOrd="0" destOrd="0" presId="urn:microsoft.com/office/officeart/2005/8/layout/vList2"/>
    <dgm:cxn modelId="{E4753661-C7DE-467C-932B-1A0075257030}" type="presOf" srcId="{4965AC2C-CAE7-4CD8-8E2E-609816B3F7A7}" destId="{AFDB9D0B-73F6-492B-BF56-61403F769099}" srcOrd="0" destOrd="0" presId="urn:microsoft.com/office/officeart/2005/8/layout/vList2"/>
    <dgm:cxn modelId="{E9938673-E9C2-4816-BA3B-94976F9DD3C1}" srcId="{9C1C9E75-C54B-46F7-9E58-76D1A8A43050}" destId="{EF162C22-CBF4-4444-8C87-1F1B9C8C1AF7}" srcOrd="0" destOrd="0" parTransId="{8FC8D545-0077-49E1-85CB-6B89EE2573C5}" sibTransId="{D207946A-0B66-4627-8A17-7172F7A383D1}"/>
    <dgm:cxn modelId="{627AA277-6C46-4CD8-AC12-A2E6220051D2}" type="presOf" srcId="{9C1C9E75-C54B-46F7-9E58-76D1A8A43050}" destId="{9AD59B62-4F84-41E1-BEDE-8013C0AAAF4A}" srcOrd="0" destOrd="0" presId="urn:microsoft.com/office/officeart/2005/8/layout/vList2"/>
    <dgm:cxn modelId="{8059D67D-F69D-46A4-8C94-2423FC5377CF}" srcId="{EC2D25EE-2569-416C-B090-BDD63F526A4B}" destId="{4965AC2C-CAE7-4CD8-8E2E-609816B3F7A7}" srcOrd="0" destOrd="0" parTransId="{73C6FBBD-321F-4DE6-AE95-F402A954212C}" sibTransId="{130557F6-DCB6-4345-9C6D-11BD0D60AB5E}"/>
    <dgm:cxn modelId="{F3030091-7929-4767-8799-8372364D889F}" srcId="{EC2D25EE-2569-416C-B090-BDD63F526A4B}" destId="{9C1C9E75-C54B-46F7-9E58-76D1A8A43050}" srcOrd="1" destOrd="0" parTransId="{B273DB5A-5F73-40B7-81C3-25B6F5C66E15}" sibTransId="{D8147590-7A0B-473F-AE27-A7FE60D77169}"/>
    <dgm:cxn modelId="{ED61849E-172D-4BA4-AD92-DC0486F566C2}" type="presOf" srcId="{9B3E8AFF-EAB7-4278-8ABF-6D6320C5B00F}" destId="{584062DC-F164-4F52-8BD5-8D80259938BB}" srcOrd="0" destOrd="2" presId="urn:microsoft.com/office/officeart/2005/8/layout/vList2"/>
    <dgm:cxn modelId="{048A2FA2-0939-4EEE-9C76-12DCB38D2854}" type="presOf" srcId="{2F872BEC-E626-4661-80BE-512AB50E7D1A}" destId="{584062DC-F164-4F52-8BD5-8D80259938BB}" srcOrd="0" destOrd="1" presId="urn:microsoft.com/office/officeart/2005/8/layout/vList2"/>
    <dgm:cxn modelId="{F27A86D8-8A12-44B0-A5A7-EF5921EE7A34}" type="presOf" srcId="{EC2D25EE-2569-416C-B090-BDD63F526A4B}" destId="{A37A62DA-7CC0-47EF-83C8-1969385E97A1}" srcOrd="0" destOrd="0" presId="urn:microsoft.com/office/officeart/2005/8/layout/vList2"/>
    <dgm:cxn modelId="{1FCAEAE6-DA98-4EBC-BDD2-56DA8552E58A}" srcId="{9C1C9E75-C54B-46F7-9E58-76D1A8A43050}" destId="{2F872BEC-E626-4661-80BE-512AB50E7D1A}" srcOrd="1" destOrd="0" parTransId="{1B0F797A-25B1-4F17-8283-22E51F6F8E0D}" sibTransId="{918C2473-FD4A-4FFB-9D98-69F20CBA2FB2}"/>
    <dgm:cxn modelId="{BDC5CEC0-17ED-4739-86B1-A19D074EC1AE}" type="presParOf" srcId="{A37A62DA-7CC0-47EF-83C8-1969385E97A1}" destId="{AFDB9D0B-73F6-492B-BF56-61403F769099}" srcOrd="0" destOrd="0" presId="urn:microsoft.com/office/officeart/2005/8/layout/vList2"/>
    <dgm:cxn modelId="{9D1B14C1-FD74-4558-9184-F67AD0D7445C}" type="presParOf" srcId="{A37A62DA-7CC0-47EF-83C8-1969385E97A1}" destId="{676C8242-F0F9-45FD-9C42-53EA128B496D}" srcOrd="1" destOrd="0" presId="urn:microsoft.com/office/officeart/2005/8/layout/vList2"/>
    <dgm:cxn modelId="{5D9FCE48-4A7A-4644-A0BF-C8040FC5429A}" type="presParOf" srcId="{A37A62DA-7CC0-47EF-83C8-1969385E97A1}" destId="{9AD59B62-4F84-41E1-BEDE-8013C0AAAF4A}" srcOrd="2" destOrd="0" presId="urn:microsoft.com/office/officeart/2005/8/layout/vList2"/>
    <dgm:cxn modelId="{15CE732B-9BC2-46EA-A811-220621B7BB43}" type="presParOf" srcId="{A37A62DA-7CC0-47EF-83C8-1969385E97A1}" destId="{584062DC-F164-4F52-8BD5-8D80259938B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81DA44A-5907-41AC-A5E4-2F36C7954E5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667243B-FCB7-4105-8AB9-7EEF03ED28BB}">
      <dgm:prSet phldrT="[Text]" custT="1"/>
      <dgm:spPr>
        <a:solidFill>
          <a:schemeClr val="accent3">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Security settings</a:t>
          </a:r>
          <a:endParaRPr lang="en-US" sz="2200" dirty="0">
            <a:solidFill>
              <a:schemeClr val="tx1"/>
            </a:solidFill>
          </a:endParaRPr>
        </a:p>
      </dgm:t>
    </dgm:pt>
    <dgm:pt modelId="{B0B35CAA-4F41-4095-A2C9-64FD89BDA545}" type="parTrans" cxnId="{9BF1DEA8-9600-42A1-91BA-C83D663D3697}">
      <dgm:prSet/>
      <dgm:spPr/>
      <dgm:t>
        <a:bodyPr/>
        <a:lstStyle/>
        <a:p>
          <a:endParaRPr lang="en-US" sz="2200">
            <a:solidFill>
              <a:schemeClr val="tx1"/>
            </a:solidFill>
          </a:endParaRPr>
        </a:p>
      </dgm:t>
    </dgm:pt>
    <dgm:pt modelId="{F8164355-7E69-4C2C-9DEA-C1CA9BE5F35F}" type="sibTrans" cxnId="{9BF1DEA8-9600-42A1-91BA-C83D663D3697}">
      <dgm:prSet/>
      <dgm:spPr/>
      <dgm:t>
        <a:bodyPr/>
        <a:lstStyle/>
        <a:p>
          <a:endParaRPr lang="en-US" sz="2200">
            <a:solidFill>
              <a:schemeClr val="tx1"/>
            </a:solidFill>
          </a:endParaRPr>
        </a:p>
      </dgm:t>
    </dgm:pt>
    <dgm:pt modelId="{783EB09F-332B-4C56-B333-0B8066F9AC44}">
      <dgm:prSet custT="1"/>
      <dgm:spPr>
        <a:solidFill>
          <a:schemeClr val="accent3">
            <a:lumMod val="20000"/>
            <a:lumOff val="8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Software versions</a:t>
          </a:r>
        </a:p>
      </dgm:t>
    </dgm:pt>
    <dgm:pt modelId="{3558E6FC-34CE-402E-97AE-549FB298898D}" type="parTrans" cxnId="{A97239D8-563E-4476-8D1D-EF505F921E65}">
      <dgm:prSet/>
      <dgm:spPr/>
      <dgm:t>
        <a:bodyPr/>
        <a:lstStyle/>
        <a:p>
          <a:endParaRPr lang="en-US" sz="2200">
            <a:solidFill>
              <a:schemeClr val="tx1"/>
            </a:solidFill>
          </a:endParaRPr>
        </a:p>
      </dgm:t>
    </dgm:pt>
    <dgm:pt modelId="{62A28696-A8D3-4A38-9BB3-DE63C6129F3B}" type="sibTrans" cxnId="{A97239D8-563E-4476-8D1D-EF505F921E65}">
      <dgm:prSet/>
      <dgm:spPr/>
      <dgm:t>
        <a:bodyPr/>
        <a:lstStyle/>
        <a:p>
          <a:endParaRPr lang="en-US" sz="2200">
            <a:solidFill>
              <a:schemeClr val="tx1"/>
            </a:solidFill>
          </a:endParaRPr>
        </a:p>
      </dgm:t>
    </dgm:pt>
    <dgm:pt modelId="{287B73E8-C87F-4A1D-A6D7-D768F65A8510}">
      <dgm:prSet custT="1"/>
      <dgm:spPr>
        <a:solidFill>
          <a:schemeClr val="accent3">
            <a:lumMod val="20000"/>
            <a:lumOff val="8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Network settings</a:t>
          </a:r>
        </a:p>
      </dgm:t>
    </dgm:pt>
    <dgm:pt modelId="{E61AC4FC-4EDF-4476-8E46-F5CF582851CA}" type="parTrans" cxnId="{6DC3E99B-1FCC-4624-8036-DC9E5C7A10AB}">
      <dgm:prSet/>
      <dgm:spPr/>
      <dgm:t>
        <a:bodyPr/>
        <a:lstStyle/>
        <a:p>
          <a:endParaRPr lang="en-US" sz="2200">
            <a:solidFill>
              <a:schemeClr val="tx1"/>
            </a:solidFill>
          </a:endParaRPr>
        </a:p>
      </dgm:t>
    </dgm:pt>
    <dgm:pt modelId="{3693AE60-E77F-4402-BEBD-47CD36D497DB}" type="sibTrans" cxnId="{6DC3E99B-1FCC-4624-8036-DC9E5C7A10AB}">
      <dgm:prSet/>
      <dgm:spPr/>
      <dgm:t>
        <a:bodyPr/>
        <a:lstStyle/>
        <a:p>
          <a:endParaRPr lang="en-US" sz="2200">
            <a:solidFill>
              <a:schemeClr val="tx1"/>
            </a:solidFill>
          </a:endParaRPr>
        </a:p>
      </dgm:t>
    </dgm:pt>
    <dgm:pt modelId="{EB07A351-9F0F-4807-BC18-A929E8CA54FC}">
      <dgm:prSet custT="1"/>
      <dgm:spPr>
        <a:solidFill>
          <a:schemeClr val="accent3">
            <a:lumMod val="20000"/>
            <a:lumOff val="8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User rights management</a:t>
          </a:r>
        </a:p>
      </dgm:t>
    </dgm:pt>
    <dgm:pt modelId="{C8C2C3F2-2990-4C23-B625-9A11DE68A8A8}" type="parTrans" cxnId="{CF552DE2-0DB3-4BA7-8045-E99C2935EE28}">
      <dgm:prSet/>
      <dgm:spPr/>
      <dgm:t>
        <a:bodyPr/>
        <a:lstStyle/>
        <a:p>
          <a:endParaRPr lang="en-US" sz="2200">
            <a:solidFill>
              <a:schemeClr val="tx1"/>
            </a:solidFill>
          </a:endParaRPr>
        </a:p>
      </dgm:t>
    </dgm:pt>
    <dgm:pt modelId="{03570C60-CFA0-49A3-80B1-73AD0C5C25DE}" type="sibTrans" cxnId="{CF552DE2-0DB3-4BA7-8045-E99C2935EE28}">
      <dgm:prSet/>
      <dgm:spPr/>
      <dgm:t>
        <a:bodyPr/>
        <a:lstStyle/>
        <a:p>
          <a:endParaRPr lang="en-US" sz="2200">
            <a:solidFill>
              <a:schemeClr val="tx1"/>
            </a:solidFill>
          </a:endParaRPr>
        </a:p>
      </dgm:t>
    </dgm:pt>
    <dgm:pt modelId="{9A7CFA10-5A77-46CC-A165-014515A487D9}">
      <dgm:prSet custT="1"/>
      <dgm:spPr>
        <a:solidFill>
          <a:schemeClr val="accent3">
            <a:lumMod val="20000"/>
            <a:lumOff val="8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User interface settings</a:t>
          </a:r>
          <a:endParaRPr lang="en-US" sz="2200" dirty="0">
            <a:solidFill>
              <a:schemeClr val="tx1"/>
            </a:solidFill>
          </a:endParaRPr>
        </a:p>
      </dgm:t>
    </dgm:pt>
    <dgm:pt modelId="{CA4C4D27-A34C-4110-9A7E-E785374CC114}" type="parTrans" cxnId="{F9CD50E8-4708-4BBE-9D01-9F67FA109BF4}">
      <dgm:prSet/>
      <dgm:spPr/>
      <dgm:t>
        <a:bodyPr/>
        <a:lstStyle/>
        <a:p>
          <a:endParaRPr lang="en-US" sz="2200">
            <a:solidFill>
              <a:schemeClr val="tx1"/>
            </a:solidFill>
          </a:endParaRPr>
        </a:p>
      </dgm:t>
    </dgm:pt>
    <dgm:pt modelId="{9DAAB61A-B8CB-4B08-AA25-9B7B0D3706EB}" type="sibTrans" cxnId="{F9CD50E8-4708-4BBE-9D01-9F67FA109BF4}">
      <dgm:prSet/>
      <dgm:spPr/>
      <dgm:t>
        <a:bodyPr/>
        <a:lstStyle/>
        <a:p>
          <a:endParaRPr lang="en-US" sz="2200">
            <a:solidFill>
              <a:schemeClr val="tx1"/>
            </a:solidFill>
          </a:endParaRPr>
        </a:p>
      </dgm:t>
    </dgm:pt>
    <dgm:pt modelId="{F462C488-788B-4210-9637-D10F4FA340A8}" type="pres">
      <dgm:prSet presAssocID="{781DA44A-5907-41AC-A5E4-2F36C7954E53}" presName="diagram" presStyleCnt="0">
        <dgm:presLayoutVars>
          <dgm:dir/>
          <dgm:resizeHandles val="exact"/>
        </dgm:presLayoutVars>
      </dgm:prSet>
      <dgm:spPr/>
    </dgm:pt>
    <dgm:pt modelId="{A1EBE77D-B4A6-440C-B2C3-B2C420ED26C0}" type="pres">
      <dgm:prSet presAssocID="{4667243B-FCB7-4105-8AB9-7EEF03ED28BB}" presName="node" presStyleLbl="node1" presStyleIdx="0" presStyleCnt="5">
        <dgm:presLayoutVars>
          <dgm:bulletEnabled val="1"/>
        </dgm:presLayoutVars>
      </dgm:prSet>
      <dgm:spPr/>
    </dgm:pt>
    <dgm:pt modelId="{32377B87-6786-4321-9EAC-E1726FB3C4F8}" type="pres">
      <dgm:prSet presAssocID="{F8164355-7E69-4C2C-9DEA-C1CA9BE5F35F}" presName="sibTrans" presStyleCnt="0"/>
      <dgm:spPr/>
    </dgm:pt>
    <dgm:pt modelId="{C77E29BA-BDD6-478E-B25D-4A1FE04DFC21}" type="pres">
      <dgm:prSet presAssocID="{783EB09F-332B-4C56-B333-0B8066F9AC44}" presName="node" presStyleLbl="node1" presStyleIdx="1" presStyleCnt="5">
        <dgm:presLayoutVars>
          <dgm:bulletEnabled val="1"/>
        </dgm:presLayoutVars>
      </dgm:prSet>
      <dgm:spPr/>
    </dgm:pt>
    <dgm:pt modelId="{5170A8A6-E7AB-4C02-9426-0D47B132961A}" type="pres">
      <dgm:prSet presAssocID="{62A28696-A8D3-4A38-9BB3-DE63C6129F3B}" presName="sibTrans" presStyleCnt="0"/>
      <dgm:spPr/>
    </dgm:pt>
    <dgm:pt modelId="{D8938240-4BE0-4B1B-B085-B6CE85A0E812}" type="pres">
      <dgm:prSet presAssocID="{287B73E8-C87F-4A1D-A6D7-D768F65A8510}" presName="node" presStyleLbl="node1" presStyleIdx="2" presStyleCnt="5">
        <dgm:presLayoutVars>
          <dgm:bulletEnabled val="1"/>
        </dgm:presLayoutVars>
      </dgm:prSet>
      <dgm:spPr/>
    </dgm:pt>
    <dgm:pt modelId="{D1A37E54-28AF-4B2D-898D-F66A73A4033E}" type="pres">
      <dgm:prSet presAssocID="{3693AE60-E77F-4402-BEBD-47CD36D497DB}" presName="sibTrans" presStyleCnt="0"/>
      <dgm:spPr/>
    </dgm:pt>
    <dgm:pt modelId="{646294B1-1040-4DCD-A5BE-DAFC4FB09182}" type="pres">
      <dgm:prSet presAssocID="{EB07A351-9F0F-4807-BC18-A929E8CA54FC}" presName="node" presStyleLbl="node1" presStyleIdx="3" presStyleCnt="5">
        <dgm:presLayoutVars>
          <dgm:bulletEnabled val="1"/>
        </dgm:presLayoutVars>
      </dgm:prSet>
      <dgm:spPr/>
    </dgm:pt>
    <dgm:pt modelId="{73D3310C-A647-4EFB-B7BB-AE5F9721A7CD}" type="pres">
      <dgm:prSet presAssocID="{03570C60-CFA0-49A3-80B1-73AD0C5C25DE}" presName="sibTrans" presStyleCnt="0"/>
      <dgm:spPr/>
    </dgm:pt>
    <dgm:pt modelId="{ACDD7CE7-C0B6-4CA2-9549-098039FFE1D1}" type="pres">
      <dgm:prSet presAssocID="{9A7CFA10-5A77-46CC-A165-014515A487D9}" presName="node" presStyleLbl="node1" presStyleIdx="4" presStyleCnt="5">
        <dgm:presLayoutVars>
          <dgm:bulletEnabled val="1"/>
        </dgm:presLayoutVars>
      </dgm:prSet>
      <dgm:spPr/>
    </dgm:pt>
  </dgm:ptLst>
  <dgm:cxnLst>
    <dgm:cxn modelId="{782D9650-37E3-4472-BEFB-D1EE937A34C9}" type="presOf" srcId="{EB07A351-9F0F-4807-BC18-A929E8CA54FC}" destId="{646294B1-1040-4DCD-A5BE-DAFC4FB09182}" srcOrd="0" destOrd="0" presId="urn:microsoft.com/office/officeart/2005/8/layout/default"/>
    <dgm:cxn modelId="{6C2BB357-4F4A-4180-9480-5020563305B1}" type="presOf" srcId="{781DA44A-5907-41AC-A5E4-2F36C7954E53}" destId="{F462C488-788B-4210-9637-D10F4FA340A8}" srcOrd="0" destOrd="0" presId="urn:microsoft.com/office/officeart/2005/8/layout/default"/>
    <dgm:cxn modelId="{6DC3E99B-1FCC-4624-8036-DC9E5C7A10AB}" srcId="{781DA44A-5907-41AC-A5E4-2F36C7954E53}" destId="{287B73E8-C87F-4A1D-A6D7-D768F65A8510}" srcOrd="2" destOrd="0" parTransId="{E61AC4FC-4EDF-4476-8E46-F5CF582851CA}" sibTransId="{3693AE60-E77F-4402-BEBD-47CD36D497DB}"/>
    <dgm:cxn modelId="{4CE6C79D-482D-4B47-ABE3-4BB913D749AD}" type="presOf" srcId="{783EB09F-332B-4C56-B333-0B8066F9AC44}" destId="{C77E29BA-BDD6-478E-B25D-4A1FE04DFC21}" srcOrd="0" destOrd="0" presId="urn:microsoft.com/office/officeart/2005/8/layout/default"/>
    <dgm:cxn modelId="{9BF1DEA8-9600-42A1-91BA-C83D663D3697}" srcId="{781DA44A-5907-41AC-A5E4-2F36C7954E53}" destId="{4667243B-FCB7-4105-8AB9-7EEF03ED28BB}" srcOrd="0" destOrd="0" parTransId="{B0B35CAA-4F41-4095-A2C9-64FD89BDA545}" sibTransId="{F8164355-7E69-4C2C-9DEA-C1CA9BE5F35F}"/>
    <dgm:cxn modelId="{A15AB3A9-7262-4750-8022-27237BE37F03}" type="presOf" srcId="{9A7CFA10-5A77-46CC-A165-014515A487D9}" destId="{ACDD7CE7-C0B6-4CA2-9549-098039FFE1D1}" srcOrd="0" destOrd="0" presId="urn:microsoft.com/office/officeart/2005/8/layout/default"/>
    <dgm:cxn modelId="{A97239D8-563E-4476-8D1D-EF505F921E65}" srcId="{781DA44A-5907-41AC-A5E4-2F36C7954E53}" destId="{783EB09F-332B-4C56-B333-0B8066F9AC44}" srcOrd="1" destOrd="0" parTransId="{3558E6FC-34CE-402E-97AE-549FB298898D}" sibTransId="{62A28696-A8D3-4A38-9BB3-DE63C6129F3B}"/>
    <dgm:cxn modelId="{CF552DE2-0DB3-4BA7-8045-E99C2935EE28}" srcId="{781DA44A-5907-41AC-A5E4-2F36C7954E53}" destId="{EB07A351-9F0F-4807-BC18-A929E8CA54FC}" srcOrd="3" destOrd="0" parTransId="{C8C2C3F2-2990-4C23-B625-9A11DE68A8A8}" sibTransId="{03570C60-CFA0-49A3-80B1-73AD0C5C25DE}"/>
    <dgm:cxn modelId="{F9CD50E8-4708-4BBE-9D01-9F67FA109BF4}" srcId="{781DA44A-5907-41AC-A5E4-2F36C7954E53}" destId="{9A7CFA10-5A77-46CC-A165-014515A487D9}" srcOrd="4" destOrd="0" parTransId="{CA4C4D27-A34C-4110-9A7E-E785374CC114}" sibTransId="{9DAAB61A-B8CB-4B08-AA25-9B7B0D3706EB}"/>
    <dgm:cxn modelId="{9F765CEB-F976-4E89-B379-4DA484CCB827}" type="presOf" srcId="{287B73E8-C87F-4A1D-A6D7-D768F65A8510}" destId="{D8938240-4BE0-4B1B-B085-B6CE85A0E812}" srcOrd="0" destOrd="0" presId="urn:microsoft.com/office/officeart/2005/8/layout/default"/>
    <dgm:cxn modelId="{5C6DEAF9-73FE-46DD-9E37-FE93467B2CB0}" type="presOf" srcId="{4667243B-FCB7-4105-8AB9-7EEF03ED28BB}" destId="{A1EBE77D-B4A6-440C-B2C3-B2C420ED26C0}" srcOrd="0" destOrd="0" presId="urn:microsoft.com/office/officeart/2005/8/layout/default"/>
    <dgm:cxn modelId="{B491670F-A6B6-439D-B1B0-C8EB6B5468A7}" type="presParOf" srcId="{F462C488-788B-4210-9637-D10F4FA340A8}" destId="{A1EBE77D-B4A6-440C-B2C3-B2C420ED26C0}" srcOrd="0" destOrd="0" presId="urn:microsoft.com/office/officeart/2005/8/layout/default"/>
    <dgm:cxn modelId="{5EB88296-6E53-4A01-8040-6D56C0AD6EDF}" type="presParOf" srcId="{F462C488-788B-4210-9637-D10F4FA340A8}" destId="{32377B87-6786-4321-9EAC-E1726FB3C4F8}" srcOrd="1" destOrd="0" presId="urn:microsoft.com/office/officeart/2005/8/layout/default"/>
    <dgm:cxn modelId="{8205188C-0740-4C04-924C-AB7C299AC393}" type="presParOf" srcId="{F462C488-788B-4210-9637-D10F4FA340A8}" destId="{C77E29BA-BDD6-478E-B25D-4A1FE04DFC21}" srcOrd="2" destOrd="0" presId="urn:microsoft.com/office/officeart/2005/8/layout/default"/>
    <dgm:cxn modelId="{F08463CD-6FB7-48AF-8C9C-AFE9DB86F06C}" type="presParOf" srcId="{F462C488-788B-4210-9637-D10F4FA340A8}" destId="{5170A8A6-E7AB-4C02-9426-0D47B132961A}" srcOrd="3" destOrd="0" presId="urn:microsoft.com/office/officeart/2005/8/layout/default"/>
    <dgm:cxn modelId="{26D5CDED-3FB9-452F-9276-798650C223CB}" type="presParOf" srcId="{F462C488-788B-4210-9637-D10F4FA340A8}" destId="{D8938240-4BE0-4B1B-B085-B6CE85A0E812}" srcOrd="4" destOrd="0" presId="urn:microsoft.com/office/officeart/2005/8/layout/default"/>
    <dgm:cxn modelId="{9608993A-B721-4684-9FCC-F97282CA2504}" type="presParOf" srcId="{F462C488-788B-4210-9637-D10F4FA340A8}" destId="{D1A37E54-28AF-4B2D-898D-F66A73A4033E}" srcOrd="5" destOrd="0" presId="urn:microsoft.com/office/officeart/2005/8/layout/default"/>
    <dgm:cxn modelId="{03628722-DDDD-4BB1-873D-81CF42718579}" type="presParOf" srcId="{F462C488-788B-4210-9637-D10F4FA340A8}" destId="{646294B1-1040-4DCD-A5BE-DAFC4FB09182}" srcOrd="6" destOrd="0" presId="urn:microsoft.com/office/officeart/2005/8/layout/default"/>
    <dgm:cxn modelId="{AD836DDB-0885-456A-8CC4-34A6491456D4}" type="presParOf" srcId="{F462C488-788B-4210-9637-D10F4FA340A8}" destId="{73D3310C-A647-4EFB-B7BB-AE5F9721A7CD}" srcOrd="7" destOrd="0" presId="urn:microsoft.com/office/officeart/2005/8/layout/default"/>
    <dgm:cxn modelId="{B7C1D2D0-D6EF-46A9-9838-734FA7F9ECBA}" type="presParOf" srcId="{F462C488-788B-4210-9637-D10F4FA340A8}" destId="{ACDD7CE7-C0B6-4CA2-9549-098039FFE1D1}"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87DB8-698E-4FE5-8533-75B03FE6CB08}">
      <dsp:nvSpPr>
        <dsp:cNvPr id="0" name=""/>
        <dsp:cNvSpPr/>
      </dsp:nvSpPr>
      <dsp:spPr>
        <a:xfrm>
          <a:off x="0" y="434477"/>
          <a:ext cx="10287000" cy="737733"/>
        </a:xfrm>
        <a:prstGeom prst="round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Vulnerabilities in protected systems and networks</a:t>
          </a:r>
        </a:p>
      </dsp:txBody>
      <dsp:txXfrm>
        <a:off x="36013" y="470490"/>
        <a:ext cx="10214974" cy="665707"/>
      </dsp:txXfrm>
    </dsp:sp>
    <dsp:sp modelId="{00E11CB4-ACF7-46F0-8A80-86C77E17A936}">
      <dsp:nvSpPr>
        <dsp:cNvPr id="0" name=""/>
        <dsp:cNvSpPr/>
      </dsp:nvSpPr>
      <dsp:spPr>
        <a:xfrm>
          <a:off x="0" y="1172211"/>
          <a:ext cx="10287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Sheer number of systems on typical large network means attackers are likely to find a neglected system</a:t>
          </a:r>
        </a:p>
      </dsp:txBody>
      <dsp:txXfrm>
        <a:off x="0" y="1172211"/>
        <a:ext cx="10287000" cy="1076400"/>
      </dsp:txXfrm>
    </dsp:sp>
    <dsp:sp modelId="{BCFAFBA0-281E-4556-B0E8-75782372FAA4}">
      <dsp:nvSpPr>
        <dsp:cNvPr id="0" name=""/>
        <dsp:cNvSpPr/>
      </dsp:nvSpPr>
      <dsp:spPr>
        <a:xfrm>
          <a:off x="0" y="2248611"/>
          <a:ext cx="10287000" cy="737733"/>
        </a:xfrm>
        <a:prstGeom prst="round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Cyberwarfare targets</a:t>
          </a:r>
        </a:p>
      </dsp:txBody>
      <dsp:txXfrm>
        <a:off x="36013" y="2284624"/>
        <a:ext cx="10214974" cy="665707"/>
      </dsp:txXfrm>
    </dsp:sp>
    <dsp:sp modelId="{4AC530AC-A6A3-497E-994C-389ABA758EA8}">
      <dsp:nvSpPr>
        <dsp:cNvPr id="0" name=""/>
        <dsp:cNvSpPr/>
      </dsp:nvSpPr>
      <dsp:spPr>
        <a:xfrm>
          <a:off x="0" y="2986344"/>
          <a:ext cx="10287000" cy="1278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Typical computer network devices</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Military systems like command-and-control systems, drones, communication systems, and even the control systems of significant military assets like naval vessels and satellites</a:t>
          </a:r>
        </a:p>
      </dsp:txBody>
      <dsp:txXfrm>
        <a:off x="0" y="2986344"/>
        <a:ext cx="10287000" cy="12782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84A287-B477-40AA-BDA6-BB06E994E17D}">
      <dsp:nvSpPr>
        <dsp:cNvPr id="0" name=""/>
        <dsp:cNvSpPr/>
      </dsp:nvSpPr>
      <dsp:spPr>
        <a:xfrm rot="16200000">
          <a:off x="-715785" y="717041"/>
          <a:ext cx="4699000" cy="3264916"/>
        </a:xfrm>
        <a:prstGeom prst="flowChartManualOperation">
          <a:avLst/>
        </a:prstGeom>
        <a:noFill/>
        <a:ln w="12700" cap="flat" cmpd="sng" algn="ctr">
          <a:solidFill>
            <a:schemeClr val="accent3">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9700" bIns="0" numCol="1" spcCol="1270" anchor="t"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Signature-based detection</a:t>
          </a:r>
        </a:p>
        <a:p>
          <a:pPr marL="228600" lvl="1" indent="-228600" algn="l" defTabSz="889000">
            <a:lnSpc>
              <a:spcPct val="90000"/>
            </a:lnSpc>
            <a:spcBef>
              <a:spcPct val="0"/>
            </a:spcBef>
            <a:spcAft>
              <a:spcPct val="15000"/>
            </a:spcAft>
            <a:buChar char="•"/>
          </a:pPr>
          <a:r>
            <a:rPr lang="en-US" sz="2000" kern="1200" dirty="0">
              <a:solidFill>
                <a:schemeClr val="tx1"/>
              </a:solidFill>
              <a:latin typeface="Arial" panose="020B0604020202020204" pitchFamily="34" charset="0"/>
              <a:cs typeface="Arial" panose="020B0604020202020204" pitchFamily="34" charset="0"/>
            </a:rPr>
            <a:t>Focuses on knowing the digital fingerprint of a malware package</a:t>
          </a:r>
        </a:p>
      </dsp:txBody>
      <dsp:txXfrm rot="5400000">
        <a:off x="1257" y="939799"/>
        <a:ext cx="3264916" cy="2819400"/>
      </dsp:txXfrm>
    </dsp:sp>
    <dsp:sp modelId="{8E176C83-777B-4265-AB0E-E8F5E9D07318}">
      <dsp:nvSpPr>
        <dsp:cNvPr id="0" name=""/>
        <dsp:cNvSpPr/>
      </dsp:nvSpPr>
      <dsp:spPr>
        <a:xfrm rot="16200000">
          <a:off x="2794000" y="717041"/>
          <a:ext cx="4699000" cy="3264916"/>
        </a:xfrm>
        <a:prstGeom prst="flowChartManualOperation">
          <a:avLst/>
        </a:prstGeom>
        <a:noFill/>
        <a:ln w="12700" cap="flat" cmpd="sng" algn="ctr">
          <a:solidFill>
            <a:schemeClr val="accent3">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9700" bIns="0" numCol="1" spcCol="1270" anchor="t"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Heuristics</a:t>
          </a:r>
        </a:p>
        <a:p>
          <a:pPr marL="228600" lvl="1" indent="-228600" algn="l" defTabSz="889000">
            <a:lnSpc>
              <a:spcPct val="90000"/>
            </a:lnSpc>
            <a:spcBef>
              <a:spcPct val="0"/>
            </a:spcBef>
            <a:spcAft>
              <a:spcPct val="15000"/>
            </a:spcAft>
            <a:buChar char="•"/>
          </a:pPr>
          <a:r>
            <a:rPr lang="en-US" sz="2000" kern="1200" dirty="0">
              <a:solidFill>
                <a:schemeClr val="tx1"/>
              </a:solidFill>
              <a:latin typeface="Arial" panose="020B0604020202020204" pitchFamily="34" charset="0"/>
              <a:cs typeface="Arial" panose="020B0604020202020204" pitchFamily="34" charset="0"/>
            </a:rPr>
            <a:t>Involves behavior-based detection techniques</a:t>
          </a:r>
        </a:p>
      </dsp:txBody>
      <dsp:txXfrm rot="5400000">
        <a:off x="3511042" y="939799"/>
        <a:ext cx="3264916" cy="2819400"/>
      </dsp:txXfrm>
    </dsp:sp>
    <dsp:sp modelId="{F0404116-2A1F-43C1-92C0-B623B59AD84E}">
      <dsp:nvSpPr>
        <dsp:cNvPr id="0" name=""/>
        <dsp:cNvSpPr/>
      </dsp:nvSpPr>
      <dsp:spPr>
        <a:xfrm rot="16200000">
          <a:off x="6303785" y="717041"/>
          <a:ext cx="4699000" cy="3264916"/>
        </a:xfrm>
        <a:prstGeom prst="flowChartManualOperation">
          <a:avLst/>
        </a:prstGeom>
        <a:noFill/>
        <a:ln w="12700" cap="flat" cmpd="sng" algn="ctr">
          <a:solidFill>
            <a:schemeClr val="accent3">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9700" bIns="0" numCol="1" spcCol="1270" anchor="t"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Anomaly-based detection</a:t>
          </a:r>
        </a:p>
        <a:p>
          <a:pPr marL="228600" lvl="1" indent="-228600" algn="l" defTabSz="889000">
            <a:lnSpc>
              <a:spcPct val="90000"/>
            </a:lnSpc>
            <a:spcBef>
              <a:spcPct val="0"/>
            </a:spcBef>
            <a:spcAft>
              <a:spcPct val="15000"/>
            </a:spcAft>
            <a:buChar char="•"/>
          </a:pPr>
          <a:r>
            <a:rPr lang="en-US" sz="2000" kern="1200" dirty="0">
              <a:solidFill>
                <a:schemeClr val="tx1"/>
              </a:solidFill>
              <a:latin typeface="Arial" panose="020B0604020202020204" pitchFamily="34" charset="0"/>
              <a:cs typeface="Arial" panose="020B0604020202020204" pitchFamily="34" charset="0"/>
            </a:rPr>
            <a:t>Relies on a baseline understanding of what a system, network, or device does and monitors for differences from that baseline that may be malicious or unwanted behavior</a:t>
          </a:r>
        </a:p>
      </dsp:txBody>
      <dsp:txXfrm rot="5400000">
        <a:off x="7020827" y="939799"/>
        <a:ext cx="3264916" cy="28194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8357C2-ECDA-4047-A2D5-7002604D1AD2}">
      <dsp:nvSpPr>
        <dsp:cNvPr id="0" name=""/>
        <dsp:cNvSpPr/>
      </dsp:nvSpPr>
      <dsp:spPr>
        <a:xfrm>
          <a:off x="50" y="14022"/>
          <a:ext cx="4806962" cy="1324800"/>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Allow listing</a:t>
          </a:r>
        </a:p>
      </dsp:txBody>
      <dsp:txXfrm>
        <a:off x="50" y="14022"/>
        <a:ext cx="4806962" cy="1324800"/>
      </dsp:txXfrm>
    </dsp:sp>
    <dsp:sp modelId="{2535329E-1FBC-4F18-9070-6A52A46C2512}">
      <dsp:nvSpPr>
        <dsp:cNvPr id="0" name=""/>
        <dsp:cNvSpPr/>
      </dsp:nvSpPr>
      <dsp:spPr>
        <a:xfrm>
          <a:off x="50" y="1338822"/>
          <a:ext cx="4806962" cy="3346154"/>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solidFill>
              <a:latin typeface="Arial" panose="020B0604020202020204" pitchFamily="34" charset="0"/>
              <a:cs typeface="Arial" panose="020B0604020202020204" pitchFamily="34" charset="0"/>
            </a:rPr>
            <a:t>Sometimes called whitelisting</a:t>
          </a:r>
        </a:p>
        <a:p>
          <a:pPr marL="228600" lvl="1" indent="-228600" algn="l" defTabSz="889000">
            <a:lnSpc>
              <a:spcPct val="90000"/>
            </a:lnSpc>
            <a:spcBef>
              <a:spcPct val="0"/>
            </a:spcBef>
            <a:spcAft>
              <a:spcPct val="15000"/>
            </a:spcAft>
            <a:buChar char="•"/>
          </a:pPr>
          <a:r>
            <a:rPr lang="en-US" sz="2000" kern="1200" dirty="0">
              <a:solidFill>
                <a:schemeClr val="tx1"/>
              </a:solidFill>
              <a:latin typeface="Arial" panose="020B0604020202020204" pitchFamily="34" charset="0"/>
              <a:cs typeface="Arial" panose="020B0604020202020204" pitchFamily="34" charset="0"/>
            </a:rPr>
            <a:t>Builds a list of trusted software, systems, networks, or other resources</a:t>
          </a:r>
        </a:p>
        <a:p>
          <a:pPr marL="228600" lvl="1" indent="-228600" algn="l" defTabSz="889000">
            <a:lnSpc>
              <a:spcPct val="90000"/>
            </a:lnSpc>
            <a:spcBef>
              <a:spcPct val="0"/>
            </a:spcBef>
            <a:spcAft>
              <a:spcPct val="15000"/>
            </a:spcAft>
            <a:buChar char="•"/>
          </a:pPr>
          <a:r>
            <a:rPr lang="en-US" sz="2000" kern="1200" dirty="0">
              <a:solidFill>
                <a:schemeClr val="tx1"/>
              </a:solidFill>
              <a:latin typeface="Arial" panose="020B0604020202020204" pitchFamily="34" charset="0"/>
              <a:cs typeface="Arial" panose="020B0604020202020204" pitchFamily="34" charset="0"/>
            </a:rPr>
            <a:t>Checks list each time a request is made to use that type of resource</a:t>
          </a:r>
        </a:p>
        <a:p>
          <a:pPr marL="228600" lvl="1" indent="-228600" algn="l" defTabSz="889000">
            <a:lnSpc>
              <a:spcPct val="90000"/>
            </a:lnSpc>
            <a:spcBef>
              <a:spcPct val="0"/>
            </a:spcBef>
            <a:spcAft>
              <a:spcPct val="15000"/>
            </a:spcAft>
            <a:buChar char="•"/>
          </a:pPr>
          <a:r>
            <a:rPr lang="en-US" sz="2000" kern="1200" dirty="0">
              <a:solidFill>
                <a:schemeClr val="tx1"/>
              </a:solidFill>
              <a:latin typeface="Arial" panose="020B0604020202020204" pitchFamily="34" charset="0"/>
              <a:cs typeface="Arial" panose="020B0604020202020204" pitchFamily="34" charset="0"/>
            </a:rPr>
            <a:t>If resource is on the allow list and matches it, access to the resource is allowed</a:t>
          </a:r>
        </a:p>
        <a:p>
          <a:pPr marL="228600" lvl="1" indent="-228600" algn="l" defTabSz="889000">
            <a:lnSpc>
              <a:spcPct val="90000"/>
            </a:lnSpc>
            <a:spcBef>
              <a:spcPct val="0"/>
            </a:spcBef>
            <a:spcAft>
              <a:spcPct val="15000"/>
            </a:spcAft>
            <a:buChar char="•"/>
          </a:pPr>
          <a:r>
            <a:rPr lang="en-US" sz="2000" kern="1200" dirty="0">
              <a:solidFill>
                <a:schemeClr val="tx1"/>
              </a:solidFill>
              <a:latin typeface="Arial" panose="020B0604020202020204" pitchFamily="34" charset="0"/>
              <a:cs typeface="Arial" panose="020B0604020202020204" pitchFamily="34" charset="0"/>
            </a:rPr>
            <a:t>If resource is not on the list, access is not allowed, and further action must be taken to access it</a:t>
          </a:r>
        </a:p>
      </dsp:txBody>
      <dsp:txXfrm>
        <a:off x="50" y="1338822"/>
        <a:ext cx="4806962" cy="3346154"/>
      </dsp:txXfrm>
    </dsp:sp>
    <dsp:sp modelId="{8501EFF3-51E9-4CD9-B7A5-121D4424B45C}">
      <dsp:nvSpPr>
        <dsp:cNvPr id="0" name=""/>
        <dsp:cNvSpPr/>
      </dsp:nvSpPr>
      <dsp:spPr>
        <a:xfrm>
          <a:off x="5479987" y="14022"/>
          <a:ext cx="4806962" cy="1324800"/>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Deny listing or block listing</a:t>
          </a:r>
        </a:p>
      </dsp:txBody>
      <dsp:txXfrm>
        <a:off x="5479987" y="14022"/>
        <a:ext cx="4806962" cy="1324800"/>
      </dsp:txXfrm>
    </dsp:sp>
    <dsp:sp modelId="{AFEA2A02-4A0B-40B4-B2AC-308313641DC0}">
      <dsp:nvSpPr>
        <dsp:cNvPr id="0" name=""/>
        <dsp:cNvSpPr/>
      </dsp:nvSpPr>
      <dsp:spPr>
        <a:xfrm>
          <a:off x="5479987" y="1338822"/>
          <a:ext cx="4806962" cy="3346154"/>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solidFill>
              <a:latin typeface="Arial" panose="020B0604020202020204" pitchFamily="34" charset="0"/>
              <a:cs typeface="Arial" panose="020B0604020202020204" pitchFamily="34" charset="0"/>
            </a:rPr>
            <a:t>Sometimes called blacklisting</a:t>
          </a:r>
        </a:p>
        <a:p>
          <a:pPr marL="228600" lvl="1" indent="-228600" algn="l" defTabSz="889000">
            <a:lnSpc>
              <a:spcPct val="90000"/>
            </a:lnSpc>
            <a:spcBef>
              <a:spcPct val="0"/>
            </a:spcBef>
            <a:spcAft>
              <a:spcPct val="15000"/>
            </a:spcAft>
            <a:buChar char="•"/>
          </a:pPr>
          <a:r>
            <a:rPr lang="en-US" sz="2000" kern="1200" dirty="0">
              <a:solidFill>
                <a:schemeClr val="tx1"/>
              </a:solidFill>
              <a:latin typeface="Arial" panose="020B0604020202020204" pitchFamily="34" charset="0"/>
              <a:cs typeface="Arial" panose="020B0604020202020204" pitchFamily="34" charset="0"/>
            </a:rPr>
            <a:t>Reverses technique used in allow listing</a:t>
          </a:r>
        </a:p>
        <a:p>
          <a:pPr marL="228600" lvl="1" indent="-228600" algn="l" defTabSz="889000">
            <a:lnSpc>
              <a:spcPct val="90000"/>
            </a:lnSpc>
            <a:spcBef>
              <a:spcPct val="0"/>
            </a:spcBef>
            <a:spcAft>
              <a:spcPct val="15000"/>
            </a:spcAft>
            <a:buChar char="•"/>
          </a:pPr>
          <a:r>
            <a:rPr lang="en-US" sz="2000" kern="1200" dirty="0">
              <a:solidFill>
                <a:schemeClr val="tx1"/>
              </a:solidFill>
              <a:latin typeface="Arial" panose="020B0604020202020204" pitchFamily="34" charset="0"/>
              <a:cs typeface="Arial" panose="020B0604020202020204" pitchFamily="34" charset="0"/>
            </a:rPr>
            <a:t>Builds a list of prohibited applications, files, sites, or other data or access</a:t>
          </a:r>
        </a:p>
        <a:p>
          <a:pPr marL="228600" lvl="1" indent="-228600" algn="l" defTabSz="889000">
            <a:lnSpc>
              <a:spcPct val="90000"/>
            </a:lnSpc>
            <a:spcBef>
              <a:spcPct val="0"/>
            </a:spcBef>
            <a:spcAft>
              <a:spcPct val="15000"/>
            </a:spcAft>
            <a:buChar char="•"/>
          </a:pPr>
          <a:r>
            <a:rPr lang="en-US" sz="2000" kern="1200" dirty="0">
              <a:solidFill>
                <a:schemeClr val="tx1"/>
              </a:solidFill>
              <a:latin typeface="Arial" panose="020B0604020202020204" pitchFamily="34" charset="0"/>
              <a:cs typeface="Arial" panose="020B0604020202020204" pitchFamily="34" charset="0"/>
            </a:rPr>
            <a:t>When system attempts to access a deny-listed site, access is stopped or can be redirected to an awareness website</a:t>
          </a:r>
        </a:p>
      </dsp:txBody>
      <dsp:txXfrm>
        <a:off x="5479987" y="1338822"/>
        <a:ext cx="4806962" cy="334615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5A616-F5A8-4EBF-885C-C15D9337B2EA}">
      <dsp:nvSpPr>
        <dsp:cNvPr id="0" name=""/>
        <dsp:cNvSpPr/>
      </dsp:nvSpPr>
      <dsp:spPr>
        <a:xfrm>
          <a:off x="0" y="1714"/>
          <a:ext cx="10287000" cy="580320"/>
        </a:xfrm>
        <a:prstGeom prst="round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Software testing</a:t>
          </a:r>
        </a:p>
      </dsp:txBody>
      <dsp:txXfrm>
        <a:off x="28329" y="30043"/>
        <a:ext cx="10230342" cy="523662"/>
      </dsp:txXfrm>
    </dsp:sp>
    <dsp:sp modelId="{024436D1-157D-4593-8AA6-28B3E4081B13}">
      <dsp:nvSpPr>
        <dsp:cNvPr id="0" name=""/>
        <dsp:cNvSpPr/>
      </dsp:nvSpPr>
      <dsp:spPr>
        <a:xfrm>
          <a:off x="0" y="582034"/>
          <a:ext cx="10287000" cy="705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tx1"/>
              </a:solidFill>
              <a:latin typeface="Arial" panose="020B0604020202020204" pitchFamily="34" charset="0"/>
              <a:cs typeface="Arial" panose="020B0604020202020204" pitchFamily="34" charset="0"/>
            </a:rPr>
            <a:t>Used during both development and deployment of software</a:t>
          </a:r>
        </a:p>
        <a:p>
          <a:pPr marL="228600" lvl="1" indent="-228600" algn="l" defTabSz="977900">
            <a:lnSpc>
              <a:spcPct val="90000"/>
            </a:lnSpc>
            <a:spcBef>
              <a:spcPct val="0"/>
            </a:spcBef>
            <a:spcAft>
              <a:spcPct val="20000"/>
            </a:spcAft>
            <a:buChar char="•"/>
          </a:pPr>
          <a:r>
            <a:rPr lang="en-US" sz="2200" kern="1200" dirty="0">
              <a:solidFill>
                <a:schemeClr val="tx1"/>
              </a:solidFill>
              <a:latin typeface="Arial" panose="020B0604020202020204" pitchFamily="34" charset="0"/>
              <a:cs typeface="Arial" panose="020B0604020202020204" pitchFamily="34" charset="0"/>
            </a:rPr>
            <a:t>Automated and manual testing methods</a:t>
          </a:r>
        </a:p>
      </dsp:txBody>
      <dsp:txXfrm>
        <a:off x="0" y="582034"/>
        <a:ext cx="10287000" cy="705869"/>
      </dsp:txXfrm>
    </dsp:sp>
    <dsp:sp modelId="{8A320B8F-00F9-4DBF-8DF8-C0531C805182}">
      <dsp:nvSpPr>
        <dsp:cNvPr id="0" name=""/>
        <dsp:cNvSpPr/>
      </dsp:nvSpPr>
      <dsp:spPr>
        <a:xfrm>
          <a:off x="0" y="1287904"/>
          <a:ext cx="10287000" cy="580320"/>
        </a:xfrm>
        <a:prstGeom prst="round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Certification</a:t>
          </a:r>
        </a:p>
      </dsp:txBody>
      <dsp:txXfrm>
        <a:off x="28329" y="1316233"/>
        <a:ext cx="10230342" cy="523662"/>
      </dsp:txXfrm>
    </dsp:sp>
    <dsp:sp modelId="{06DB2DE0-8141-46B9-85F1-1F846740A1F7}">
      <dsp:nvSpPr>
        <dsp:cNvPr id="0" name=""/>
        <dsp:cNvSpPr/>
      </dsp:nvSpPr>
      <dsp:spPr>
        <a:xfrm>
          <a:off x="0" y="1868224"/>
          <a:ext cx="1028700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tx1"/>
              </a:solidFill>
              <a:latin typeface="Arial" panose="020B0604020202020204" pitchFamily="34" charset="0"/>
              <a:cs typeface="Arial" panose="020B0604020202020204" pitchFamily="34" charset="0"/>
            </a:rPr>
            <a:t>To standards such as Common Criteria</a:t>
          </a:r>
        </a:p>
      </dsp:txBody>
      <dsp:txXfrm>
        <a:off x="0" y="1868224"/>
        <a:ext cx="10287000" cy="513360"/>
      </dsp:txXfrm>
    </dsp:sp>
    <dsp:sp modelId="{9FFBA65B-C62A-4398-AAFA-31BDFA8BD73C}">
      <dsp:nvSpPr>
        <dsp:cNvPr id="0" name=""/>
        <dsp:cNvSpPr/>
      </dsp:nvSpPr>
      <dsp:spPr>
        <a:xfrm>
          <a:off x="0" y="2381585"/>
          <a:ext cx="10287000" cy="580320"/>
        </a:xfrm>
        <a:prstGeom prst="round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Port scanning</a:t>
          </a:r>
        </a:p>
      </dsp:txBody>
      <dsp:txXfrm>
        <a:off x="28329" y="2409914"/>
        <a:ext cx="10230342" cy="523662"/>
      </dsp:txXfrm>
    </dsp:sp>
    <dsp:sp modelId="{4D9EC38A-BBB1-46E3-B604-438B4EDCD359}">
      <dsp:nvSpPr>
        <dsp:cNvPr id="0" name=""/>
        <dsp:cNvSpPr/>
      </dsp:nvSpPr>
      <dsp:spPr>
        <a:xfrm>
          <a:off x="0" y="2961905"/>
          <a:ext cx="1028700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tx1"/>
              </a:solidFill>
              <a:latin typeface="Arial" panose="020B0604020202020204" pitchFamily="34" charset="0"/>
              <a:cs typeface="Arial" panose="020B0604020202020204" pitchFamily="34" charset="0"/>
            </a:rPr>
            <a:t>Tests systems and network devices to see what network ports are accessible</a:t>
          </a:r>
        </a:p>
      </dsp:txBody>
      <dsp:txXfrm>
        <a:off x="0" y="2961905"/>
        <a:ext cx="10287000" cy="513360"/>
      </dsp:txXfrm>
    </dsp:sp>
    <dsp:sp modelId="{51DBB256-02DF-4F12-B8F0-BBDD5D26E3C6}">
      <dsp:nvSpPr>
        <dsp:cNvPr id="0" name=""/>
        <dsp:cNvSpPr/>
      </dsp:nvSpPr>
      <dsp:spPr>
        <a:xfrm>
          <a:off x="0" y="3475265"/>
          <a:ext cx="10287000" cy="580320"/>
        </a:xfrm>
        <a:prstGeom prst="round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Vulnerability scanning</a:t>
          </a:r>
        </a:p>
      </dsp:txBody>
      <dsp:txXfrm>
        <a:off x="28329" y="3503594"/>
        <a:ext cx="10230342" cy="523662"/>
      </dsp:txXfrm>
    </dsp:sp>
    <dsp:sp modelId="{73A2241E-99BE-49F4-973B-13C21B6DC941}">
      <dsp:nvSpPr>
        <dsp:cNvPr id="0" name=""/>
        <dsp:cNvSpPr/>
      </dsp:nvSpPr>
      <dsp:spPr>
        <a:xfrm>
          <a:off x="0" y="4055585"/>
          <a:ext cx="10287000" cy="641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tx1"/>
              </a:solidFill>
              <a:latin typeface="Arial" panose="020B0604020202020204" pitchFamily="34" charset="0"/>
              <a:cs typeface="Arial" panose="020B0604020202020204" pitchFamily="34" charset="0"/>
            </a:rPr>
            <a:t>Tests the services that a system or device provides and checks for vulnerabilities</a:t>
          </a:r>
        </a:p>
      </dsp:txBody>
      <dsp:txXfrm>
        <a:off x="0" y="4055585"/>
        <a:ext cx="10287000" cy="6417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77235-A475-4603-8223-0ACC925F8F28}">
      <dsp:nvSpPr>
        <dsp:cNvPr id="0" name=""/>
        <dsp:cNvSpPr/>
      </dsp:nvSpPr>
      <dsp:spPr>
        <a:xfrm>
          <a:off x="0" y="7317"/>
          <a:ext cx="10287000" cy="786240"/>
        </a:xfrm>
        <a:prstGeom prst="round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Configuration management systems</a:t>
          </a:r>
        </a:p>
      </dsp:txBody>
      <dsp:txXfrm>
        <a:off x="38381" y="45698"/>
        <a:ext cx="10210238" cy="709478"/>
      </dsp:txXfrm>
    </dsp:sp>
    <dsp:sp modelId="{39E18FDD-4793-4F62-9241-50CD2C51B27D}">
      <dsp:nvSpPr>
        <dsp:cNvPr id="0" name=""/>
        <dsp:cNvSpPr/>
      </dsp:nvSpPr>
      <dsp:spPr>
        <a:xfrm>
          <a:off x="0" y="793557"/>
          <a:ext cx="10287000"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tx1"/>
              </a:solidFill>
              <a:latin typeface="Arial" panose="020B0604020202020204" pitchFamily="34" charset="0"/>
              <a:cs typeface="Arial" panose="020B0604020202020204" pitchFamily="34" charset="0"/>
            </a:rPr>
            <a:t>Provide useful testing and reporting capabilities that allow administrators to verify that systems have proper settings, software, and policies applied</a:t>
          </a:r>
        </a:p>
      </dsp:txBody>
      <dsp:txXfrm>
        <a:off x="0" y="793557"/>
        <a:ext cx="10287000" cy="695520"/>
      </dsp:txXfrm>
    </dsp:sp>
    <dsp:sp modelId="{7FDB5CBF-9573-42EA-BC46-52AF20D8A631}">
      <dsp:nvSpPr>
        <dsp:cNvPr id="0" name=""/>
        <dsp:cNvSpPr/>
      </dsp:nvSpPr>
      <dsp:spPr>
        <a:xfrm>
          <a:off x="0" y="1489077"/>
          <a:ext cx="10287000" cy="786240"/>
        </a:xfrm>
        <a:prstGeom prst="round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Penetration testing</a:t>
          </a:r>
        </a:p>
      </dsp:txBody>
      <dsp:txXfrm>
        <a:off x="38381" y="1527458"/>
        <a:ext cx="10210238" cy="709478"/>
      </dsp:txXfrm>
    </dsp:sp>
    <dsp:sp modelId="{36BD971D-5D43-4EE0-98E7-442D89D19C52}">
      <dsp:nvSpPr>
        <dsp:cNvPr id="0" name=""/>
        <dsp:cNvSpPr/>
      </dsp:nvSpPr>
      <dsp:spPr>
        <a:xfrm>
          <a:off x="0" y="2275317"/>
          <a:ext cx="10287000" cy="934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tx1"/>
              </a:solidFill>
              <a:latin typeface="Arial" panose="020B0604020202020204" pitchFamily="34" charset="0"/>
              <a:cs typeface="Arial" panose="020B0604020202020204" pitchFamily="34" charset="0"/>
            </a:rPr>
            <a:t>A broad discipline that uses attacks and exploits against an organization to verify whether and how its security controls, systems, and staff respond to attacks</a:t>
          </a:r>
        </a:p>
      </dsp:txBody>
      <dsp:txXfrm>
        <a:off x="0" y="2275317"/>
        <a:ext cx="10287000" cy="934605"/>
      </dsp:txXfrm>
    </dsp:sp>
    <dsp:sp modelId="{B09B80F1-BC4A-4DF5-8EC1-F8310041C946}">
      <dsp:nvSpPr>
        <dsp:cNvPr id="0" name=""/>
        <dsp:cNvSpPr/>
      </dsp:nvSpPr>
      <dsp:spPr>
        <a:xfrm>
          <a:off x="0" y="3209922"/>
          <a:ext cx="10287000" cy="786240"/>
        </a:xfrm>
        <a:prstGeom prst="round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Simulations and war games</a:t>
          </a:r>
        </a:p>
      </dsp:txBody>
      <dsp:txXfrm>
        <a:off x="38381" y="3248303"/>
        <a:ext cx="10210238" cy="709478"/>
      </dsp:txXfrm>
    </dsp:sp>
    <dsp:sp modelId="{0BAD4E8C-5211-423C-B57A-8F8FCE231941}">
      <dsp:nvSpPr>
        <dsp:cNvPr id="0" name=""/>
        <dsp:cNvSpPr/>
      </dsp:nvSpPr>
      <dsp:spPr>
        <a:xfrm>
          <a:off x="0" y="3996162"/>
          <a:ext cx="10287000"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tx1"/>
              </a:solidFill>
              <a:latin typeface="Arial" panose="020B0604020202020204" pitchFamily="34" charset="0"/>
              <a:cs typeface="Arial" panose="020B0604020202020204" pitchFamily="34" charset="0"/>
            </a:rPr>
            <a:t>Used by organizations to test their processes and how staff would react if an issue occurred</a:t>
          </a:r>
        </a:p>
      </dsp:txBody>
      <dsp:txXfrm>
        <a:off x="0" y="3996162"/>
        <a:ext cx="10287000" cy="695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4AAFD-B18E-420A-AD6F-6E0582590614}">
      <dsp:nvSpPr>
        <dsp:cNvPr id="0" name=""/>
        <dsp:cNvSpPr/>
      </dsp:nvSpPr>
      <dsp:spPr>
        <a:xfrm>
          <a:off x="0" y="259976"/>
          <a:ext cx="3214687" cy="1928812"/>
        </a:xfrm>
        <a:prstGeom prst="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Computers</a:t>
          </a:r>
        </a:p>
      </dsp:txBody>
      <dsp:txXfrm>
        <a:off x="0" y="259976"/>
        <a:ext cx="3214687" cy="1928812"/>
      </dsp:txXfrm>
    </dsp:sp>
    <dsp:sp modelId="{8A64CC9F-BBEE-4C07-928E-B416F4E957F6}">
      <dsp:nvSpPr>
        <dsp:cNvPr id="0" name=""/>
        <dsp:cNvSpPr/>
      </dsp:nvSpPr>
      <dsp:spPr>
        <a:xfrm>
          <a:off x="3536156" y="259976"/>
          <a:ext cx="3214687" cy="1928812"/>
        </a:xfrm>
        <a:prstGeom prst="rect">
          <a:avLst/>
        </a:prstGeom>
        <a:solidFill>
          <a:schemeClr val="accent1">
            <a:alpha val="90000"/>
            <a:hueOff val="0"/>
            <a:satOff val="0"/>
            <a:lumOff val="0"/>
            <a:alphaOff val="-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Mobile devices</a:t>
          </a:r>
        </a:p>
      </dsp:txBody>
      <dsp:txXfrm>
        <a:off x="3536156" y="259976"/>
        <a:ext cx="3214687" cy="1928812"/>
      </dsp:txXfrm>
    </dsp:sp>
    <dsp:sp modelId="{5E3F1F2E-8F66-4CEC-BD37-29591D84BEE0}">
      <dsp:nvSpPr>
        <dsp:cNvPr id="0" name=""/>
        <dsp:cNvSpPr/>
      </dsp:nvSpPr>
      <dsp:spPr>
        <a:xfrm>
          <a:off x="7072312" y="259976"/>
          <a:ext cx="3214687" cy="1928812"/>
        </a:xfrm>
        <a:prstGeom prst="rect">
          <a:avLst/>
        </a:prstGeom>
        <a:solidFill>
          <a:schemeClr val="accent1">
            <a:alpha val="90000"/>
            <a:hueOff val="0"/>
            <a:satOff val="0"/>
            <a:lumOff val="0"/>
            <a:alphaOff val="-1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Industrial control systems</a:t>
          </a:r>
        </a:p>
      </dsp:txBody>
      <dsp:txXfrm>
        <a:off x="7072312" y="259976"/>
        <a:ext cx="3214687" cy="1928812"/>
      </dsp:txXfrm>
    </dsp:sp>
    <dsp:sp modelId="{CEE20DE1-5F83-4175-9985-31AB94823995}">
      <dsp:nvSpPr>
        <dsp:cNvPr id="0" name=""/>
        <dsp:cNvSpPr/>
      </dsp:nvSpPr>
      <dsp:spPr>
        <a:xfrm>
          <a:off x="0" y="2510257"/>
          <a:ext cx="3214687" cy="1928812"/>
        </a:xfrm>
        <a:prstGeom prst="rect">
          <a:avLst/>
        </a:prstGeom>
        <a:solidFill>
          <a:schemeClr val="accent1">
            <a:alpha val="90000"/>
            <a:hueOff val="0"/>
            <a:satOff val="0"/>
            <a:lumOff val="0"/>
            <a:alphaOff val="-24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Supervisory control and data acquisition systems</a:t>
          </a:r>
        </a:p>
      </dsp:txBody>
      <dsp:txXfrm>
        <a:off x="0" y="2510257"/>
        <a:ext cx="3214687" cy="1928812"/>
      </dsp:txXfrm>
    </dsp:sp>
    <dsp:sp modelId="{A53BE553-A436-4A54-BDD4-D75641103D9B}">
      <dsp:nvSpPr>
        <dsp:cNvPr id="0" name=""/>
        <dsp:cNvSpPr/>
      </dsp:nvSpPr>
      <dsp:spPr>
        <a:xfrm>
          <a:off x="3536156" y="2510257"/>
          <a:ext cx="3214687" cy="1928812"/>
        </a:xfrm>
        <a:prstGeom prst="rect">
          <a:avLst/>
        </a:prstGeom>
        <a:solidFill>
          <a:schemeClr val="accent1">
            <a:alpha val="90000"/>
            <a:hueOff val="0"/>
            <a:satOff val="0"/>
            <a:lumOff val="0"/>
            <a:alphaOff val="-3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Distributed control systems</a:t>
          </a:r>
        </a:p>
      </dsp:txBody>
      <dsp:txXfrm>
        <a:off x="3536156" y="2510257"/>
        <a:ext cx="3214687" cy="1928812"/>
      </dsp:txXfrm>
    </dsp:sp>
    <dsp:sp modelId="{2F7687A4-F371-4954-8CB8-1A0A6A9D5307}">
      <dsp:nvSpPr>
        <dsp:cNvPr id="0" name=""/>
        <dsp:cNvSpPr/>
      </dsp:nvSpPr>
      <dsp:spPr>
        <a:xfrm>
          <a:off x="7072312" y="2510257"/>
          <a:ext cx="3214687" cy="1928812"/>
        </a:xfrm>
        <a:prstGeom prst="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Programmable logic controllers</a:t>
          </a:r>
        </a:p>
      </dsp:txBody>
      <dsp:txXfrm>
        <a:off x="7072312" y="2510257"/>
        <a:ext cx="3214687" cy="19288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6A3CA-E6DB-455C-B359-68762C720A20}">
      <dsp:nvSpPr>
        <dsp:cNvPr id="0" name=""/>
        <dsp:cNvSpPr/>
      </dsp:nvSpPr>
      <dsp:spPr>
        <a:xfrm>
          <a:off x="0" y="259976"/>
          <a:ext cx="3214687" cy="1928812"/>
        </a:xfrm>
        <a:prstGeom prst="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Military systems</a:t>
          </a:r>
        </a:p>
      </dsp:txBody>
      <dsp:txXfrm>
        <a:off x="0" y="259976"/>
        <a:ext cx="3214687" cy="1928812"/>
      </dsp:txXfrm>
    </dsp:sp>
    <dsp:sp modelId="{C3AEC948-EBEA-4E50-92C7-330DEC79221E}">
      <dsp:nvSpPr>
        <dsp:cNvPr id="0" name=""/>
        <dsp:cNvSpPr/>
      </dsp:nvSpPr>
      <dsp:spPr>
        <a:xfrm>
          <a:off x="3536156" y="259976"/>
          <a:ext cx="3214687" cy="1928812"/>
        </a:xfrm>
        <a:prstGeom prst="rect">
          <a:avLst/>
        </a:prstGeom>
        <a:solidFill>
          <a:schemeClr val="accent1">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Drones and remote platforms</a:t>
          </a:r>
        </a:p>
      </dsp:txBody>
      <dsp:txXfrm>
        <a:off x="3536156" y="259976"/>
        <a:ext cx="3214687" cy="1928812"/>
      </dsp:txXfrm>
    </dsp:sp>
    <dsp:sp modelId="{C7C777D8-11CC-4D5A-8102-9AF23D9F2A16}">
      <dsp:nvSpPr>
        <dsp:cNvPr id="0" name=""/>
        <dsp:cNvSpPr/>
      </dsp:nvSpPr>
      <dsp:spPr>
        <a:xfrm>
          <a:off x="7072312" y="259976"/>
          <a:ext cx="3214687" cy="1928812"/>
        </a:xfrm>
        <a:prstGeom prst="rect">
          <a:avLst/>
        </a:prstGeom>
        <a:solidFill>
          <a:schemeClr val="accent1">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Weapons systems</a:t>
          </a:r>
        </a:p>
      </dsp:txBody>
      <dsp:txXfrm>
        <a:off x="7072312" y="259976"/>
        <a:ext cx="3214687" cy="1928812"/>
      </dsp:txXfrm>
    </dsp:sp>
    <dsp:sp modelId="{6D1E433B-B469-4B71-96A5-421EE8E7377F}">
      <dsp:nvSpPr>
        <dsp:cNvPr id="0" name=""/>
        <dsp:cNvSpPr/>
      </dsp:nvSpPr>
      <dsp:spPr>
        <a:xfrm>
          <a:off x="1768078" y="2510257"/>
          <a:ext cx="3214687" cy="1928812"/>
        </a:xfrm>
        <a:prstGeom prst="rect">
          <a:avLst/>
        </a:prstGeom>
        <a:solidFill>
          <a:schemeClr val="accent1">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Command and control</a:t>
          </a:r>
        </a:p>
      </dsp:txBody>
      <dsp:txXfrm>
        <a:off x="1768078" y="2510257"/>
        <a:ext cx="3214687" cy="1928812"/>
      </dsp:txXfrm>
    </dsp:sp>
    <dsp:sp modelId="{17DAB3C8-EAD0-4C8F-9CCF-B0869F541C9E}">
      <dsp:nvSpPr>
        <dsp:cNvPr id="0" name=""/>
        <dsp:cNvSpPr/>
      </dsp:nvSpPr>
      <dsp:spPr>
        <a:xfrm>
          <a:off x="5304234" y="2510257"/>
          <a:ext cx="3214687" cy="1928812"/>
        </a:xfrm>
        <a:prstGeom prst="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Embedded systems</a:t>
          </a:r>
        </a:p>
      </dsp:txBody>
      <dsp:txXfrm>
        <a:off x="5304234" y="2510257"/>
        <a:ext cx="3214687" cy="19288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25F06-80DF-4EB0-8B10-7C9EA48C0DE2}">
      <dsp:nvSpPr>
        <dsp:cNvPr id="0" name=""/>
        <dsp:cNvSpPr/>
      </dsp:nvSpPr>
      <dsp:spPr>
        <a:xfrm>
          <a:off x="-5312816" y="-813636"/>
          <a:ext cx="6326319" cy="6326319"/>
        </a:xfrm>
        <a:prstGeom prst="blockArc">
          <a:avLst>
            <a:gd name="adj1" fmla="val 18900000"/>
            <a:gd name="adj2" fmla="val 2700000"/>
            <a:gd name="adj3" fmla="val 34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6FF6F0-8A16-4BE7-90A3-185AD56984FA}">
      <dsp:nvSpPr>
        <dsp:cNvPr id="0" name=""/>
        <dsp:cNvSpPr/>
      </dsp:nvSpPr>
      <dsp:spPr>
        <a:xfrm>
          <a:off x="377903" y="247451"/>
          <a:ext cx="9843879" cy="494715"/>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2681"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Attacks that require physical access</a:t>
          </a:r>
        </a:p>
      </dsp:txBody>
      <dsp:txXfrm>
        <a:off x="377903" y="247451"/>
        <a:ext cx="9843879" cy="494715"/>
      </dsp:txXfrm>
    </dsp:sp>
    <dsp:sp modelId="{D28FE61F-CB24-4450-B156-A8602C127E3B}">
      <dsp:nvSpPr>
        <dsp:cNvPr id="0" name=""/>
        <dsp:cNvSpPr/>
      </dsp:nvSpPr>
      <dsp:spPr>
        <a:xfrm>
          <a:off x="68706" y="185612"/>
          <a:ext cx="618394" cy="61839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F63E55-200F-4C2D-BC69-F1760B6383D8}">
      <dsp:nvSpPr>
        <dsp:cNvPr id="0" name=""/>
        <dsp:cNvSpPr/>
      </dsp:nvSpPr>
      <dsp:spPr>
        <a:xfrm>
          <a:off x="784841" y="989431"/>
          <a:ext cx="9436942" cy="494715"/>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2681"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Attacks that require network access</a:t>
          </a:r>
        </a:p>
      </dsp:txBody>
      <dsp:txXfrm>
        <a:off x="784841" y="989431"/>
        <a:ext cx="9436942" cy="494715"/>
      </dsp:txXfrm>
    </dsp:sp>
    <dsp:sp modelId="{EED10427-5D5C-42F1-8F7A-47C30576968F}">
      <dsp:nvSpPr>
        <dsp:cNvPr id="0" name=""/>
        <dsp:cNvSpPr/>
      </dsp:nvSpPr>
      <dsp:spPr>
        <a:xfrm>
          <a:off x="475643" y="927591"/>
          <a:ext cx="618394" cy="61839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D70F35-8CAF-4FED-9903-1B1B8AA25643}">
      <dsp:nvSpPr>
        <dsp:cNvPr id="0" name=""/>
        <dsp:cNvSpPr/>
      </dsp:nvSpPr>
      <dsp:spPr>
        <a:xfrm>
          <a:off x="970923" y="1731410"/>
          <a:ext cx="9250860" cy="494715"/>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2681"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Attacks that require user or an administrator action</a:t>
          </a:r>
        </a:p>
      </dsp:txBody>
      <dsp:txXfrm>
        <a:off x="970923" y="1731410"/>
        <a:ext cx="9250860" cy="494715"/>
      </dsp:txXfrm>
    </dsp:sp>
    <dsp:sp modelId="{2F61A5F8-3DB8-47E9-98FF-BC7349A67293}">
      <dsp:nvSpPr>
        <dsp:cNvPr id="0" name=""/>
        <dsp:cNvSpPr/>
      </dsp:nvSpPr>
      <dsp:spPr>
        <a:xfrm>
          <a:off x="661726" y="1669571"/>
          <a:ext cx="618394" cy="61839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526280-0596-4432-B8EE-8455483CCF54}">
      <dsp:nvSpPr>
        <dsp:cNvPr id="0" name=""/>
        <dsp:cNvSpPr/>
      </dsp:nvSpPr>
      <dsp:spPr>
        <a:xfrm>
          <a:off x="970923" y="2472920"/>
          <a:ext cx="9250860" cy="494715"/>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2681"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Attacks that target hardware or firmware</a:t>
          </a:r>
        </a:p>
      </dsp:txBody>
      <dsp:txXfrm>
        <a:off x="970923" y="2472920"/>
        <a:ext cx="9250860" cy="494715"/>
      </dsp:txXfrm>
    </dsp:sp>
    <dsp:sp modelId="{F8D92D09-56E6-4A2C-B264-1D8E5C7258FC}">
      <dsp:nvSpPr>
        <dsp:cNvPr id="0" name=""/>
        <dsp:cNvSpPr/>
      </dsp:nvSpPr>
      <dsp:spPr>
        <a:xfrm>
          <a:off x="661726" y="2411081"/>
          <a:ext cx="618394" cy="61839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E06286-24BB-4023-827A-EC1374D9B5F0}">
      <dsp:nvSpPr>
        <dsp:cNvPr id="0" name=""/>
        <dsp:cNvSpPr/>
      </dsp:nvSpPr>
      <dsp:spPr>
        <a:xfrm>
          <a:off x="784841" y="3214899"/>
          <a:ext cx="9436942" cy="494715"/>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2681"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Attacks that target application software</a:t>
          </a:r>
        </a:p>
      </dsp:txBody>
      <dsp:txXfrm>
        <a:off x="784841" y="3214899"/>
        <a:ext cx="9436942" cy="494715"/>
      </dsp:txXfrm>
    </dsp:sp>
    <dsp:sp modelId="{7003B516-80B7-419E-B3DA-8478D493FB7A}">
      <dsp:nvSpPr>
        <dsp:cNvPr id="0" name=""/>
        <dsp:cNvSpPr/>
      </dsp:nvSpPr>
      <dsp:spPr>
        <a:xfrm>
          <a:off x="475643" y="3153060"/>
          <a:ext cx="618394" cy="61839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416128-B7F4-402E-9BCA-D2CCC948E4BC}">
      <dsp:nvSpPr>
        <dsp:cNvPr id="0" name=""/>
        <dsp:cNvSpPr/>
      </dsp:nvSpPr>
      <dsp:spPr>
        <a:xfrm>
          <a:off x="377903" y="3956879"/>
          <a:ext cx="9843879" cy="494715"/>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2681"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Attacks that use the endpoint’s normal function against it</a:t>
          </a:r>
        </a:p>
      </dsp:txBody>
      <dsp:txXfrm>
        <a:off x="377903" y="3956879"/>
        <a:ext cx="9843879" cy="494715"/>
      </dsp:txXfrm>
    </dsp:sp>
    <dsp:sp modelId="{C74470B7-B245-4640-ACAC-F097A84BA7C5}">
      <dsp:nvSpPr>
        <dsp:cNvPr id="0" name=""/>
        <dsp:cNvSpPr/>
      </dsp:nvSpPr>
      <dsp:spPr>
        <a:xfrm>
          <a:off x="68706" y="3895040"/>
          <a:ext cx="618394" cy="61839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3B119A-281E-4F04-8055-C09775893506}">
      <dsp:nvSpPr>
        <dsp:cNvPr id="0" name=""/>
        <dsp:cNvSpPr/>
      </dsp:nvSpPr>
      <dsp:spPr>
        <a:xfrm>
          <a:off x="0" y="11323"/>
          <a:ext cx="10417084" cy="1382400"/>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Typical defense-in-depth strategies for endpoints include several common layers.</a:t>
          </a:r>
        </a:p>
      </dsp:txBody>
      <dsp:txXfrm>
        <a:off x="0" y="11323"/>
        <a:ext cx="10417084" cy="1382400"/>
      </dsp:txXfrm>
    </dsp:sp>
    <dsp:sp modelId="{5F29105C-1058-4FC1-8246-FF48832D92A6}">
      <dsp:nvSpPr>
        <dsp:cNvPr id="0" name=""/>
        <dsp:cNvSpPr/>
      </dsp:nvSpPr>
      <dsp:spPr>
        <a:xfrm>
          <a:off x="0" y="1393723"/>
          <a:ext cx="10417084" cy="32940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Physical security</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Policy and procedures</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Configuration standards</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Central management</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Awareness and information sharing</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Anti-malware and antivirus software</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Configuration management, patching, and updates</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Allow listing and deny listing (sometimes called whitelisting and blacklisting)</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Testing, including penetration testing and the use of red teams</a:t>
          </a:r>
        </a:p>
      </dsp:txBody>
      <dsp:txXfrm>
        <a:off x="0" y="1393723"/>
        <a:ext cx="10417084" cy="3294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2D1479-BEDD-4A8A-B939-AA360675954B}">
      <dsp:nvSpPr>
        <dsp:cNvPr id="0" name=""/>
        <dsp:cNvSpPr/>
      </dsp:nvSpPr>
      <dsp:spPr>
        <a:xfrm>
          <a:off x="3516" y="445825"/>
          <a:ext cx="1903697" cy="1142218"/>
        </a:xfrm>
        <a:prstGeom prst="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Physical security</a:t>
          </a:r>
        </a:p>
      </dsp:txBody>
      <dsp:txXfrm>
        <a:off x="3516" y="445825"/>
        <a:ext cx="1903697" cy="1142218"/>
      </dsp:txXfrm>
    </dsp:sp>
    <dsp:sp modelId="{7D617C43-8C92-4EC5-A410-33ECABB5E22F}">
      <dsp:nvSpPr>
        <dsp:cNvPr id="0" name=""/>
        <dsp:cNvSpPr/>
      </dsp:nvSpPr>
      <dsp:spPr>
        <a:xfrm>
          <a:off x="2097583" y="445825"/>
          <a:ext cx="1903697" cy="1142218"/>
        </a:xfrm>
        <a:prstGeom prst="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Policy and procedures</a:t>
          </a:r>
        </a:p>
      </dsp:txBody>
      <dsp:txXfrm>
        <a:off x="2097583" y="445825"/>
        <a:ext cx="1903697" cy="1142218"/>
      </dsp:txXfrm>
    </dsp:sp>
    <dsp:sp modelId="{B3E81D81-035E-4146-B6D0-7A77378D8174}">
      <dsp:nvSpPr>
        <dsp:cNvPr id="0" name=""/>
        <dsp:cNvSpPr/>
      </dsp:nvSpPr>
      <dsp:spPr>
        <a:xfrm>
          <a:off x="4191651" y="445825"/>
          <a:ext cx="1903697" cy="1142218"/>
        </a:xfrm>
        <a:prstGeom prst="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Configuration standards</a:t>
          </a:r>
        </a:p>
      </dsp:txBody>
      <dsp:txXfrm>
        <a:off x="4191651" y="445825"/>
        <a:ext cx="1903697" cy="1142218"/>
      </dsp:txXfrm>
    </dsp:sp>
    <dsp:sp modelId="{489ACE62-F810-4A4C-8C0E-45739AA01BCD}">
      <dsp:nvSpPr>
        <dsp:cNvPr id="0" name=""/>
        <dsp:cNvSpPr/>
      </dsp:nvSpPr>
      <dsp:spPr>
        <a:xfrm>
          <a:off x="6285718" y="445825"/>
          <a:ext cx="1903697" cy="1142218"/>
        </a:xfrm>
        <a:prstGeom prst="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Central management</a:t>
          </a:r>
        </a:p>
      </dsp:txBody>
      <dsp:txXfrm>
        <a:off x="6285718" y="445825"/>
        <a:ext cx="1903697" cy="1142218"/>
      </dsp:txXfrm>
    </dsp:sp>
    <dsp:sp modelId="{E7191453-16DD-405D-952D-630C189B0333}">
      <dsp:nvSpPr>
        <dsp:cNvPr id="0" name=""/>
        <dsp:cNvSpPr/>
      </dsp:nvSpPr>
      <dsp:spPr>
        <a:xfrm>
          <a:off x="8379786" y="445825"/>
          <a:ext cx="1903697" cy="1142218"/>
        </a:xfrm>
        <a:prstGeom prst="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Configuration management</a:t>
          </a:r>
        </a:p>
      </dsp:txBody>
      <dsp:txXfrm>
        <a:off x="8379786" y="445825"/>
        <a:ext cx="1903697" cy="1142218"/>
      </dsp:txXfrm>
    </dsp:sp>
    <dsp:sp modelId="{C601627C-840D-4E4D-8513-4A0263A23C93}">
      <dsp:nvSpPr>
        <dsp:cNvPr id="0" name=""/>
        <dsp:cNvSpPr/>
      </dsp:nvSpPr>
      <dsp:spPr>
        <a:xfrm>
          <a:off x="3516" y="1778414"/>
          <a:ext cx="1903697" cy="1142218"/>
        </a:xfrm>
        <a:prstGeom prst="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Patches and updates</a:t>
          </a:r>
        </a:p>
      </dsp:txBody>
      <dsp:txXfrm>
        <a:off x="3516" y="1778414"/>
        <a:ext cx="1903697" cy="1142218"/>
      </dsp:txXfrm>
    </dsp:sp>
    <dsp:sp modelId="{23CD8A06-1A0F-4DA1-8C0B-FC96083CE518}">
      <dsp:nvSpPr>
        <dsp:cNvPr id="0" name=""/>
        <dsp:cNvSpPr/>
      </dsp:nvSpPr>
      <dsp:spPr>
        <a:xfrm>
          <a:off x="2097583" y="1778414"/>
          <a:ext cx="1903697" cy="1142218"/>
        </a:xfrm>
        <a:prstGeom prst="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Awareness</a:t>
          </a:r>
        </a:p>
      </dsp:txBody>
      <dsp:txXfrm>
        <a:off x="2097583" y="1778414"/>
        <a:ext cx="1903697" cy="1142218"/>
      </dsp:txXfrm>
    </dsp:sp>
    <dsp:sp modelId="{5C0716AD-0C8F-42FE-848B-3FC84FD25E84}">
      <dsp:nvSpPr>
        <dsp:cNvPr id="0" name=""/>
        <dsp:cNvSpPr/>
      </dsp:nvSpPr>
      <dsp:spPr>
        <a:xfrm>
          <a:off x="4191651" y="1778414"/>
          <a:ext cx="1903697" cy="1142218"/>
        </a:xfrm>
        <a:prstGeom prst="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Information sharing</a:t>
          </a:r>
        </a:p>
      </dsp:txBody>
      <dsp:txXfrm>
        <a:off x="4191651" y="1778414"/>
        <a:ext cx="1903697" cy="1142218"/>
      </dsp:txXfrm>
    </dsp:sp>
    <dsp:sp modelId="{0AA64A26-845F-4127-8936-F88C1D793C69}">
      <dsp:nvSpPr>
        <dsp:cNvPr id="0" name=""/>
        <dsp:cNvSpPr/>
      </dsp:nvSpPr>
      <dsp:spPr>
        <a:xfrm>
          <a:off x="6285718" y="1778414"/>
          <a:ext cx="1903697" cy="1142218"/>
        </a:xfrm>
        <a:prstGeom prst="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Anti-Malware and antivirus</a:t>
          </a:r>
        </a:p>
      </dsp:txBody>
      <dsp:txXfrm>
        <a:off x="6285718" y="1778414"/>
        <a:ext cx="1903697" cy="1142218"/>
      </dsp:txXfrm>
    </dsp:sp>
    <dsp:sp modelId="{AF06318B-160D-4C0C-B0EE-D855622CE935}">
      <dsp:nvSpPr>
        <dsp:cNvPr id="0" name=""/>
        <dsp:cNvSpPr/>
      </dsp:nvSpPr>
      <dsp:spPr>
        <a:xfrm>
          <a:off x="8379786" y="1778414"/>
          <a:ext cx="1903697" cy="1142218"/>
        </a:xfrm>
        <a:prstGeom prst="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Network protection</a:t>
          </a:r>
        </a:p>
      </dsp:txBody>
      <dsp:txXfrm>
        <a:off x="8379786" y="1778414"/>
        <a:ext cx="1903697" cy="1142218"/>
      </dsp:txXfrm>
    </dsp:sp>
    <dsp:sp modelId="{6F5EE557-434B-4CA4-B75A-4FEC03B2BB01}">
      <dsp:nvSpPr>
        <dsp:cNvPr id="0" name=""/>
        <dsp:cNvSpPr/>
      </dsp:nvSpPr>
      <dsp:spPr>
        <a:xfrm>
          <a:off x="2097583" y="3111002"/>
          <a:ext cx="1903697" cy="1142218"/>
        </a:xfrm>
        <a:prstGeom prst="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Encryption</a:t>
          </a:r>
        </a:p>
      </dsp:txBody>
      <dsp:txXfrm>
        <a:off x="2097583" y="3111002"/>
        <a:ext cx="1903697" cy="1142218"/>
      </dsp:txXfrm>
    </dsp:sp>
    <dsp:sp modelId="{CD7B780E-0DE1-477B-8873-CB490E4EC171}">
      <dsp:nvSpPr>
        <dsp:cNvPr id="0" name=""/>
        <dsp:cNvSpPr/>
      </dsp:nvSpPr>
      <dsp:spPr>
        <a:xfrm>
          <a:off x="4191651" y="3111002"/>
          <a:ext cx="1903697" cy="1142218"/>
        </a:xfrm>
        <a:prstGeom prst="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Allow listing and deny listing</a:t>
          </a:r>
        </a:p>
      </dsp:txBody>
      <dsp:txXfrm>
        <a:off x="4191651" y="3111002"/>
        <a:ext cx="1903697" cy="1142218"/>
      </dsp:txXfrm>
    </dsp:sp>
    <dsp:sp modelId="{0EA07EEE-8893-42A0-9297-815EA8F317F1}">
      <dsp:nvSpPr>
        <dsp:cNvPr id="0" name=""/>
        <dsp:cNvSpPr/>
      </dsp:nvSpPr>
      <dsp:spPr>
        <a:xfrm>
          <a:off x="6285718" y="3111002"/>
          <a:ext cx="1903697" cy="1142218"/>
        </a:xfrm>
        <a:prstGeom prst="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Testing</a:t>
          </a:r>
        </a:p>
      </dsp:txBody>
      <dsp:txXfrm>
        <a:off x="6285718" y="3111002"/>
        <a:ext cx="1903697" cy="11422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ED7C1F-DEAA-4B48-8B67-B6633B7DD971}">
      <dsp:nvSpPr>
        <dsp:cNvPr id="0" name=""/>
        <dsp:cNvSpPr/>
      </dsp:nvSpPr>
      <dsp:spPr>
        <a:xfrm>
          <a:off x="1255" y="1206802"/>
          <a:ext cx="4570883" cy="2285441"/>
        </a:xfrm>
        <a:prstGeom prst="roundRect">
          <a:avLst>
            <a:gd name="adj" fmla="val 10000"/>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Prevent endpoints from falling into the hands of attackers</a:t>
          </a:r>
        </a:p>
      </dsp:txBody>
      <dsp:txXfrm>
        <a:off x="68193" y="1273740"/>
        <a:ext cx="4437007" cy="2151565"/>
      </dsp:txXfrm>
    </dsp:sp>
    <dsp:sp modelId="{BBA76DF1-1996-40E2-8298-ACB74A1A1284}">
      <dsp:nvSpPr>
        <dsp:cNvPr id="0" name=""/>
        <dsp:cNvSpPr/>
      </dsp:nvSpPr>
      <dsp:spPr>
        <a:xfrm>
          <a:off x="5714860" y="1206802"/>
          <a:ext cx="4570883" cy="2285441"/>
        </a:xfrm>
        <a:prstGeom prst="roundRect">
          <a:avLst>
            <a:gd name="adj" fmla="val 10000"/>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Prevent users from connecting untrusted devices (personal tablets, flash drives, etc.) to internal networks</a:t>
          </a:r>
        </a:p>
      </dsp:txBody>
      <dsp:txXfrm>
        <a:off x="5781798" y="1273740"/>
        <a:ext cx="4437007" cy="215156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B9D0B-73F6-492B-BF56-61403F769099}">
      <dsp:nvSpPr>
        <dsp:cNvPr id="0" name=""/>
        <dsp:cNvSpPr/>
      </dsp:nvSpPr>
      <dsp:spPr>
        <a:xfrm>
          <a:off x="0" y="819311"/>
          <a:ext cx="10287000" cy="121680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Configuration standards define settings and options a system, application, or other part of an endpoint system has in place.</a:t>
          </a:r>
        </a:p>
      </dsp:txBody>
      <dsp:txXfrm>
        <a:off x="59399" y="878710"/>
        <a:ext cx="10168202" cy="1098002"/>
      </dsp:txXfrm>
    </dsp:sp>
    <dsp:sp modelId="{9AD59B62-4F84-41E1-BEDE-8013C0AAAF4A}">
      <dsp:nvSpPr>
        <dsp:cNvPr id="0" name=""/>
        <dsp:cNvSpPr/>
      </dsp:nvSpPr>
      <dsp:spPr>
        <a:xfrm>
          <a:off x="0" y="2223311"/>
          <a:ext cx="10287000" cy="580024"/>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Central management systems provide ability to:</a:t>
          </a:r>
        </a:p>
      </dsp:txBody>
      <dsp:txXfrm>
        <a:off x="28314" y="2251625"/>
        <a:ext cx="10230372" cy="523396"/>
      </dsp:txXfrm>
    </dsp:sp>
    <dsp:sp modelId="{584062DC-F164-4F52-8BD5-8D80259938BB}">
      <dsp:nvSpPr>
        <dsp:cNvPr id="0" name=""/>
        <dsp:cNvSpPr/>
      </dsp:nvSpPr>
      <dsp:spPr>
        <a:xfrm>
          <a:off x="0" y="2803335"/>
          <a:ext cx="10287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Enforce configuration standards</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Report on the status of systems</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Make changes and updates to those systems from a single, central location</a:t>
          </a:r>
        </a:p>
      </dsp:txBody>
      <dsp:txXfrm>
        <a:off x="0" y="2803335"/>
        <a:ext cx="10287000" cy="10764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BE77D-B4A6-440C-B2C3-B2C420ED26C0}">
      <dsp:nvSpPr>
        <dsp:cNvPr id="0" name=""/>
        <dsp:cNvSpPr/>
      </dsp:nvSpPr>
      <dsp:spPr>
        <a:xfrm>
          <a:off x="0" y="259953"/>
          <a:ext cx="3214687" cy="1928812"/>
        </a:xfrm>
        <a:prstGeom prst="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Security settings</a:t>
          </a:r>
          <a:endParaRPr lang="en-US" sz="2200" kern="1200" dirty="0">
            <a:solidFill>
              <a:schemeClr val="tx1"/>
            </a:solidFill>
          </a:endParaRPr>
        </a:p>
      </dsp:txBody>
      <dsp:txXfrm>
        <a:off x="0" y="259953"/>
        <a:ext cx="3214687" cy="1928812"/>
      </dsp:txXfrm>
    </dsp:sp>
    <dsp:sp modelId="{C77E29BA-BDD6-478E-B25D-4A1FE04DFC21}">
      <dsp:nvSpPr>
        <dsp:cNvPr id="0" name=""/>
        <dsp:cNvSpPr/>
      </dsp:nvSpPr>
      <dsp:spPr>
        <a:xfrm>
          <a:off x="3536156" y="259953"/>
          <a:ext cx="3214687" cy="1928812"/>
        </a:xfrm>
        <a:prstGeom prst="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Software versions</a:t>
          </a:r>
        </a:p>
      </dsp:txBody>
      <dsp:txXfrm>
        <a:off x="3536156" y="259953"/>
        <a:ext cx="3214687" cy="1928812"/>
      </dsp:txXfrm>
    </dsp:sp>
    <dsp:sp modelId="{D8938240-4BE0-4B1B-B085-B6CE85A0E812}">
      <dsp:nvSpPr>
        <dsp:cNvPr id="0" name=""/>
        <dsp:cNvSpPr/>
      </dsp:nvSpPr>
      <dsp:spPr>
        <a:xfrm>
          <a:off x="7072312" y="259953"/>
          <a:ext cx="3214687" cy="1928812"/>
        </a:xfrm>
        <a:prstGeom prst="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Network settings</a:t>
          </a:r>
        </a:p>
      </dsp:txBody>
      <dsp:txXfrm>
        <a:off x="7072312" y="259953"/>
        <a:ext cx="3214687" cy="1928812"/>
      </dsp:txXfrm>
    </dsp:sp>
    <dsp:sp modelId="{646294B1-1040-4DCD-A5BE-DAFC4FB09182}">
      <dsp:nvSpPr>
        <dsp:cNvPr id="0" name=""/>
        <dsp:cNvSpPr/>
      </dsp:nvSpPr>
      <dsp:spPr>
        <a:xfrm>
          <a:off x="1768078" y="2510234"/>
          <a:ext cx="3214687" cy="1928812"/>
        </a:xfrm>
        <a:prstGeom prst="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User rights management</a:t>
          </a:r>
        </a:p>
      </dsp:txBody>
      <dsp:txXfrm>
        <a:off x="1768078" y="2510234"/>
        <a:ext cx="3214687" cy="1928812"/>
      </dsp:txXfrm>
    </dsp:sp>
    <dsp:sp modelId="{ACDD7CE7-C0B6-4CA2-9549-098039FFE1D1}">
      <dsp:nvSpPr>
        <dsp:cNvPr id="0" name=""/>
        <dsp:cNvSpPr/>
      </dsp:nvSpPr>
      <dsp:spPr>
        <a:xfrm>
          <a:off x="5304234" y="2510234"/>
          <a:ext cx="3214687" cy="1928812"/>
        </a:xfrm>
        <a:prstGeom prst="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User interface settings</a:t>
          </a:r>
          <a:endParaRPr lang="en-US" sz="2200" kern="1200" dirty="0">
            <a:solidFill>
              <a:schemeClr val="tx1"/>
            </a:solidFill>
          </a:endParaRPr>
        </a:p>
      </dsp:txBody>
      <dsp:txXfrm>
        <a:off x="5304234" y="2510234"/>
        <a:ext cx="3214687" cy="19288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AC72F4AF-7674-4718-B361-7BEA73CB563F}" type="datetime1">
              <a:rPr lang="en-US"/>
              <a:pPr>
                <a:defRPr/>
              </a:pPr>
              <a:t>10/6/2021</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513DD51A-0DC6-4495-B79F-6FCA35DCA285}" type="slidenum">
              <a:rPr lang="en-US"/>
              <a:pPr>
                <a:defRPr/>
              </a:pPr>
              <a:t>‹#›</a:t>
            </a:fld>
            <a:endParaRPr lang="en-US" dirty="0"/>
          </a:p>
        </p:txBody>
      </p:sp>
    </p:spTree>
    <p:extLst>
      <p:ext uri="{BB962C8B-B14F-4D97-AF65-F5344CB8AC3E}">
        <p14:creationId xmlns:p14="http://schemas.microsoft.com/office/powerpoint/2010/main" val="16869340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F1598E01-3837-4BCD-A94F-320D151CB389}" type="datetime1">
              <a:rPr lang="en-US"/>
              <a:pPr>
                <a:defRPr/>
              </a:pPr>
              <a:t>10/6/2021</a:t>
            </a:fld>
            <a:endParaRPr lang="en-US" dirty="0"/>
          </a:p>
        </p:txBody>
      </p:sp>
      <p:sp>
        <p:nvSpPr>
          <p:cNvPr id="23556" name="Rectangle 4"/>
          <p:cNvSpPr>
            <a:spLocks noGrp="1" noRot="1" noChangeAspect="1" noChangeArrowheads="1" noTextEdit="1"/>
          </p:cNvSpPr>
          <p:nvPr>
            <p:ph type="sldImg" idx="2"/>
          </p:nvPr>
        </p:nvSpPr>
        <p:spPr bwMode="auto">
          <a:xfrm>
            <a:off x="406400" y="698500"/>
            <a:ext cx="61976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7A3E44A6-3856-402F-B262-FD477CA1CEF3}" type="slidenum">
              <a:rPr lang="en-US"/>
              <a:pPr>
                <a:defRPr/>
              </a:pPr>
              <a:t>‹#›</a:t>
            </a:fld>
            <a:endParaRPr lang="en-US" dirty="0"/>
          </a:p>
        </p:txBody>
      </p:sp>
    </p:spTree>
    <p:extLst>
      <p:ext uri="{BB962C8B-B14F-4D97-AF65-F5344CB8AC3E}">
        <p14:creationId xmlns:p14="http://schemas.microsoft.com/office/powerpoint/2010/main" val="172000959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1</a:t>
            </a:fld>
            <a:endParaRPr lang="en-US" dirty="0"/>
          </a:p>
        </p:txBody>
      </p:sp>
    </p:spTree>
    <p:extLst>
      <p:ext uri="{BB962C8B-B14F-4D97-AF65-F5344CB8AC3E}">
        <p14:creationId xmlns:p14="http://schemas.microsoft.com/office/powerpoint/2010/main" val="483519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10/6/2021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32</a:t>
            </a:fld>
            <a:endParaRPr lang="en-US" dirty="0"/>
          </a:p>
        </p:txBody>
      </p:sp>
    </p:spTree>
    <p:extLst>
      <p:ext uri="{BB962C8B-B14F-4D97-AF65-F5344CB8AC3E}">
        <p14:creationId xmlns:p14="http://schemas.microsoft.com/office/powerpoint/2010/main" val="1073993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id="{EC9CFE91-0E8B-934B-8D25-5CBB7FD65D50}"/>
              </a:ext>
            </a:extLst>
          </p:cNvPr>
          <p:cNvSpPr>
            <a:spLocks noGrp="1"/>
          </p:cNvSpPr>
          <p:nvPr>
            <p:ph type="pic" sz="quarter" idx="10"/>
          </p:nvPr>
        </p:nvSpPr>
        <p:spPr>
          <a:xfrm>
            <a:off x="8100060" y="388500"/>
            <a:ext cx="3604981" cy="6081000"/>
          </a:xfrm>
        </p:spPr>
        <p:txBody>
          <a:bodyPr/>
          <a:lstStyle/>
          <a:p>
            <a:endParaRPr lang="en-US"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a:t>
            </a:r>
          </a:p>
        </p:txBody>
      </p:sp>
    </p:spTree>
    <p:custDataLst>
      <p:tags r:id="rId1"/>
    </p:custDataLst>
    <p:extLst>
      <p:ext uri="{BB962C8B-B14F-4D97-AF65-F5344CB8AC3E}">
        <p14:creationId xmlns:p14="http://schemas.microsoft.com/office/powerpoint/2010/main" val="157974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 Background texture © Bunphot/Getty Images.</a:t>
            </a: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1E1E1"/>
              </a:solidFill>
              <a:effectLst/>
              <a:uLnTx/>
              <a:uFillTx/>
              <a:latin typeface="Calibri" panose="020F0502020204030204"/>
              <a:ea typeface="+mn-ea"/>
              <a:cs typeface="+mn-cs"/>
            </a:endParaRPr>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custDataLst>
      <p:tags r:id="rId1"/>
    </p:custDataLst>
    <p:extLst>
      <p:ext uri="{BB962C8B-B14F-4D97-AF65-F5344CB8AC3E}">
        <p14:creationId xmlns:p14="http://schemas.microsoft.com/office/powerpoint/2010/main" val="369317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ustDataLst>
      <p:tags r:id="rId1"/>
    </p:custDataLst>
    <p:extLst>
      <p:ext uri="{BB962C8B-B14F-4D97-AF65-F5344CB8AC3E}">
        <p14:creationId xmlns:p14="http://schemas.microsoft.com/office/powerpoint/2010/main" val="56976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ustDataLst>
      <p:tags r:id="rId1"/>
    </p:custDataLst>
    <p:extLst>
      <p:ext uri="{BB962C8B-B14F-4D97-AF65-F5344CB8AC3E}">
        <p14:creationId xmlns:p14="http://schemas.microsoft.com/office/powerpoint/2010/main" val="106647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endParaRPr lang="en-US" dirty="0"/>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custDataLst>
      <p:tags r:id="rId1"/>
    </p:custDataLst>
    <p:extLst>
      <p:ext uri="{BB962C8B-B14F-4D97-AF65-F5344CB8AC3E}">
        <p14:creationId xmlns:p14="http://schemas.microsoft.com/office/powerpoint/2010/main" val="287758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Tree>
    <p:custDataLst>
      <p:tags r:id="rId1"/>
    </p:custDataLst>
    <p:extLst>
      <p:ext uri="{BB962C8B-B14F-4D97-AF65-F5344CB8AC3E}">
        <p14:creationId xmlns:p14="http://schemas.microsoft.com/office/powerpoint/2010/main" val="159106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endParaRPr lang="en-US" dirty="0"/>
          </a:p>
        </p:txBody>
      </p:sp>
    </p:spTree>
    <p:custDataLst>
      <p:tags r:id="rId1"/>
    </p:custDataLst>
    <p:extLst>
      <p:ext uri="{BB962C8B-B14F-4D97-AF65-F5344CB8AC3E}">
        <p14:creationId xmlns:p14="http://schemas.microsoft.com/office/powerpoint/2010/main" val="224707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custDataLst>
      <p:tags r:id="rId1"/>
    </p:custDataLst>
    <p:extLst>
      <p:ext uri="{BB962C8B-B14F-4D97-AF65-F5344CB8AC3E}">
        <p14:creationId xmlns:p14="http://schemas.microsoft.com/office/powerpoint/2010/main" val="254940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a:t>
            </a:r>
          </a:p>
        </p:txBody>
      </p:sp>
    </p:spTree>
    <p:custDataLst>
      <p:tags r:id="rId10"/>
    </p:custDataLst>
    <p:extLst>
      <p:ext uri="{BB962C8B-B14F-4D97-AF65-F5344CB8AC3E}">
        <p14:creationId xmlns:p14="http://schemas.microsoft.com/office/powerpoint/2010/main" val="4173494042"/>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11</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Defending Endpoints</a:t>
            </a:r>
          </a:p>
        </p:txBody>
      </p:sp>
      <p:pic>
        <p:nvPicPr>
          <p:cNvPr id="23" name="Picture Placeholder 22">
            <a:extLst>
              <a:ext uri="{FF2B5EF4-FFF2-40B4-BE49-F238E27FC236}">
                <a16:creationId xmlns:a16="http://schemas.microsoft.com/office/drawing/2014/main" id="{DE3B0E28-485E-BB45-B53C-65FC375BD23F}"/>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8140977" y="460750"/>
            <a:ext cx="3523145" cy="5936499"/>
          </a:xfrm>
        </p:spPr>
      </p:pic>
    </p:spTree>
    <p:extLst>
      <p:ext uri="{BB962C8B-B14F-4D97-AF65-F5344CB8AC3E}">
        <p14:creationId xmlns:p14="http://schemas.microsoft.com/office/powerpoint/2010/main" val="139571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2B41-053E-461B-8AEF-396800A76552}"/>
              </a:ext>
            </a:extLst>
          </p:cNvPr>
          <p:cNvSpPr>
            <a:spLocks noGrp="1"/>
          </p:cNvSpPr>
          <p:nvPr>
            <p:ph type="title"/>
          </p:nvPr>
        </p:nvSpPr>
        <p:spPr/>
        <p:txBody>
          <a:bodyPr/>
          <a:lstStyle/>
          <a:p>
            <a:r>
              <a:rPr lang="en-US" dirty="0"/>
              <a:t>Military Systems</a:t>
            </a:r>
          </a:p>
        </p:txBody>
      </p:sp>
      <p:sp>
        <p:nvSpPr>
          <p:cNvPr id="3" name="Content Placeholder 2">
            <a:extLst>
              <a:ext uri="{FF2B5EF4-FFF2-40B4-BE49-F238E27FC236}">
                <a16:creationId xmlns:a16="http://schemas.microsoft.com/office/drawing/2014/main" id="{E3B1E310-B7E9-40AE-9A1B-0C5B663F6591}"/>
              </a:ext>
            </a:extLst>
          </p:cNvPr>
          <p:cNvSpPr>
            <a:spLocks noGrp="1"/>
          </p:cNvSpPr>
          <p:nvPr>
            <p:ph idx="1"/>
          </p:nvPr>
        </p:nvSpPr>
        <p:spPr/>
        <p:txBody>
          <a:bodyPr/>
          <a:lstStyle/>
          <a:p>
            <a:r>
              <a:rPr lang="en-US" dirty="0"/>
              <a:t>Drones and remote platforms</a:t>
            </a:r>
          </a:p>
          <a:p>
            <a:pPr lvl="1"/>
            <a:r>
              <a:rPr lang="en-US" dirty="0"/>
              <a:t>Susceptible to electronic attacks via global positioning system (GPS) and capturing video feeds from drones deployed in active combat</a:t>
            </a:r>
          </a:p>
          <a:p>
            <a:r>
              <a:rPr lang="en-US" dirty="0"/>
              <a:t>Weapons systems</a:t>
            </a:r>
          </a:p>
          <a:p>
            <a:pPr lvl="1"/>
            <a:r>
              <a:rPr lang="en-US" dirty="0"/>
              <a:t>Increasing use of software-controlled systems and complexity</a:t>
            </a:r>
          </a:p>
          <a:p>
            <a:pPr lvl="1"/>
            <a:r>
              <a:rPr lang="en-US" dirty="0"/>
              <a:t>Flight control, navigation, intelligence, and communication systems have software-based controls; can frequently receive in-flight updates and data, providing a potential means of attack or deception</a:t>
            </a:r>
          </a:p>
          <a:p>
            <a:r>
              <a:rPr lang="en-US" dirty="0"/>
              <a:t>Command, Control, Communications, Computers, and Intelligence (C4I)</a:t>
            </a:r>
          </a:p>
          <a:p>
            <a:pPr lvl="1"/>
            <a:r>
              <a:rPr lang="en-US" dirty="0"/>
              <a:t>Systems provide situational awareness; know where friendly and enemy forces are</a:t>
            </a:r>
          </a:p>
          <a:p>
            <a:pPr lvl="1"/>
            <a:r>
              <a:rPr lang="en-US" dirty="0"/>
              <a:t>Include endpoint devices that soldiers carry into combat, the sensor systems that provide information, and the control systems for weapons platforms and smart weapons</a:t>
            </a:r>
          </a:p>
        </p:txBody>
      </p:sp>
    </p:spTree>
    <p:extLst>
      <p:ext uri="{BB962C8B-B14F-4D97-AF65-F5344CB8AC3E}">
        <p14:creationId xmlns:p14="http://schemas.microsoft.com/office/powerpoint/2010/main" val="417479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2B41-053E-461B-8AEF-396800A76552}"/>
              </a:ext>
            </a:extLst>
          </p:cNvPr>
          <p:cNvSpPr>
            <a:spLocks noGrp="1"/>
          </p:cNvSpPr>
          <p:nvPr>
            <p:ph type="title"/>
          </p:nvPr>
        </p:nvSpPr>
        <p:spPr/>
        <p:txBody>
          <a:bodyPr/>
          <a:lstStyle/>
          <a:p>
            <a:r>
              <a:rPr lang="en-US" dirty="0"/>
              <a:t>Embedded Systems</a:t>
            </a:r>
          </a:p>
        </p:txBody>
      </p:sp>
      <p:sp>
        <p:nvSpPr>
          <p:cNvPr id="3" name="Content Placeholder 2">
            <a:extLst>
              <a:ext uri="{FF2B5EF4-FFF2-40B4-BE49-F238E27FC236}">
                <a16:creationId xmlns:a16="http://schemas.microsoft.com/office/drawing/2014/main" id="{E3B1E310-B7E9-40AE-9A1B-0C5B663F6591}"/>
              </a:ext>
            </a:extLst>
          </p:cNvPr>
          <p:cNvSpPr>
            <a:spLocks noGrp="1"/>
          </p:cNvSpPr>
          <p:nvPr>
            <p:ph idx="1"/>
          </p:nvPr>
        </p:nvSpPr>
        <p:spPr/>
        <p:txBody>
          <a:bodyPr/>
          <a:lstStyle/>
          <a:p>
            <a:r>
              <a:rPr lang="en-US" dirty="0"/>
              <a:t>Include telephone switches, traffic light controls, vehicle-based computers, consumer electronics, computers built in to buildings, and appliances with network access</a:t>
            </a:r>
          </a:p>
          <a:p>
            <a:r>
              <a:rPr lang="en-US" dirty="0"/>
              <a:t>Provide a target for attackers and a launching point for further attacks</a:t>
            </a:r>
          </a:p>
          <a:p>
            <a:r>
              <a:rPr lang="en-US" dirty="0"/>
              <a:t>Security standards and other common tools are rare or nonexistent for most embedded systems.</a:t>
            </a:r>
          </a:p>
          <a:p>
            <a:r>
              <a:rPr lang="en-US" dirty="0"/>
              <a:t>Attacks like Stuxnet demonstrate that motivated nation-states can research and exploit embedded systems as well as ICS and SCADA technologies.</a:t>
            </a:r>
          </a:p>
          <a:p>
            <a:endParaRPr lang="en-US" dirty="0"/>
          </a:p>
        </p:txBody>
      </p:sp>
    </p:spTree>
    <p:extLst>
      <p:ext uri="{BB962C8B-B14F-4D97-AF65-F5344CB8AC3E}">
        <p14:creationId xmlns:p14="http://schemas.microsoft.com/office/powerpoint/2010/main" val="234261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F961-68F5-4C6E-8A42-F59456EF2CBA}"/>
              </a:ext>
            </a:extLst>
          </p:cNvPr>
          <p:cNvSpPr>
            <a:spLocks noGrp="1"/>
          </p:cNvSpPr>
          <p:nvPr>
            <p:ph type="title"/>
          </p:nvPr>
        </p:nvSpPr>
        <p:spPr/>
        <p:txBody>
          <a:bodyPr/>
          <a:lstStyle/>
          <a:p>
            <a:r>
              <a:rPr lang="en-US" dirty="0"/>
              <a:t>Attacking Endpoints</a:t>
            </a:r>
          </a:p>
        </p:txBody>
      </p:sp>
      <p:graphicFrame>
        <p:nvGraphicFramePr>
          <p:cNvPr id="4" name="Content Placeholder 3">
            <a:extLst>
              <a:ext uri="{FF2B5EF4-FFF2-40B4-BE49-F238E27FC236}">
                <a16:creationId xmlns:a16="http://schemas.microsoft.com/office/drawing/2014/main" id="{AE774367-2876-4914-B47F-F1C68E0621ED}"/>
              </a:ext>
            </a:extLst>
          </p:cNvPr>
          <p:cNvGraphicFramePr>
            <a:graphicFrameLocks noGrp="1"/>
          </p:cNvGraphicFramePr>
          <p:nvPr>
            <p:ph idx="1"/>
            <p:extLst>
              <p:ext uri="{D42A27DB-BD31-4B8C-83A1-F6EECF244321}">
                <p14:modId xmlns:p14="http://schemas.microsoft.com/office/powerpoint/2010/main" val="556811225"/>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716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02D4-A0AD-48CC-854A-7BDEA680E30B}"/>
              </a:ext>
            </a:extLst>
          </p:cNvPr>
          <p:cNvSpPr>
            <a:spLocks noGrp="1"/>
          </p:cNvSpPr>
          <p:nvPr>
            <p:ph type="title"/>
          </p:nvPr>
        </p:nvSpPr>
        <p:spPr/>
        <p:txBody>
          <a:bodyPr/>
          <a:lstStyle/>
          <a:p>
            <a:r>
              <a:rPr lang="en-US" dirty="0"/>
              <a:t>Protecting Endpoints</a:t>
            </a:r>
          </a:p>
        </p:txBody>
      </p:sp>
      <p:graphicFrame>
        <p:nvGraphicFramePr>
          <p:cNvPr id="4" name="Content Placeholder 3">
            <a:extLst>
              <a:ext uri="{FF2B5EF4-FFF2-40B4-BE49-F238E27FC236}">
                <a16:creationId xmlns:a16="http://schemas.microsoft.com/office/drawing/2014/main" id="{63A31A72-54CA-410C-B027-66D93CA052D6}"/>
              </a:ext>
            </a:extLst>
          </p:cNvPr>
          <p:cNvGraphicFramePr>
            <a:graphicFrameLocks noGrp="1"/>
          </p:cNvGraphicFramePr>
          <p:nvPr>
            <p:ph idx="1"/>
            <p:extLst>
              <p:ext uri="{D42A27DB-BD31-4B8C-83A1-F6EECF244321}">
                <p14:modId xmlns:p14="http://schemas.microsoft.com/office/powerpoint/2010/main" val="1509165209"/>
              </p:ext>
            </p:extLst>
          </p:nvPr>
        </p:nvGraphicFramePr>
        <p:xfrm>
          <a:off x="925830" y="1490870"/>
          <a:ext cx="10417084"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459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2B41-053E-461B-8AEF-396800A76552}"/>
              </a:ext>
            </a:extLst>
          </p:cNvPr>
          <p:cNvSpPr>
            <a:spLocks noGrp="1"/>
          </p:cNvSpPr>
          <p:nvPr>
            <p:ph type="title"/>
          </p:nvPr>
        </p:nvSpPr>
        <p:spPr/>
        <p:txBody>
          <a:bodyPr/>
          <a:lstStyle/>
          <a:p>
            <a:r>
              <a:rPr lang="en-US" dirty="0"/>
              <a:t>Defense in Depth Endpoint Protection Designs</a:t>
            </a:r>
          </a:p>
        </p:txBody>
      </p:sp>
      <p:pic>
        <p:nvPicPr>
          <p:cNvPr id="5" name="Picture 4" descr="An illustration of the typical layers of defense for a computer workstation. The Host based defense layers from the innermost to the outermost layer are, Firmware, Operating System, Application Software, Anti malware software, Logging and reporting, and Host firewalls, I P S. The Broad organization controls that protect many endpoints are, Configuration management, Monitoring, Policy, Procedure, and Awareness. &#10;" title="FIGURE 1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2664" y="1837222"/>
            <a:ext cx="7506672" cy="3678054"/>
          </a:xfrm>
          <a:prstGeom prst="rect">
            <a:avLst/>
          </a:prstGeom>
        </p:spPr>
      </p:pic>
    </p:spTree>
    <p:extLst>
      <p:ext uri="{BB962C8B-B14F-4D97-AF65-F5344CB8AC3E}">
        <p14:creationId xmlns:p14="http://schemas.microsoft.com/office/powerpoint/2010/main" val="58830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DB81-C101-4274-BD38-FECD0198987F}"/>
              </a:ext>
            </a:extLst>
          </p:cNvPr>
          <p:cNvSpPr>
            <a:spLocks noGrp="1"/>
          </p:cNvSpPr>
          <p:nvPr>
            <p:ph type="title"/>
          </p:nvPr>
        </p:nvSpPr>
        <p:spPr/>
        <p:txBody>
          <a:bodyPr/>
          <a:lstStyle/>
          <a:p>
            <a:r>
              <a:rPr lang="en-US" dirty="0"/>
              <a:t>U.S. Department of Defense Strategy</a:t>
            </a:r>
          </a:p>
        </p:txBody>
      </p:sp>
      <p:sp>
        <p:nvSpPr>
          <p:cNvPr id="3" name="Content Placeholder 2">
            <a:extLst>
              <a:ext uri="{FF2B5EF4-FFF2-40B4-BE49-F238E27FC236}">
                <a16:creationId xmlns:a16="http://schemas.microsoft.com/office/drawing/2014/main" id="{D606EC93-BCF8-424B-8B88-754CD15EA066}"/>
              </a:ext>
            </a:extLst>
          </p:cNvPr>
          <p:cNvSpPr>
            <a:spLocks noGrp="1"/>
          </p:cNvSpPr>
          <p:nvPr>
            <p:ph idx="1"/>
          </p:nvPr>
        </p:nvSpPr>
        <p:spPr/>
        <p:txBody>
          <a:bodyPr/>
          <a:lstStyle/>
          <a:p>
            <a:r>
              <a:rPr lang="fr-FR" dirty="0"/>
              <a:t>DoD’s Cybersecurity Discipline Implementation Program f</a:t>
            </a:r>
            <a:r>
              <a:rPr lang="en-US" dirty="0"/>
              <a:t>ocuses on:</a:t>
            </a:r>
          </a:p>
          <a:p>
            <a:pPr lvl="1"/>
            <a:r>
              <a:rPr lang="en-US" dirty="0"/>
              <a:t>Device hardening </a:t>
            </a:r>
          </a:p>
          <a:p>
            <a:pPr lvl="1"/>
            <a:r>
              <a:rPr lang="en-US" dirty="0"/>
              <a:t>Reducing the attack surface </a:t>
            </a:r>
          </a:p>
          <a:p>
            <a:pPr lvl="1"/>
            <a:r>
              <a:rPr lang="en-US" dirty="0"/>
              <a:t>Using strong authentication</a:t>
            </a:r>
          </a:p>
          <a:p>
            <a:r>
              <a:rPr lang="en-US" dirty="0"/>
              <a:t>DoD department-wide cyberhygiene initiatives:</a:t>
            </a:r>
          </a:p>
          <a:p>
            <a:pPr lvl="1"/>
            <a:r>
              <a:rPr lang="en-US" dirty="0"/>
              <a:t>DOD Cybersecurity Culture and Compliance Initiative (DC3I)</a:t>
            </a:r>
          </a:p>
          <a:p>
            <a:pPr lvl="2"/>
            <a:r>
              <a:rPr lang="en-US" dirty="0"/>
              <a:t>Focuses on strong authentication, device hardening, reducing attack surface, and aligning to cybersecurity and computer network defense service providers</a:t>
            </a:r>
          </a:p>
          <a:p>
            <a:pPr lvl="1"/>
            <a:r>
              <a:rPr lang="en-US" dirty="0"/>
              <a:t>Cybersecurity Discipline Implementation Plan (CDIP)</a:t>
            </a:r>
          </a:p>
          <a:p>
            <a:pPr lvl="2"/>
            <a:r>
              <a:rPr lang="en-US" dirty="0"/>
              <a:t>Identifies tasks intended to be put in place across the DOD, such as removing unsupported software and operating systems, using secure configuration guidelines, and vulnerability management</a:t>
            </a:r>
          </a:p>
          <a:p>
            <a:pPr lvl="1"/>
            <a:r>
              <a:rPr lang="en-US" dirty="0"/>
              <a:t>Cyber Awareness Challenge training</a:t>
            </a:r>
          </a:p>
          <a:p>
            <a:pPr lvl="2"/>
            <a:r>
              <a:rPr lang="en-US" dirty="0"/>
              <a:t>Gamifies security awareness</a:t>
            </a:r>
          </a:p>
          <a:p>
            <a:endParaRPr lang="en-US" dirty="0"/>
          </a:p>
        </p:txBody>
      </p:sp>
    </p:spTree>
    <p:extLst>
      <p:ext uri="{BB962C8B-B14F-4D97-AF65-F5344CB8AC3E}">
        <p14:creationId xmlns:p14="http://schemas.microsoft.com/office/powerpoint/2010/main" val="4287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CABE6-882B-4219-9A3A-643DD78D7081}"/>
              </a:ext>
            </a:extLst>
          </p:cNvPr>
          <p:cNvSpPr>
            <a:spLocks noGrp="1"/>
          </p:cNvSpPr>
          <p:nvPr>
            <p:ph type="title"/>
          </p:nvPr>
        </p:nvSpPr>
        <p:spPr/>
        <p:txBody>
          <a:bodyPr/>
          <a:lstStyle/>
          <a:p>
            <a:r>
              <a:rPr lang="en-US" dirty="0"/>
              <a:t>Zero Trust and Endpoint Security</a:t>
            </a:r>
          </a:p>
        </p:txBody>
      </p:sp>
      <p:graphicFrame>
        <p:nvGraphicFramePr>
          <p:cNvPr id="4" name="Content Placeholder 3">
            <a:extLst>
              <a:ext uri="{FF2B5EF4-FFF2-40B4-BE49-F238E27FC236}">
                <a16:creationId xmlns:a16="http://schemas.microsoft.com/office/drawing/2014/main" id="{A90EEAEF-751D-4002-B36C-046FE47666E2}"/>
              </a:ext>
            </a:extLst>
          </p:cNvPr>
          <p:cNvGraphicFramePr>
            <a:graphicFrameLocks noGrp="1"/>
          </p:cNvGraphicFramePr>
          <p:nvPr>
            <p:ph idx="1"/>
            <p:extLst>
              <p:ext uri="{D42A27DB-BD31-4B8C-83A1-F6EECF244321}">
                <p14:modId xmlns:p14="http://schemas.microsoft.com/office/powerpoint/2010/main" val="2768673259"/>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770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CABE6-882B-4219-9A3A-643DD78D7081}"/>
              </a:ext>
            </a:extLst>
          </p:cNvPr>
          <p:cNvSpPr>
            <a:spLocks noGrp="1"/>
          </p:cNvSpPr>
          <p:nvPr>
            <p:ph type="title"/>
          </p:nvPr>
        </p:nvSpPr>
        <p:spPr/>
        <p:txBody>
          <a:bodyPr/>
          <a:lstStyle/>
          <a:p>
            <a:r>
              <a:rPr lang="en-US" dirty="0"/>
              <a:t>Physical Security</a:t>
            </a:r>
          </a:p>
        </p:txBody>
      </p:sp>
      <p:graphicFrame>
        <p:nvGraphicFramePr>
          <p:cNvPr id="4" name="Content Placeholder 3">
            <a:extLst>
              <a:ext uri="{FF2B5EF4-FFF2-40B4-BE49-F238E27FC236}">
                <a16:creationId xmlns:a16="http://schemas.microsoft.com/office/drawing/2014/main" id="{A90EEAEF-751D-4002-B36C-046FE47666E2}"/>
              </a:ext>
            </a:extLst>
          </p:cNvPr>
          <p:cNvGraphicFramePr>
            <a:graphicFrameLocks noGrp="1"/>
          </p:cNvGraphicFramePr>
          <p:nvPr>
            <p:ph idx="1"/>
            <p:extLst>
              <p:ext uri="{D42A27DB-BD31-4B8C-83A1-F6EECF244321}">
                <p14:modId xmlns:p14="http://schemas.microsoft.com/office/powerpoint/2010/main" val="1715727298"/>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3419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40C8-1976-4E6F-B28F-79CFA39D73DE}"/>
              </a:ext>
            </a:extLst>
          </p:cNvPr>
          <p:cNvSpPr>
            <a:spLocks noGrp="1"/>
          </p:cNvSpPr>
          <p:nvPr>
            <p:ph type="title"/>
          </p:nvPr>
        </p:nvSpPr>
        <p:spPr/>
        <p:txBody>
          <a:bodyPr/>
          <a:lstStyle/>
          <a:p>
            <a:r>
              <a:rPr lang="en-US" dirty="0"/>
              <a:t>Policies and Procedures</a:t>
            </a:r>
          </a:p>
        </p:txBody>
      </p:sp>
      <p:sp>
        <p:nvSpPr>
          <p:cNvPr id="3" name="Content Placeholder 2">
            <a:extLst>
              <a:ext uri="{FF2B5EF4-FFF2-40B4-BE49-F238E27FC236}">
                <a16:creationId xmlns:a16="http://schemas.microsoft.com/office/drawing/2014/main" id="{E6D74318-1EE5-47C1-98E7-9B808D56F96C}"/>
              </a:ext>
            </a:extLst>
          </p:cNvPr>
          <p:cNvSpPr>
            <a:spLocks noGrp="1"/>
          </p:cNvSpPr>
          <p:nvPr>
            <p:ph idx="1"/>
          </p:nvPr>
        </p:nvSpPr>
        <p:spPr/>
        <p:txBody>
          <a:bodyPr/>
          <a:lstStyle/>
          <a:p>
            <a:r>
              <a:rPr lang="en-US" dirty="0"/>
              <a:t>Policies:</a:t>
            </a:r>
          </a:p>
          <a:p>
            <a:pPr lvl="1"/>
            <a:r>
              <a:rPr lang="en-US" dirty="0"/>
              <a:t>Assign responsibility and set the overall tone for computer network defense activities</a:t>
            </a:r>
          </a:p>
          <a:p>
            <a:pPr lvl="1"/>
            <a:r>
              <a:rPr lang="en-US" dirty="0"/>
              <a:t>Do not specify specific technologies or processes; focus on the organization’s strategic direction</a:t>
            </a:r>
          </a:p>
          <a:p>
            <a:r>
              <a:rPr lang="en-US" dirty="0"/>
              <a:t>Procedures for endpoint defense in depth:</a:t>
            </a:r>
          </a:p>
          <a:p>
            <a:pPr lvl="1"/>
            <a:r>
              <a:rPr lang="en-US" dirty="0"/>
              <a:t>Are based on policy</a:t>
            </a:r>
          </a:p>
          <a:p>
            <a:pPr lvl="1"/>
            <a:r>
              <a:rPr lang="en-US" dirty="0"/>
              <a:t>Describe things like how the organization acquires systems or develops new systems, how the organization assesses risks, or how it responds to attacks</a:t>
            </a:r>
          </a:p>
          <a:p>
            <a:endParaRPr lang="en-US" dirty="0"/>
          </a:p>
        </p:txBody>
      </p:sp>
    </p:spTree>
    <p:extLst>
      <p:ext uri="{BB962C8B-B14F-4D97-AF65-F5344CB8AC3E}">
        <p14:creationId xmlns:p14="http://schemas.microsoft.com/office/powerpoint/2010/main" val="300484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2B41-053E-461B-8AEF-396800A76552}"/>
              </a:ext>
            </a:extLst>
          </p:cNvPr>
          <p:cNvSpPr>
            <a:spLocks noGrp="1"/>
          </p:cNvSpPr>
          <p:nvPr>
            <p:ph type="title"/>
          </p:nvPr>
        </p:nvSpPr>
        <p:spPr/>
        <p:txBody>
          <a:bodyPr/>
          <a:lstStyle/>
          <a:p>
            <a:r>
              <a:rPr lang="en-US" dirty="0"/>
              <a:t>Relationship of Policy, Procedures, and Standards</a:t>
            </a:r>
          </a:p>
        </p:txBody>
      </p:sp>
      <p:pic>
        <p:nvPicPr>
          <p:cNvPr id="5" name="Picture 4" descr="A triangle illustrating the relationship between policy, procedures, and standards. The caption at the apex of the triangle is Security policy. The caption at the middle of the triangle is, Procedures. The procedures are as follows. New system build procedure. Software testing procedure. Incident response procedure. The caption at the base of the triangle is Standards. The standards listed are, Patching standard, Operating system configuration standard, Password standard, Network configuration standard, and Remote access standard. &#10;" title="FIGURE 1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532" y="1890562"/>
            <a:ext cx="6856936" cy="3961598"/>
          </a:xfrm>
          <a:prstGeom prst="rect">
            <a:avLst/>
          </a:prstGeom>
        </p:spPr>
      </p:pic>
    </p:spTree>
    <p:extLst>
      <p:ext uri="{BB962C8B-B14F-4D97-AF65-F5344CB8AC3E}">
        <p14:creationId xmlns:p14="http://schemas.microsoft.com/office/powerpoint/2010/main" val="87520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8BB2-D9FE-4D08-88BE-C1FCA1CB1B5F}"/>
              </a:ext>
            </a:extLst>
          </p:cNvPr>
          <p:cNvSpPr>
            <a:spLocks noGrp="1"/>
          </p:cNvSpPr>
          <p:nvPr>
            <p:ph type="title"/>
          </p:nvPr>
        </p:nvSpPr>
        <p:spPr/>
        <p:txBody>
          <a:bodyPr/>
          <a:lstStyle/>
          <a:p>
            <a:r>
              <a:rPr lang="en-US" dirty="0"/>
              <a:t>Learning Objective(s) and Key Concepts</a:t>
            </a:r>
          </a:p>
        </p:txBody>
      </p:sp>
      <p:sp>
        <p:nvSpPr>
          <p:cNvPr id="3" name="Content Placeholder 2">
            <a:extLst>
              <a:ext uri="{FF2B5EF4-FFF2-40B4-BE49-F238E27FC236}">
                <a16:creationId xmlns:a16="http://schemas.microsoft.com/office/drawing/2014/main" id="{EF0382DD-6D5E-4D45-8E93-7DA7DBD86778}"/>
              </a:ext>
            </a:extLst>
          </p:cNvPr>
          <p:cNvSpPr>
            <a:spLocks noGrp="1"/>
          </p:cNvSpPr>
          <p:nvPr>
            <p:ph sz="half" idx="1"/>
          </p:nvPr>
        </p:nvSpPr>
        <p:spPr>
          <a:xfrm>
            <a:off x="914400" y="2280478"/>
            <a:ext cx="4855464" cy="3910010"/>
          </a:xfrm>
        </p:spPr>
        <p:txBody>
          <a:bodyPr/>
          <a:lstStyle/>
          <a:p>
            <a:r>
              <a:rPr lang="en-US" dirty="0"/>
              <a:t>Explain how to defend endpoints, networks, and data.</a:t>
            </a:r>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AAA3075D-D6A2-4D7C-9E89-5646A54920BA}"/>
              </a:ext>
            </a:extLst>
          </p:cNvPr>
          <p:cNvSpPr>
            <a:spLocks noGrp="1"/>
          </p:cNvSpPr>
          <p:nvPr>
            <p:ph sz="half" idx="2"/>
          </p:nvPr>
        </p:nvSpPr>
        <p:spPr>
          <a:xfrm>
            <a:off x="6415368" y="2280478"/>
            <a:ext cx="4862232" cy="3910010"/>
          </a:xfrm>
        </p:spPr>
        <p:txBody>
          <a:bodyPr/>
          <a:lstStyle/>
          <a:p>
            <a:r>
              <a:rPr lang="en-US" dirty="0"/>
              <a:t>The role of endpoint systems and devices in cyberwar </a:t>
            </a:r>
          </a:p>
          <a:p>
            <a:r>
              <a:rPr lang="en-US" dirty="0"/>
              <a:t>Types of endpoint systems </a:t>
            </a:r>
          </a:p>
          <a:p>
            <a:r>
              <a:rPr lang="en-US" dirty="0"/>
              <a:t>Attacks commonly used against endpoints in cyberwar</a:t>
            </a:r>
          </a:p>
          <a:p>
            <a:r>
              <a:rPr lang="en-US" dirty="0"/>
              <a:t>Common endpoint protection concerns and strategies</a:t>
            </a:r>
          </a:p>
          <a:p>
            <a:pPr marL="0" indent="0">
              <a:buNone/>
            </a:pPr>
            <a:endParaRPr lang="en-US" dirty="0"/>
          </a:p>
        </p:txBody>
      </p:sp>
      <p:sp>
        <p:nvSpPr>
          <p:cNvPr id="5" name="Content Placeholder 2">
            <a:extLst>
              <a:ext uri="{FF2B5EF4-FFF2-40B4-BE49-F238E27FC236}">
                <a16:creationId xmlns:a16="http://schemas.microsoft.com/office/drawing/2014/main" id="{7B2A79CE-6DD2-4957-85B0-FF808115C67E}"/>
              </a:ext>
            </a:extLst>
          </p:cNvPr>
          <p:cNvSpPr txBox="1">
            <a:spLocks/>
          </p:cNvSpPr>
          <p:nvPr/>
        </p:nvSpPr>
        <p:spPr>
          <a:xfrm>
            <a:off x="914400" y="1450560"/>
            <a:ext cx="4855464" cy="741680"/>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Learning Objective(s)</a:t>
            </a:r>
          </a:p>
        </p:txBody>
      </p:sp>
      <p:sp>
        <p:nvSpPr>
          <p:cNvPr id="7" name="Content Placeholder 2">
            <a:extLst>
              <a:ext uri="{FF2B5EF4-FFF2-40B4-BE49-F238E27FC236}">
                <a16:creationId xmlns:a16="http://schemas.microsoft.com/office/drawing/2014/main" id="{6C709A97-D956-44E5-B559-D550D671259C}"/>
              </a:ext>
            </a:extLst>
          </p:cNvPr>
          <p:cNvSpPr txBox="1">
            <a:spLocks/>
          </p:cNvSpPr>
          <p:nvPr/>
        </p:nvSpPr>
        <p:spPr>
          <a:xfrm>
            <a:off x="6415368" y="1478721"/>
            <a:ext cx="4855464" cy="713519"/>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Key Concepts</a:t>
            </a:r>
          </a:p>
        </p:txBody>
      </p:sp>
    </p:spTree>
    <p:custDataLst>
      <p:tags r:id="rId1"/>
    </p:custDataLst>
    <p:extLst>
      <p:ext uri="{BB962C8B-B14F-4D97-AF65-F5344CB8AC3E}">
        <p14:creationId xmlns:p14="http://schemas.microsoft.com/office/powerpoint/2010/main" val="361809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0E935-BAAB-4957-B575-50C985D96AF3}"/>
              </a:ext>
            </a:extLst>
          </p:cNvPr>
          <p:cNvSpPr>
            <a:spLocks noGrp="1"/>
          </p:cNvSpPr>
          <p:nvPr>
            <p:ph type="title"/>
          </p:nvPr>
        </p:nvSpPr>
        <p:spPr/>
        <p:txBody>
          <a:bodyPr/>
          <a:lstStyle/>
          <a:p>
            <a:r>
              <a:rPr lang="en-US" dirty="0"/>
              <a:t>Configuration Standards and Central Management</a:t>
            </a:r>
          </a:p>
        </p:txBody>
      </p:sp>
      <p:graphicFrame>
        <p:nvGraphicFramePr>
          <p:cNvPr id="4" name="Content Placeholder 3">
            <a:extLst>
              <a:ext uri="{FF2B5EF4-FFF2-40B4-BE49-F238E27FC236}">
                <a16:creationId xmlns:a16="http://schemas.microsoft.com/office/drawing/2014/main" id="{6DA9B034-717A-4C8C-9E83-EC59094B065E}"/>
              </a:ext>
            </a:extLst>
          </p:cNvPr>
          <p:cNvGraphicFramePr>
            <a:graphicFrameLocks noGrp="1"/>
          </p:cNvGraphicFramePr>
          <p:nvPr>
            <p:ph idx="1"/>
            <p:extLst>
              <p:ext uri="{D42A27DB-BD31-4B8C-83A1-F6EECF244321}">
                <p14:modId xmlns:p14="http://schemas.microsoft.com/office/powerpoint/2010/main" val="821444225"/>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0487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96E7-80FC-4ACB-BF21-B14F207439E5}"/>
              </a:ext>
            </a:extLst>
          </p:cNvPr>
          <p:cNvSpPr>
            <a:spLocks noGrp="1"/>
          </p:cNvSpPr>
          <p:nvPr>
            <p:ph type="title"/>
          </p:nvPr>
        </p:nvSpPr>
        <p:spPr/>
        <p:txBody>
          <a:bodyPr/>
          <a:lstStyle/>
          <a:p>
            <a:r>
              <a:rPr lang="en-US" dirty="0"/>
              <a:t>Configuration Management</a:t>
            </a:r>
          </a:p>
        </p:txBody>
      </p:sp>
      <p:graphicFrame>
        <p:nvGraphicFramePr>
          <p:cNvPr id="6" name="Content Placeholder 5">
            <a:extLst>
              <a:ext uri="{FF2B5EF4-FFF2-40B4-BE49-F238E27FC236}">
                <a16:creationId xmlns:a16="http://schemas.microsoft.com/office/drawing/2014/main" id="{A15AE473-BDED-433F-A5CF-53909E76B111}"/>
              </a:ext>
            </a:extLst>
          </p:cNvPr>
          <p:cNvGraphicFramePr>
            <a:graphicFrameLocks noGrp="1"/>
          </p:cNvGraphicFramePr>
          <p:nvPr>
            <p:ph idx="1"/>
            <p:extLst>
              <p:ext uri="{D42A27DB-BD31-4B8C-83A1-F6EECF244321}">
                <p14:modId xmlns:p14="http://schemas.microsoft.com/office/powerpoint/2010/main" val="4222441818"/>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762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5D4C-05AC-4E17-AD9C-A62AD11FB3F0}"/>
              </a:ext>
            </a:extLst>
          </p:cNvPr>
          <p:cNvSpPr>
            <a:spLocks noGrp="1"/>
          </p:cNvSpPr>
          <p:nvPr>
            <p:ph type="title"/>
          </p:nvPr>
        </p:nvSpPr>
        <p:spPr/>
        <p:txBody>
          <a:bodyPr/>
          <a:lstStyle/>
          <a:p>
            <a:r>
              <a:rPr lang="en-US" dirty="0"/>
              <a:t>Patches and Updates</a:t>
            </a:r>
          </a:p>
        </p:txBody>
      </p:sp>
      <p:sp>
        <p:nvSpPr>
          <p:cNvPr id="3" name="Content Placeholder 2">
            <a:extLst>
              <a:ext uri="{FF2B5EF4-FFF2-40B4-BE49-F238E27FC236}">
                <a16:creationId xmlns:a16="http://schemas.microsoft.com/office/drawing/2014/main" id="{25B62A96-6D54-402E-970C-1B4DFDBD11AC}"/>
              </a:ext>
            </a:extLst>
          </p:cNvPr>
          <p:cNvSpPr>
            <a:spLocks noGrp="1"/>
          </p:cNvSpPr>
          <p:nvPr>
            <p:ph idx="1"/>
          </p:nvPr>
        </p:nvSpPr>
        <p:spPr/>
        <p:txBody>
          <a:bodyPr/>
          <a:lstStyle/>
          <a:p>
            <a:r>
              <a:rPr lang="en-US" dirty="0"/>
              <a:t>Current software versions and patches that provide security fixes are critical to security of computers and other devices.</a:t>
            </a:r>
          </a:p>
          <a:p>
            <a:r>
              <a:rPr lang="en-US" dirty="0"/>
              <a:t>Challenging in complex environments</a:t>
            </a:r>
          </a:p>
          <a:p>
            <a:r>
              <a:rPr lang="en-US" dirty="0"/>
              <a:t>Nearly impossible to manage and update large numbers of systems in a reasonable amount of time without central management capabilities</a:t>
            </a:r>
          </a:p>
          <a:p>
            <a:endParaRPr lang="en-US" dirty="0"/>
          </a:p>
        </p:txBody>
      </p:sp>
    </p:spTree>
    <p:extLst>
      <p:ext uri="{BB962C8B-B14F-4D97-AF65-F5344CB8AC3E}">
        <p14:creationId xmlns:p14="http://schemas.microsoft.com/office/powerpoint/2010/main" val="346654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5D4C-05AC-4E17-AD9C-A62AD11FB3F0}"/>
              </a:ext>
            </a:extLst>
          </p:cNvPr>
          <p:cNvSpPr>
            <a:spLocks noGrp="1"/>
          </p:cNvSpPr>
          <p:nvPr>
            <p:ph type="title"/>
          </p:nvPr>
        </p:nvSpPr>
        <p:spPr/>
        <p:txBody>
          <a:bodyPr/>
          <a:lstStyle/>
          <a:p>
            <a:r>
              <a:rPr lang="en-US" dirty="0"/>
              <a:t>Awareness and Information Sharing</a:t>
            </a:r>
          </a:p>
        </p:txBody>
      </p:sp>
      <p:sp>
        <p:nvSpPr>
          <p:cNvPr id="3" name="Content Placeholder 2">
            <a:extLst>
              <a:ext uri="{FF2B5EF4-FFF2-40B4-BE49-F238E27FC236}">
                <a16:creationId xmlns:a16="http://schemas.microsoft.com/office/drawing/2014/main" id="{25B62A96-6D54-402E-970C-1B4DFDBD11AC}"/>
              </a:ext>
            </a:extLst>
          </p:cNvPr>
          <p:cNvSpPr>
            <a:spLocks noGrp="1"/>
          </p:cNvSpPr>
          <p:nvPr>
            <p:ph idx="1"/>
          </p:nvPr>
        </p:nvSpPr>
        <p:spPr/>
        <p:txBody>
          <a:bodyPr/>
          <a:lstStyle/>
          <a:p>
            <a:r>
              <a:rPr lang="en-US" dirty="0"/>
              <a:t>Awareness</a:t>
            </a:r>
          </a:p>
          <a:p>
            <a:pPr lvl="1"/>
            <a:r>
              <a:rPr lang="en-US" dirty="0"/>
              <a:t>As a defensive measure, requires that staff know about threats and attacks and be inclined to use that knowledge</a:t>
            </a:r>
          </a:p>
          <a:p>
            <a:pPr lvl="1"/>
            <a:r>
              <a:rPr lang="en-US" dirty="0"/>
              <a:t>Usually involves training </a:t>
            </a:r>
          </a:p>
          <a:p>
            <a:pPr lvl="1"/>
            <a:r>
              <a:rPr lang="en-US" dirty="0"/>
              <a:t>More advanced programs combine experience or testing-based experiences</a:t>
            </a:r>
          </a:p>
          <a:p>
            <a:r>
              <a:rPr lang="en-US" dirty="0"/>
              <a:t>Information Sharing</a:t>
            </a:r>
          </a:p>
          <a:p>
            <a:pPr lvl="1"/>
            <a:r>
              <a:rPr lang="en-US" dirty="0"/>
              <a:t>Sharing knowledge of attacks and new techniques for defending and attacking systems</a:t>
            </a:r>
          </a:p>
          <a:p>
            <a:pPr lvl="1"/>
            <a:r>
              <a:rPr lang="en-US" dirty="0"/>
              <a:t>Organizations include the U.S. Computer Emergency Readiness Team (US-CERT) and Information Sharing and Analysis Centers (ISACs)</a:t>
            </a:r>
          </a:p>
        </p:txBody>
      </p:sp>
    </p:spTree>
    <p:extLst>
      <p:ext uri="{BB962C8B-B14F-4D97-AF65-F5344CB8AC3E}">
        <p14:creationId xmlns:p14="http://schemas.microsoft.com/office/powerpoint/2010/main" val="263054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5D4C-05AC-4E17-AD9C-A62AD11FB3F0}"/>
              </a:ext>
            </a:extLst>
          </p:cNvPr>
          <p:cNvSpPr>
            <a:spLocks noGrp="1"/>
          </p:cNvSpPr>
          <p:nvPr>
            <p:ph type="title"/>
          </p:nvPr>
        </p:nvSpPr>
        <p:spPr/>
        <p:txBody>
          <a:bodyPr/>
          <a:lstStyle/>
          <a:p>
            <a:r>
              <a:rPr lang="en-US" dirty="0"/>
              <a:t>Antimalware and Antivirus</a:t>
            </a:r>
          </a:p>
        </p:txBody>
      </p:sp>
      <p:graphicFrame>
        <p:nvGraphicFramePr>
          <p:cNvPr id="4" name="Content Placeholder 3">
            <a:extLst>
              <a:ext uri="{FF2B5EF4-FFF2-40B4-BE49-F238E27FC236}">
                <a16:creationId xmlns:a16="http://schemas.microsoft.com/office/drawing/2014/main" id="{AA63A035-D879-4AA9-A419-C5E4B949D7CA}"/>
              </a:ext>
            </a:extLst>
          </p:cNvPr>
          <p:cNvGraphicFramePr>
            <a:graphicFrameLocks noGrp="1"/>
          </p:cNvGraphicFramePr>
          <p:nvPr>
            <p:ph idx="1"/>
            <p:extLst>
              <p:ext uri="{D42A27DB-BD31-4B8C-83A1-F6EECF244321}">
                <p14:modId xmlns:p14="http://schemas.microsoft.com/office/powerpoint/2010/main" val="2973538041"/>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338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5D4C-05AC-4E17-AD9C-A62AD11FB3F0}"/>
              </a:ext>
            </a:extLst>
          </p:cNvPr>
          <p:cNvSpPr>
            <a:spLocks noGrp="1"/>
          </p:cNvSpPr>
          <p:nvPr>
            <p:ph type="title"/>
          </p:nvPr>
        </p:nvSpPr>
        <p:spPr/>
        <p:txBody>
          <a:bodyPr/>
          <a:lstStyle/>
          <a:p>
            <a:r>
              <a:rPr lang="en-US" dirty="0"/>
              <a:t>Network Protection</a:t>
            </a:r>
          </a:p>
        </p:txBody>
      </p:sp>
      <p:sp>
        <p:nvSpPr>
          <p:cNvPr id="3" name="Content Placeholder 2">
            <a:extLst>
              <a:ext uri="{FF2B5EF4-FFF2-40B4-BE49-F238E27FC236}">
                <a16:creationId xmlns:a16="http://schemas.microsoft.com/office/drawing/2014/main" id="{25B62A96-6D54-402E-970C-1B4DFDBD11AC}"/>
              </a:ext>
            </a:extLst>
          </p:cNvPr>
          <p:cNvSpPr>
            <a:spLocks noGrp="1"/>
          </p:cNvSpPr>
          <p:nvPr>
            <p:ph idx="1"/>
          </p:nvPr>
        </p:nvSpPr>
        <p:spPr/>
        <p:txBody>
          <a:bodyPr/>
          <a:lstStyle/>
          <a:p>
            <a:r>
              <a:rPr lang="en-US" dirty="0"/>
              <a:t>Endpoint devices need protection from malicious traffic that makes its way through network filters and protective systems.</a:t>
            </a:r>
          </a:p>
          <a:p>
            <a:r>
              <a:rPr lang="en-US" dirty="0"/>
              <a:t>Host-based protections include:</a:t>
            </a:r>
          </a:p>
          <a:p>
            <a:pPr lvl="1"/>
            <a:r>
              <a:rPr lang="en-US" dirty="0"/>
              <a:t>Firewalls</a:t>
            </a:r>
          </a:p>
          <a:p>
            <a:pPr lvl="1"/>
            <a:r>
              <a:rPr lang="en-US" dirty="0"/>
              <a:t>Intrusion prevention systems</a:t>
            </a:r>
          </a:p>
          <a:p>
            <a:r>
              <a:rPr lang="en-US" dirty="0"/>
              <a:t>Unified Threat Management (UTM) devices:</a:t>
            </a:r>
          </a:p>
          <a:p>
            <a:pPr lvl="1"/>
            <a:r>
              <a:rPr lang="en-US" dirty="0"/>
              <a:t>Combine multiple protective technologies into a single network appliance or software device</a:t>
            </a:r>
          </a:p>
          <a:p>
            <a:pPr lvl="1"/>
            <a:r>
              <a:rPr lang="en-US" dirty="0"/>
              <a:t>Typically include firewalls and intrusion detection or prevention system (IDS/IPS) capabilities</a:t>
            </a:r>
          </a:p>
          <a:p>
            <a:pPr lvl="1"/>
            <a:r>
              <a:rPr lang="en-US" dirty="0"/>
              <a:t>Frequently add antimalware, proxying and filtering, data loss-prevention, virtual private network, and other inspection and logging capabilities</a:t>
            </a:r>
          </a:p>
          <a:p>
            <a:endParaRPr lang="en-US" dirty="0"/>
          </a:p>
        </p:txBody>
      </p:sp>
    </p:spTree>
    <p:extLst>
      <p:ext uri="{BB962C8B-B14F-4D97-AF65-F5344CB8AC3E}">
        <p14:creationId xmlns:p14="http://schemas.microsoft.com/office/powerpoint/2010/main" val="258482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5D4C-05AC-4E17-AD9C-A62AD11FB3F0}"/>
              </a:ext>
            </a:extLst>
          </p:cNvPr>
          <p:cNvSpPr>
            <a:spLocks noGrp="1"/>
          </p:cNvSpPr>
          <p:nvPr>
            <p:ph type="title"/>
          </p:nvPr>
        </p:nvSpPr>
        <p:spPr/>
        <p:txBody>
          <a:bodyPr/>
          <a:lstStyle/>
          <a:p>
            <a:r>
              <a:rPr lang="en-US" dirty="0"/>
              <a:t>Encryption</a:t>
            </a:r>
          </a:p>
        </p:txBody>
      </p:sp>
      <p:sp>
        <p:nvSpPr>
          <p:cNvPr id="3" name="Content Placeholder 2">
            <a:extLst>
              <a:ext uri="{FF2B5EF4-FFF2-40B4-BE49-F238E27FC236}">
                <a16:creationId xmlns:a16="http://schemas.microsoft.com/office/drawing/2014/main" id="{25B62A96-6D54-402E-970C-1B4DFDBD11AC}"/>
              </a:ext>
            </a:extLst>
          </p:cNvPr>
          <p:cNvSpPr>
            <a:spLocks noGrp="1"/>
          </p:cNvSpPr>
          <p:nvPr>
            <p:ph idx="1"/>
          </p:nvPr>
        </p:nvSpPr>
        <p:spPr/>
        <p:txBody>
          <a:bodyPr/>
          <a:lstStyle/>
          <a:p>
            <a:r>
              <a:rPr lang="en-US" dirty="0"/>
              <a:t>For endpoint defense typically involves full disk encryption</a:t>
            </a:r>
          </a:p>
          <a:p>
            <a:r>
              <a:rPr lang="en-US" dirty="0"/>
              <a:t>For many secure systems is assisted with a Trusted Platform Module (TPM) chip</a:t>
            </a:r>
          </a:p>
          <a:p>
            <a:r>
              <a:rPr lang="en-US" dirty="0"/>
              <a:t>Disk encryption systems that are not built into the disk are vulnerable to a variety of attacks.</a:t>
            </a:r>
          </a:p>
          <a:p>
            <a:pPr lvl="1"/>
            <a:r>
              <a:rPr lang="en-US" dirty="0"/>
              <a:t>Attacks use techniques to recover keys stored in memory, or side-channel attacks</a:t>
            </a:r>
          </a:p>
          <a:p>
            <a:r>
              <a:rPr lang="en-US" dirty="0"/>
              <a:t>Encryption plays critical role in:</a:t>
            </a:r>
          </a:p>
          <a:p>
            <a:pPr lvl="1"/>
            <a:r>
              <a:rPr lang="en-US" dirty="0"/>
              <a:t>Communication between endpoints</a:t>
            </a:r>
          </a:p>
          <a:p>
            <a:pPr lvl="1"/>
            <a:r>
              <a:rPr lang="en-US" dirty="0"/>
              <a:t>Verifying that updates and patches are the originals from the manufacturer or another trusted organization</a:t>
            </a:r>
          </a:p>
          <a:p>
            <a:endParaRPr lang="en-US" dirty="0"/>
          </a:p>
        </p:txBody>
      </p:sp>
    </p:spTree>
    <p:extLst>
      <p:ext uri="{BB962C8B-B14F-4D97-AF65-F5344CB8AC3E}">
        <p14:creationId xmlns:p14="http://schemas.microsoft.com/office/powerpoint/2010/main" val="40491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5D4C-05AC-4E17-AD9C-A62AD11FB3F0}"/>
              </a:ext>
            </a:extLst>
          </p:cNvPr>
          <p:cNvSpPr>
            <a:spLocks noGrp="1"/>
          </p:cNvSpPr>
          <p:nvPr>
            <p:ph type="title"/>
          </p:nvPr>
        </p:nvSpPr>
        <p:spPr/>
        <p:txBody>
          <a:bodyPr/>
          <a:lstStyle/>
          <a:p>
            <a:r>
              <a:rPr lang="en-US" dirty="0"/>
              <a:t>Allow Listing and Deny Listing</a:t>
            </a:r>
          </a:p>
        </p:txBody>
      </p:sp>
      <p:graphicFrame>
        <p:nvGraphicFramePr>
          <p:cNvPr id="4" name="Content Placeholder 3">
            <a:extLst>
              <a:ext uri="{FF2B5EF4-FFF2-40B4-BE49-F238E27FC236}">
                <a16:creationId xmlns:a16="http://schemas.microsoft.com/office/drawing/2014/main" id="{B81B6758-C640-4710-BDA7-E378D457839F}"/>
              </a:ext>
            </a:extLst>
          </p:cNvPr>
          <p:cNvGraphicFramePr>
            <a:graphicFrameLocks noGrp="1"/>
          </p:cNvGraphicFramePr>
          <p:nvPr>
            <p:ph idx="1"/>
            <p:extLst>
              <p:ext uri="{D42A27DB-BD31-4B8C-83A1-F6EECF244321}">
                <p14:modId xmlns:p14="http://schemas.microsoft.com/office/powerpoint/2010/main" val="635473594"/>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213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2B41-053E-461B-8AEF-396800A76552}"/>
              </a:ext>
            </a:extLst>
          </p:cNvPr>
          <p:cNvSpPr>
            <a:spLocks noGrp="1"/>
          </p:cNvSpPr>
          <p:nvPr>
            <p:ph type="title"/>
          </p:nvPr>
        </p:nvSpPr>
        <p:spPr/>
        <p:txBody>
          <a:bodyPr/>
          <a:lstStyle/>
          <a:p>
            <a:r>
              <a:rPr lang="en-US" dirty="0"/>
              <a:t>Allow List Check Process</a:t>
            </a:r>
          </a:p>
        </p:txBody>
      </p:sp>
      <p:pic>
        <p:nvPicPr>
          <p:cNvPr id="5" name="Picture 4" descr="A diagram illustrating the allow list check process for a software application. Step 1: The user attempts to run app dot e x e. Whitelist application intercepts program execution. Step 2: Whitelist application checks app dot e x e against the whitelist using file hash. Step 3: App dot exe matches the file trusted by the whitelist. Step 4: App dot e x e is allowed to run. &#10;" title="FIGURE 1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2024" y="1383391"/>
            <a:ext cx="4187952" cy="5111496"/>
          </a:xfrm>
          <a:prstGeom prst="rect">
            <a:avLst/>
          </a:prstGeom>
        </p:spPr>
      </p:pic>
    </p:spTree>
    <p:extLst>
      <p:ext uri="{BB962C8B-B14F-4D97-AF65-F5344CB8AC3E}">
        <p14:creationId xmlns:p14="http://schemas.microsoft.com/office/powerpoint/2010/main" val="859093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2B41-053E-461B-8AEF-396800A76552}"/>
              </a:ext>
            </a:extLst>
          </p:cNvPr>
          <p:cNvSpPr>
            <a:spLocks noGrp="1"/>
          </p:cNvSpPr>
          <p:nvPr>
            <p:ph type="title"/>
          </p:nvPr>
        </p:nvSpPr>
        <p:spPr/>
        <p:txBody>
          <a:bodyPr/>
          <a:lstStyle/>
          <a:p>
            <a:r>
              <a:rPr lang="en-US" dirty="0"/>
              <a:t>Deny List Validation</a:t>
            </a:r>
          </a:p>
        </p:txBody>
      </p:sp>
      <p:pic>
        <p:nvPicPr>
          <p:cNvPr id="5" name="Picture 4" descr="A diagram illustrating the deny list validation for a blocked website. Step 1: Visit w w w dot infected dot com. Step 2: Site w w w dot infected dot com is on the blacklist. Step 3: The address for w w w dot infected dot com is actually w w w dot awareness dot com. Step 4: Visit w w w dot awareness dot com. &#10;" title="FIGURE 1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8768" y="1345451"/>
            <a:ext cx="4474464" cy="5071872"/>
          </a:xfrm>
          <a:prstGeom prst="rect">
            <a:avLst/>
          </a:prstGeom>
        </p:spPr>
      </p:pic>
    </p:spTree>
    <p:extLst>
      <p:ext uri="{BB962C8B-B14F-4D97-AF65-F5344CB8AC3E}">
        <p14:creationId xmlns:p14="http://schemas.microsoft.com/office/powerpoint/2010/main" val="4706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32697B-8873-4033-8897-14F3C78D7770}"/>
              </a:ext>
            </a:extLst>
          </p:cNvPr>
          <p:cNvSpPr>
            <a:spLocks noGrp="1"/>
          </p:cNvSpPr>
          <p:nvPr>
            <p:ph type="title"/>
          </p:nvPr>
        </p:nvSpPr>
        <p:spPr/>
        <p:txBody>
          <a:bodyPr/>
          <a:lstStyle/>
          <a:p>
            <a:r>
              <a:rPr lang="en-US" dirty="0"/>
              <a:t>Cyberwarfare Endpoints</a:t>
            </a:r>
          </a:p>
        </p:txBody>
      </p:sp>
      <p:graphicFrame>
        <p:nvGraphicFramePr>
          <p:cNvPr id="7" name="Content Placeholder 6">
            <a:extLst>
              <a:ext uri="{FF2B5EF4-FFF2-40B4-BE49-F238E27FC236}">
                <a16:creationId xmlns:a16="http://schemas.microsoft.com/office/drawing/2014/main" id="{2F1DDBCB-40A2-4D04-A79A-CCF5B2A296A7}"/>
              </a:ext>
            </a:extLst>
          </p:cNvPr>
          <p:cNvGraphicFramePr>
            <a:graphicFrameLocks noGrp="1"/>
          </p:cNvGraphicFramePr>
          <p:nvPr>
            <p:ph idx="1"/>
            <p:extLst>
              <p:ext uri="{D42A27DB-BD31-4B8C-83A1-F6EECF244321}">
                <p14:modId xmlns:p14="http://schemas.microsoft.com/office/powerpoint/2010/main" val="1215306317"/>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239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69EB-2D27-4904-A442-D604C54B568A}"/>
              </a:ext>
            </a:extLst>
          </p:cNvPr>
          <p:cNvSpPr>
            <a:spLocks noGrp="1"/>
          </p:cNvSpPr>
          <p:nvPr>
            <p:ph type="title"/>
          </p:nvPr>
        </p:nvSpPr>
        <p:spPr/>
        <p:txBody>
          <a:bodyPr/>
          <a:lstStyle/>
          <a:p>
            <a:r>
              <a:rPr lang="en-US" dirty="0"/>
              <a:t>Testing</a:t>
            </a:r>
          </a:p>
        </p:txBody>
      </p:sp>
      <p:graphicFrame>
        <p:nvGraphicFramePr>
          <p:cNvPr id="4" name="Content Placeholder 3">
            <a:extLst>
              <a:ext uri="{FF2B5EF4-FFF2-40B4-BE49-F238E27FC236}">
                <a16:creationId xmlns:a16="http://schemas.microsoft.com/office/drawing/2014/main" id="{35F84379-78E7-461A-B8E1-0AAD32D329A1}"/>
              </a:ext>
            </a:extLst>
          </p:cNvPr>
          <p:cNvGraphicFramePr>
            <a:graphicFrameLocks noGrp="1"/>
          </p:cNvGraphicFramePr>
          <p:nvPr>
            <p:ph idx="1"/>
            <p:extLst>
              <p:ext uri="{D42A27DB-BD31-4B8C-83A1-F6EECF244321}">
                <p14:modId xmlns:p14="http://schemas.microsoft.com/office/powerpoint/2010/main" val="3174427442"/>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52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69EB-2D27-4904-A442-D604C54B568A}"/>
              </a:ext>
            </a:extLst>
          </p:cNvPr>
          <p:cNvSpPr>
            <a:spLocks noGrp="1"/>
          </p:cNvSpPr>
          <p:nvPr>
            <p:ph type="title"/>
          </p:nvPr>
        </p:nvSpPr>
        <p:spPr/>
        <p:txBody>
          <a:bodyPr/>
          <a:lstStyle/>
          <a:p>
            <a:r>
              <a:rPr lang="en-US" dirty="0"/>
              <a:t>Testing (Cont.)</a:t>
            </a:r>
          </a:p>
        </p:txBody>
      </p:sp>
      <p:graphicFrame>
        <p:nvGraphicFramePr>
          <p:cNvPr id="4" name="Content Placeholder 3">
            <a:extLst>
              <a:ext uri="{FF2B5EF4-FFF2-40B4-BE49-F238E27FC236}">
                <a16:creationId xmlns:a16="http://schemas.microsoft.com/office/drawing/2014/main" id="{35F84379-78E7-461A-B8E1-0AAD32D329A1}"/>
              </a:ext>
            </a:extLst>
          </p:cNvPr>
          <p:cNvGraphicFramePr>
            <a:graphicFrameLocks noGrp="1"/>
          </p:cNvGraphicFramePr>
          <p:nvPr>
            <p:ph idx="1"/>
            <p:extLst>
              <p:ext uri="{D42A27DB-BD31-4B8C-83A1-F6EECF244321}">
                <p14:modId xmlns:p14="http://schemas.microsoft.com/office/powerpoint/2010/main" val="361453932"/>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038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Summary</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The role of endpoint systems and devices in cyberwar </a:t>
            </a:r>
          </a:p>
          <a:p>
            <a:r>
              <a:rPr lang="en-US" dirty="0"/>
              <a:t>Types of endpoint systems </a:t>
            </a:r>
          </a:p>
          <a:p>
            <a:r>
              <a:rPr lang="en-US" dirty="0"/>
              <a:t>Attacks commonly used against endpoints in cyberwar</a:t>
            </a:r>
          </a:p>
          <a:p>
            <a:r>
              <a:rPr lang="en-US" dirty="0"/>
              <a:t>Common endpoint protection concerns and strategies</a:t>
            </a:r>
          </a:p>
        </p:txBody>
      </p:sp>
    </p:spTree>
    <p:custDataLst>
      <p:tags r:id="rId1"/>
    </p:custDataLst>
    <p:extLst>
      <p:ext uri="{BB962C8B-B14F-4D97-AF65-F5344CB8AC3E}">
        <p14:creationId xmlns:p14="http://schemas.microsoft.com/office/powerpoint/2010/main" val="195009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DDF8-F06B-40A5-98D7-83F11899C396}"/>
              </a:ext>
            </a:extLst>
          </p:cNvPr>
          <p:cNvSpPr>
            <a:spLocks noGrp="1"/>
          </p:cNvSpPr>
          <p:nvPr>
            <p:ph type="title"/>
          </p:nvPr>
        </p:nvSpPr>
        <p:spPr/>
        <p:txBody>
          <a:bodyPr/>
          <a:lstStyle/>
          <a:p>
            <a:r>
              <a:rPr lang="en-US" dirty="0"/>
              <a:t>Types of Endpoints	</a:t>
            </a:r>
          </a:p>
        </p:txBody>
      </p:sp>
      <p:graphicFrame>
        <p:nvGraphicFramePr>
          <p:cNvPr id="4" name="Content Placeholder 3">
            <a:extLst>
              <a:ext uri="{FF2B5EF4-FFF2-40B4-BE49-F238E27FC236}">
                <a16:creationId xmlns:a16="http://schemas.microsoft.com/office/drawing/2014/main" id="{7A952F28-50B9-4202-A469-A6F7C5ACBF61}"/>
              </a:ext>
            </a:extLst>
          </p:cNvPr>
          <p:cNvGraphicFramePr>
            <a:graphicFrameLocks noGrp="1"/>
          </p:cNvGraphicFramePr>
          <p:nvPr>
            <p:ph idx="1"/>
            <p:extLst>
              <p:ext uri="{D42A27DB-BD31-4B8C-83A1-F6EECF244321}">
                <p14:modId xmlns:p14="http://schemas.microsoft.com/office/powerpoint/2010/main" val="2378526853"/>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3601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DDF8-F06B-40A5-98D7-83F11899C396}"/>
              </a:ext>
            </a:extLst>
          </p:cNvPr>
          <p:cNvSpPr>
            <a:spLocks noGrp="1"/>
          </p:cNvSpPr>
          <p:nvPr>
            <p:ph type="title"/>
          </p:nvPr>
        </p:nvSpPr>
        <p:spPr/>
        <p:txBody>
          <a:bodyPr/>
          <a:lstStyle/>
          <a:p>
            <a:r>
              <a:rPr lang="en-US" dirty="0"/>
              <a:t>Types of Endpoints (Cont.)	</a:t>
            </a:r>
          </a:p>
        </p:txBody>
      </p:sp>
      <p:graphicFrame>
        <p:nvGraphicFramePr>
          <p:cNvPr id="4" name="Content Placeholder 3">
            <a:extLst>
              <a:ext uri="{FF2B5EF4-FFF2-40B4-BE49-F238E27FC236}">
                <a16:creationId xmlns:a16="http://schemas.microsoft.com/office/drawing/2014/main" id="{7A952F28-50B9-4202-A469-A6F7C5ACBF61}"/>
              </a:ext>
            </a:extLst>
          </p:cNvPr>
          <p:cNvGraphicFramePr>
            <a:graphicFrameLocks noGrp="1"/>
          </p:cNvGraphicFramePr>
          <p:nvPr>
            <p:ph idx="1"/>
            <p:extLst>
              <p:ext uri="{D42A27DB-BD31-4B8C-83A1-F6EECF244321}">
                <p14:modId xmlns:p14="http://schemas.microsoft.com/office/powerpoint/2010/main" val="3667246869"/>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08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2B41-053E-461B-8AEF-396800A76552}"/>
              </a:ext>
            </a:extLst>
          </p:cNvPr>
          <p:cNvSpPr>
            <a:spLocks noGrp="1"/>
          </p:cNvSpPr>
          <p:nvPr>
            <p:ph type="title"/>
          </p:nvPr>
        </p:nvSpPr>
        <p:spPr/>
        <p:txBody>
          <a:bodyPr/>
          <a:lstStyle/>
          <a:p>
            <a:r>
              <a:rPr lang="en-US" dirty="0"/>
              <a:t>Computers and Mobile Devices</a:t>
            </a:r>
          </a:p>
        </p:txBody>
      </p:sp>
      <p:sp>
        <p:nvSpPr>
          <p:cNvPr id="3" name="Content Placeholder 2">
            <a:extLst>
              <a:ext uri="{FF2B5EF4-FFF2-40B4-BE49-F238E27FC236}">
                <a16:creationId xmlns:a16="http://schemas.microsoft.com/office/drawing/2014/main" id="{E3B1E310-B7E9-40AE-9A1B-0C5B663F6591}"/>
              </a:ext>
            </a:extLst>
          </p:cNvPr>
          <p:cNvSpPr>
            <a:spLocks noGrp="1"/>
          </p:cNvSpPr>
          <p:nvPr>
            <p:ph idx="1"/>
          </p:nvPr>
        </p:nvSpPr>
        <p:spPr/>
        <p:txBody>
          <a:bodyPr/>
          <a:lstStyle/>
          <a:p>
            <a:r>
              <a:rPr lang="en-US" dirty="0"/>
              <a:t>Computers</a:t>
            </a:r>
          </a:p>
          <a:p>
            <a:pPr lvl="1"/>
            <a:r>
              <a:rPr lang="en-US" dirty="0"/>
              <a:t>Sheer number of possible variations of software, hardware, drivers, firmware, and other components result in a challenge for defenders</a:t>
            </a:r>
          </a:p>
          <a:p>
            <a:pPr lvl="1"/>
            <a:r>
              <a:rPr lang="en-US" dirty="0"/>
              <a:t>Stuxnet, Shamoon, NotPetya, and Triton demonstrate important role that endpoint computers can have in a large-scale, carefully planned attack</a:t>
            </a:r>
          </a:p>
          <a:p>
            <a:pPr lvl="1"/>
            <a:r>
              <a:rPr lang="en-US" dirty="0"/>
              <a:t>Computer software is usually commercially available, so attackers can practice attacks or develop new tools.</a:t>
            </a:r>
          </a:p>
          <a:p>
            <a:r>
              <a:rPr lang="en-US" dirty="0"/>
              <a:t>Mobile devices</a:t>
            </a:r>
          </a:p>
          <a:p>
            <a:pPr lvl="1"/>
            <a:r>
              <a:rPr lang="en-US" dirty="0"/>
              <a:t>Like computers, massive number of possible configurations and software versions can make securing mobile devices a challenge</a:t>
            </a:r>
          </a:p>
          <a:p>
            <a:pPr lvl="1"/>
            <a:r>
              <a:rPr lang="en-US" dirty="0"/>
              <a:t>High-security organizations limit or prohibit the use of mobile devices in their networks due to security challenges.</a:t>
            </a:r>
          </a:p>
          <a:p>
            <a:endParaRPr lang="en-US" dirty="0"/>
          </a:p>
        </p:txBody>
      </p:sp>
    </p:spTree>
    <p:extLst>
      <p:ext uri="{BB962C8B-B14F-4D97-AF65-F5344CB8AC3E}">
        <p14:creationId xmlns:p14="http://schemas.microsoft.com/office/powerpoint/2010/main" val="222606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2B41-053E-461B-8AEF-396800A76552}"/>
              </a:ext>
            </a:extLst>
          </p:cNvPr>
          <p:cNvSpPr>
            <a:spLocks noGrp="1"/>
          </p:cNvSpPr>
          <p:nvPr>
            <p:ph type="title"/>
          </p:nvPr>
        </p:nvSpPr>
        <p:spPr/>
        <p:txBody>
          <a:bodyPr/>
          <a:lstStyle/>
          <a:p>
            <a:r>
              <a:rPr lang="en-US" dirty="0"/>
              <a:t>Industrial Control Systems (ICSs)</a:t>
            </a:r>
          </a:p>
        </p:txBody>
      </p:sp>
      <p:sp>
        <p:nvSpPr>
          <p:cNvPr id="3" name="Content Placeholder 2">
            <a:extLst>
              <a:ext uri="{FF2B5EF4-FFF2-40B4-BE49-F238E27FC236}">
                <a16:creationId xmlns:a16="http://schemas.microsoft.com/office/drawing/2014/main" id="{E3B1E310-B7E9-40AE-9A1B-0C5B663F6591}"/>
              </a:ext>
            </a:extLst>
          </p:cNvPr>
          <p:cNvSpPr>
            <a:spLocks noGrp="1"/>
          </p:cNvSpPr>
          <p:nvPr>
            <p:ph idx="1"/>
          </p:nvPr>
        </p:nvSpPr>
        <p:spPr/>
        <p:txBody>
          <a:bodyPr/>
          <a:lstStyle/>
          <a:p>
            <a:r>
              <a:rPr lang="en-US" dirty="0"/>
              <a:t>Includes devices and systems that control industrial production and operation</a:t>
            </a:r>
          </a:p>
          <a:p>
            <a:r>
              <a:rPr lang="en-US" dirty="0"/>
              <a:t>Used for:</a:t>
            </a:r>
          </a:p>
          <a:p>
            <a:pPr lvl="1"/>
            <a:r>
              <a:rPr lang="en-US" dirty="0"/>
              <a:t>Monitoring electrical, gas, water, and other utility infrastructure and production operations</a:t>
            </a:r>
          </a:p>
          <a:p>
            <a:pPr lvl="1"/>
            <a:r>
              <a:rPr lang="en-US" dirty="0"/>
              <a:t>Controlling sewage processing, irrigation, and other processes</a:t>
            </a:r>
          </a:p>
          <a:p>
            <a:r>
              <a:rPr lang="en-US" dirty="0"/>
              <a:t>Commonly recognized types of ICS systems include:</a:t>
            </a:r>
          </a:p>
          <a:p>
            <a:pPr lvl="1"/>
            <a:r>
              <a:rPr lang="en-US" dirty="0"/>
              <a:t>Supervisory control and data acquisition (SCADA) systems</a:t>
            </a:r>
          </a:p>
          <a:p>
            <a:pPr lvl="1"/>
            <a:r>
              <a:rPr lang="en-US" dirty="0"/>
              <a:t>Distributed control systems (DCSs)</a:t>
            </a:r>
          </a:p>
          <a:p>
            <a:pPr lvl="1"/>
            <a:r>
              <a:rPr lang="en-US" dirty="0"/>
              <a:t>Programmable logic controllers (PLCs)</a:t>
            </a:r>
          </a:p>
          <a:p>
            <a:r>
              <a:rPr lang="en-US" dirty="0"/>
              <a:t>Are an attractive target for cyberwarfare attackers who want to disable a nation’s power grid or damage or destroy parts of its utility infrastructure</a:t>
            </a:r>
          </a:p>
          <a:p>
            <a:endParaRPr lang="en-US" dirty="0"/>
          </a:p>
        </p:txBody>
      </p:sp>
    </p:spTree>
    <p:extLst>
      <p:ext uri="{BB962C8B-B14F-4D97-AF65-F5344CB8AC3E}">
        <p14:creationId xmlns:p14="http://schemas.microsoft.com/office/powerpoint/2010/main" val="275747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2B41-053E-461B-8AEF-396800A76552}"/>
              </a:ext>
            </a:extLst>
          </p:cNvPr>
          <p:cNvSpPr>
            <a:spLocks noGrp="1"/>
          </p:cNvSpPr>
          <p:nvPr>
            <p:ph type="title"/>
          </p:nvPr>
        </p:nvSpPr>
        <p:spPr/>
        <p:txBody>
          <a:bodyPr/>
          <a:lstStyle/>
          <a:p>
            <a:r>
              <a:rPr lang="en-US" dirty="0"/>
              <a:t>Sample SCADA Implementation</a:t>
            </a:r>
          </a:p>
        </p:txBody>
      </p:sp>
      <p:pic>
        <p:nvPicPr>
          <p:cNvPr id="5" name="Picture 4" descr="A diagram illustrating the implementation of a SCADA system. The system has 2 valves. Each valve has 2 sensors labeled, sensor 1, and sensor 2. The valve and the 2 sensors are interfaced with a P L C. The P L C is connected to a modem. The modem associated with each valve transmits signals to a Radio communication system. The control workstations are connected to the radio communication system via a SCADA server. &#10;" title="FIGURE 1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41464" y="1823586"/>
            <a:ext cx="7309071" cy="4018948"/>
          </a:xfrm>
          <a:prstGeom prst="rect">
            <a:avLst/>
          </a:prstGeom>
        </p:spPr>
      </p:pic>
    </p:spTree>
    <p:extLst>
      <p:ext uri="{BB962C8B-B14F-4D97-AF65-F5344CB8AC3E}">
        <p14:creationId xmlns:p14="http://schemas.microsoft.com/office/powerpoint/2010/main" val="3893882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2B41-053E-461B-8AEF-396800A76552}"/>
              </a:ext>
            </a:extLst>
          </p:cNvPr>
          <p:cNvSpPr>
            <a:spLocks noGrp="1"/>
          </p:cNvSpPr>
          <p:nvPr>
            <p:ph type="title"/>
          </p:nvPr>
        </p:nvSpPr>
        <p:spPr/>
        <p:txBody>
          <a:bodyPr/>
          <a:lstStyle/>
          <a:p>
            <a:r>
              <a:rPr lang="en-US" dirty="0"/>
              <a:t>Sample DCS Implementation</a:t>
            </a:r>
          </a:p>
        </p:txBody>
      </p:sp>
      <p:pic>
        <p:nvPicPr>
          <p:cNvPr id="5" name="Picture 4" descr="A diagram illustrating the implementation of a sample D C S. The control workstations are connected to a machine controller via a control server. Three motor controllers and a servo controlled valve are connected to the machine controller. Each motor controller is connected to a motor. The servo controlled valve has an associated sensor labeled, Sensor 1.  &#10;" title="FIGURE 1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6746" y="1639744"/>
            <a:ext cx="8598507" cy="3981410"/>
          </a:xfrm>
          <a:prstGeom prst="rect">
            <a:avLst/>
          </a:prstGeom>
        </p:spPr>
      </p:pic>
    </p:spTree>
    <p:extLst>
      <p:ext uri="{BB962C8B-B14F-4D97-AF65-F5344CB8AC3E}">
        <p14:creationId xmlns:p14="http://schemas.microsoft.com/office/powerpoint/2010/main" val="378922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 name="ARTICULATE_DESIGN_ID_EDUCATIONAL SUBJECTS 16X9" val="kkTa44uH"/>
  <p:tag name="ARTICULATE_DESIGN_ID_1_EDUCATIONAL SUBJECTS 16X9" val="OR2OduCQ"/>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F8734377D0B940BE21158F59B81DB2" ma:contentTypeVersion="13" ma:contentTypeDescription="Create a new document." ma:contentTypeScope="" ma:versionID="a5a67fb12488857cb07ec6a62a200384">
  <xsd:schema xmlns:xsd="http://www.w3.org/2001/XMLSchema" xmlns:xs="http://www.w3.org/2001/XMLSchema" xmlns:p="http://schemas.microsoft.com/office/2006/metadata/properties" xmlns:ns2="f0b4e338-aa32-457d-91bb-2a9a07ba4cc0" xmlns:ns3="ec95eb68-63da-4b2d-a8b8-aeb530b6765a" targetNamespace="http://schemas.microsoft.com/office/2006/metadata/properties" ma:root="true" ma:fieldsID="7b047102a19dc38698e6046a6a0714c7" ns2:_="" ns3:_="">
    <xsd:import namespace="f0b4e338-aa32-457d-91bb-2a9a07ba4cc0"/>
    <xsd:import namespace="ec95eb68-63da-4b2d-a8b8-aeb530b6765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b4e338-aa32-457d-91bb-2a9a07ba4cc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c95eb68-63da-4b2d-a8b8-aeb530b6765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757DD69C-5544-40B6-8DF6-61ED9296A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b4e338-aa32-457d-91bb-2a9a07ba4cc0"/>
    <ds:schemaRef ds:uri="ec95eb68-63da-4b2d-a8b8-aeb530b676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A79F13-E1AA-4D61-B102-462BE4659563}">
  <ds:schemaRefs>
    <ds:schemaRef ds:uri="http://schemas.microsoft.com/sharepoint/v3/contenttype/forms"/>
  </ds:schemaRefs>
</ds:datastoreItem>
</file>

<file path=customXml/itemProps3.xml><?xml version="1.0" encoding="utf-8"?>
<ds:datastoreItem xmlns:ds="http://schemas.openxmlformats.org/officeDocument/2006/customXml" ds:itemID="{71FDED27-9E35-4E7C-A149-6C5F626D152F}">
  <ds:schemaRefs>
    <ds:schemaRef ds:uri="http://purl.org/dc/terms/"/>
    <ds:schemaRef ds:uri="http://schemas.openxmlformats.org/package/2006/metadata/core-properties"/>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FC179457-D557-43E5-8F5D-F70BD37A9867}">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otalTime>4824</TotalTime>
  <Words>1598</Words>
  <Application>Microsoft Office PowerPoint</Application>
  <PresentationFormat>Widescreen</PresentationFormat>
  <Paragraphs>207</Paragraphs>
  <Slides>32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Times New Roman</vt:lpstr>
      <vt:lpstr>Wingdings</vt:lpstr>
      <vt:lpstr>1_Educational subjects 16x9</vt:lpstr>
      <vt:lpstr>Defending Endpoints</vt:lpstr>
      <vt:lpstr>Learning Objective(s) and Key Concepts</vt:lpstr>
      <vt:lpstr>Cyberwarfare Endpoints</vt:lpstr>
      <vt:lpstr>Types of Endpoints </vt:lpstr>
      <vt:lpstr>Types of Endpoints (Cont.) </vt:lpstr>
      <vt:lpstr>Computers and Mobile Devices</vt:lpstr>
      <vt:lpstr>Industrial Control Systems (ICSs)</vt:lpstr>
      <vt:lpstr>Sample SCADA Implementation</vt:lpstr>
      <vt:lpstr>Sample DCS Implementation</vt:lpstr>
      <vt:lpstr>Military Systems</vt:lpstr>
      <vt:lpstr>Embedded Systems</vt:lpstr>
      <vt:lpstr>Attacking Endpoints</vt:lpstr>
      <vt:lpstr>Protecting Endpoints</vt:lpstr>
      <vt:lpstr>Defense in Depth Endpoint Protection Designs</vt:lpstr>
      <vt:lpstr>U.S. Department of Defense Strategy</vt:lpstr>
      <vt:lpstr>Zero Trust and Endpoint Security</vt:lpstr>
      <vt:lpstr>Physical Security</vt:lpstr>
      <vt:lpstr>Policies and Procedures</vt:lpstr>
      <vt:lpstr>Relationship of Policy, Procedures, and Standards</vt:lpstr>
      <vt:lpstr>Configuration Standards and Central Management</vt:lpstr>
      <vt:lpstr>Configuration Management</vt:lpstr>
      <vt:lpstr>Patches and Updates</vt:lpstr>
      <vt:lpstr>Awareness and Information Sharing</vt:lpstr>
      <vt:lpstr>Antimalware and Antivirus</vt:lpstr>
      <vt:lpstr>Network Protection</vt:lpstr>
      <vt:lpstr>Encryption</vt:lpstr>
      <vt:lpstr>Allow Listing and Deny Listing</vt:lpstr>
      <vt:lpstr>Allow List Check Process</vt:lpstr>
      <vt:lpstr>Deny List Validation</vt:lpstr>
      <vt:lpstr>Testing</vt:lpstr>
      <vt:lpstr>Testing (Cont.)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 Framework</dc:title>
  <dc:creator>Kimberly Lindros</dc:creator>
  <cp:lastModifiedBy>pranitha vaithianathan</cp:lastModifiedBy>
  <cp:revision>43</cp:revision>
  <dcterms:created xsi:type="dcterms:W3CDTF">2020-08-28T11:35:47Z</dcterms:created>
  <dcterms:modified xsi:type="dcterms:W3CDTF">2021-10-06T15:45:42Z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AFD3A9FD-411B-4B69-9191-EE7952EFB817</vt:lpwstr>
  </property>
  <property fmtid="{D5CDD505-2E9C-101B-9397-08002B2CF9AE}" pid="3" name="ArticulatePath">
    <vt:lpwstr>access3e_ppt_ch01</vt:lpwstr>
  </property>
  <property fmtid="{D5CDD505-2E9C-101B-9397-08002B2CF9AE}" pid="4" name="ContentTypeId">
    <vt:lpwstr>0x0101001DF8734377D0B940BE21158F59B81DB2</vt:lpwstr>
  </property>
</Properties>
</file>