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notesSlides/notesSlide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notesSlides/notesSlide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16.xml" ContentType="application/vnd.openxmlformats-officedocument.presentationml.tags+xml"/>
  <Override PartName="/ppt/notesSlides/notesSlide6.xml" ContentType="application/vnd.openxmlformats-officedocument.presentationml.notesSlide+xml"/>
  <Override PartName="/ppt/tags/tag17.xml" ContentType="application/vnd.openxmlformats-officedocument.presentationml.tags+xml"/>
  <Override PartName="/ppt/notesSlides/notesSlide7.xml" ContentType="application/vnd.openxmlformats-officedocument.presentationml.notesSlide+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notesSlides/notesSlide10.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23.xml" ContentType="application/vnd.openxmlformats-officedocument.presentationml.tags+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2" r:id="rId5"/>
  </p:sldMasterIdLst>
  <p:notesMasterIdLst>
    <p:notesMasterId r:id="rId41"/>
  </p:notesMasterIdLst>
  <p:handoutMasterIdLst>
    <p:handoutMasterId r:id="rId42"/>
  </p:handoutMasterIdLst>
  <p:sldIdLst>
    <p:sldId id="1585" r:id="rId6"/>
    <p:sldId id="270" r:id="rId7"/>
    <p:sldId id="1586" r:id="rId8"/>
    <p:sldId id="1587" r:id="rId9"/>
    <p:sldId id="1588" r:id="rId10"/>
    <p:sldId id="1606" r:id="rId11"/>
    <p:sldId id="1607" r:id="rId12"/>
    <p:sldId id="1608" r:id="rId13"/>
    <p:sldId id="1609" r:id="rId14"/>
    <p:sldId id="1590" r:id="rId15"/>
    <p:sldId id="1591" r:id="rId16"/>
    <p:sldId id="1592" r:id="rId17"/>
    <p:sldId id="1596" r:id="rId18"/>
    <p:sldId id="1593" r:id="rId19"/>
    <p:sldId id="1610" r:id="rId20"/>
    <p:sldId id="1594" r:id="rId21"/>
    <p:sldId id="1595" r:id="rId22"/>
    <p:sldId id="1597" r:id="rId23"/>
    <p:sldId id="1598" r:id="rId24"/>
    <p:sldId id="1611" r:id="rId25"/>
    <p:sldId id="1612" r:id="rId26"/>
    <p:sldId id="1613" r:id="rId27"/>
    <p:sldId id="1614" r:id="rId28"/>
    <p:sldId id="1599" r:id="rId29"/>
    <p:sldId id="1615" r:id="rId30"/>
    <p:sldId id="1616" r:id="rId31"/>
    <p:sldId id="1600" r:id="rId32"/>
    <p:sldId id="1617" r:id="rId33"/>
    <p:sldId id="1618" r:id="rId34"/>
    <p:sldId id="1619" r:id="rId35"/>
    <p:sldId id="1548" r:id="rId36"/>
    <p:sldId id="1622" r:id="rId37"/>
    <p:sldId id="1601" r:id="rId38"/>
    <p:sldId id="1603" r:id="rId39"/>
    <p:sldId id="1542" r:id="rId40"/>
  </p:sldIdLst>
  <p:sldSz cx="12192000" cy="6858000"/>
  <p:notesSz cx="7010400" cy="92964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orient="horz" pos="2748" userDrawn="1">
          <p15:clr>
            <a:srgbClr val="A4A3A4"/>
          </p15:clr>
        </p15:guide>
        <p15:guide id="3" pos="6169" userDrawn="1">
          <p15:clr>
            <a:srgbClr val="A4A3A4"/>
          </p15:clr>
        </p15:guide>
        <p15:guide id="4" pos="1936" userDrawn="1">
          <p15:clr>
            <a:srgbClr val="A4A3A4"/>
          </p15:clr>
        </p15:guide>
        <p15:guide id="5" pos="3128"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4743"/>
    <a:srgbClr val="003B74"/>
    <a:srgbClr val="D2E4B2"/>
    <a:srgbClr val="0033CC"/>
    <a:srgbClr val="006600"/>
    <a:srgbClr val="9900CC"/>
    <a:srgbClr val="FFCCCC"/>
    <a:srgbClr val="FFCCFF"/>
    <a:srgbClr val="0066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A5401C-315F-486D-84ED-6FBA4104096F}" v="10" dt="2021-09-20T22:30:24.2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8" autoAdjust="0"/>
    <p:restoredTop sz="87989" autoAdjust="0"/>
  </p:normalViewPr>
  <p:slideViewPr>
    <p:cSldViewPr snapToGrid="0" snapToObjects="1">
      <p:cViewPr varScale="1">
        <p:scale>
          <a:sx n="59" d="100"/>
          <a:sy n="59" d="100"/>
        </p:scale>
        <p:origin x="320" y="44"/>
      </p:cViewPr>
      <p:guideLst>
        <p:guide orient="horz" pos="192"/>
        <p:guide orient="horz" pos="2748"/>
        <p:guide pos="6169"/>
        <p:guide pos="1936"/>
        <p:guide pos="3128"/>
      </p:guideLst>
    </p:cSldViewPr>
  </p:slideViewPr>
  <p:outlineViewPr>
    <p:cViewPr>
      <p:scale>
        <a:sx n="33" d="100"/>
        <a:sy n="33" d="100"/>
      </p:scale>
      <p:origin x="0" y="-9642"/>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47" d="100"/>
          <a:sy n="47" d="100"/>
        </p:scale>
        <p:origin x="269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gs" Target="tags/tag1.xml"/><Relationship Id="rId48"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y Moczerniak" userId="482eff44a8730993" providerId="LiveId" clId="{E4A5401C-315F-486D-84ED-6FBA4104096F}"/>
    <pc:docChg chg="modSld">
      <pc:chgData name="Kathy Moczerniak" userId="482eff44a8730993" providerId="LiveId" clId="{E4A5401C-315F-486D-84ED-6FBA4104096F}" dt="2021-09-20T22:52:18.426" v="19" actId="20577"/>
      <pc:docMkLst>
        <pc:docMk/>
      </pc:docMkLst>
      <pc:sldChg chg="modSp mod">
        <pc:chgData name="Kathy Moczerniak" userId="482eff44a8730993" providerId="LiveId" clId="{E4A5401C-315F-486D-84ED-6FBA4104096F}" dt="2021-09-20T22:52:18.426" v="19" actId="20577"/>
        <pc:sldMkLst>
          <pc:docMk/>
          <pc:sldMk cId="2612379634" sldId="1548"/>
        </pc:sldMkLst>
        <pc:spChg chg="mod">
          <ac:chgData name="Kathy Moczerniak" userId="482eff44a8730993" providerId="LiveId" clId="{E4A5401C-315F-486D-84ED-6FBA4104096F}" dt="2021-09-20T22:52:00.266" v="18" actId="20577"/>
          <ac:spMkLst>
            <pc:docMk/>
            <pc:sldMk cId="2612379634" sldId="1548"/>
            <ac:spMk id="3" creationId="{CEAD0991-6B34-4212-819D-14628FF17003}"/>
          </ac:spMkLst>
        </pc:spChg>
        <pc:spChg chg="mod">
          <ac:chgData name="Kathy Moczerniak" userId="482eff44a8730993" providerId="LiveId" clId="{E4A5401C-315F-486D-84ED-6FBA4104096F}" dt="2021-09-20T22:52:18.426" v="19" actId="20577"/>
          <ac:spMkLst>
            <pc:docMk/>
            <pc:sldMk cId="2612379634" sldId="1548"/>
            <ac:spMk id="4" creationId="{F67BF544-8FE6-4098-B497-00A75DC46285}"/>
          </ac:spMkLst>
        </pc:spChg>
      </pc:sldChg>
      <pc:sldChg chg="modSp mod">
        <pc:chgData name="Kathy Moczerniak" userId="482eff44a8730993" providerId="LiveId" clId="{E4A5401C-315F-486D-84ED-6FBA4104096F}" dt="2021-09-20T22:20:46.843" v="2" actId="20577"/>
        <pc:sldMkLst>
          <pc:docMk/>
          <pc:sldMk cId="3088133098" sldId="1586"/>
        </pc:sldMkLst>
        <pc:spChg chg="mod">
          <ac:chgData name="Kathy Moczerniak" userId="482eff44a8730993" providerId="LiveId" clId="{E4A5401C-315F-486D-84ED-6FBA4104096F}" dt="2021-09-20T22:20:46.843" v="2" actId="20577"/>
          <ac:spMkLst>
            <pc:docMk/>
            <pc:sldMk cId="3088133098" sldId="1586"/>
            <ac:spMk id="6" creationId="{B55D5660-AD80-4BC5-B616-7CF773A564DD}"/>
          </ac:spMkLst>
        </pc:spChg>
      </pc:sldChg>
      <pc:sldChg chg="modSp mod">
        <pc:chgData name="Kathy Moczerniak" userId="482eff44a8730993" providerId="LiveId" clId="{E4A5401C-315F-486D-84ED-6FBA4104096F}" dt="2021-09-20T20:37:07.632" v="1" actId="20577"/>
        <pc:sldMkLst>
          <pc:docMk/>
          <pc:sldMk cId="199241034" sldId="1587"/>
        </pc:sldMkLst>
        <pc:spChg chg="mod">
          <ac:chgData name="Kathy Moczerniak" userId="482eff44a8730993" providerId="LiveId" clId="{E4A5401C-315F-486D-84ED-6FBA4104096F}" dt="2021-09-20T20:37:07.632" v="1" actId="20577"/>
          <ac:spMkLst>
            <pc:docMk/>
            <pc:sldMk cId="199241034" sldId="1587"/>
            <ac:spMk id="5" creationId="{F03DE2CC-3D1A-4256-9CF3-44726EEE21B4}"/>
          </ac:spMkLst>
        </pc:spChg>
      </pc:sldChg>
      <pc:sldChg chg="modSp mod">
        <pc:chgData name="Kathy Moczerniak" userId="482eff44a8730993" providerId="LiveId" clId="{E4A5401C-315F-486D-84ED-6FBA4104096F}" dt="2021-09-20T22:25:20.678" v="5" actId="6549"/>
        <pc:sldMkLst>
          <pc:docMk/>
          <pc:sldMk cId="790795971" sldId="1588"/>
        </pc:sldMkLst>
        <pc:spChg chg="mod">
          <ac:chgData name="Kathy Moczerniak" userId="482eff44a8730993" providerId="LiveId" clId="{E4A5401C-315F-486D-84ED-6FBA4104096F}" dt="2021-09-20T22:25:20.678" v="5" actId="6549"/>
          <ac:spMkLst>
            <pc:docMk/>
            <pc:sldMk cId="790795971" sldId="1588"/>
            <ac:spMk id="3" creationId="{BAC0A387-2C79-4FF5-8082-5002C522BBCD}"/>
          </ac:spMkLst>
        </pc:spChg>
      </pc:sldChg>
      <pc:sldChg chg="modSp mod">
        <pc:chgData name="Kathy Moczerniak" userId="482eff44a8730993" providerId="LiveId" clId="{E4A5401C-315F-486D-84ED-6FBA4104096F}" dt="2021-09-20T22:35:15.366" v="16" actId="20577"/>
        <pc:sldMkLst>
          <pc:docMk/>
          <pc:sldMk cId="3603104123" sldId="1590"/>
        </pc:sldMkLst>
        <pc:spChg chg="mod">
          <ac:chgData name="Kathy Moczerniak" userId="482eff44a8730993" providerId="LiveId" clId="{E4A5401C-315F-486D-84ED-6FBA4104096F}" dt="2021-09-20T22:35:15.366" v="16" actId="20577"/>
          <ac:spMkLst>
            <pc:docMk/>
            <pc:sldMk cId="3603104123" sldId="1590"/>
            <ac:spMk id="3" creationId="{C1E5E6ED-A1C3-4D5A-94CE-FFB851277CB4}"/>
          </ac:spMkLst>
        </pc:spChg>
      </pc:sldChg>
      <pc:sldChg chg="modSp">
        <pc:chgData name="Kathy Moczerniak" userId="482eff44a8730993" providerId="LiveId" clId="{E4A5401C-315F-486D-84ED-6FBA4104096F}" dt="2021-09-20T22:30:24.280" v="14" actId="20577"/>
        <pc:sldMkLst>
          <pc:docMk/>
          <pc:sldMk cId="3592866919" sldId="1609"/>
        </pc:sldMkLst>
        <pc:graphicFrameChg chg="mod">
          <ac:chgData name="Kathy Moczerniak" userId="482eff44a8730993" providerId="LiveId" clId="{E4A5401C-315F-486D-84ED-6FBA4104096F}" dt="2021-09-20T22:30:24.280" v="14" actId="20577"/>
          <ac:graphicFrameMkLst>
            <pc:docMk/>
            <pc:sldMk cId="3592866919" sldId="1609"/>
            <ac:graphicFrameMk id="6" creationId="{C3EC0C89-BD21-4655-B16F-89D149C852D3}"/>
          </ac:graphicFrameMkLst>
        </pc:graphicFrameChg>
      </pc:sldChg>
      <pc:sldChg chg="modSp mod">
        <pc:chgData name="Kathy Moczerniak" userId="482eff44a8730993" providerId="LiveId" clId="{E4A5401C-315F-486D-84ED-6FBA4104096F}" dt="2021-09-20T22:41:43.435" v="17" actId="20577"/>
        <pc:sldMkLst>
          <pc:docMk/>
          <pc:sldMk cId="4052997549" sldId="1611"/>
        </pc:sldMkLst>
        <pc:spChg chg="mod">
          <ac:chgData name="Kathy Moczerniak" userId="482eff44a8730993" providerId="LiveId" clId="{E4A5401C-315F-486D-84ED-6FBA4104096F}" dt="2021-09-20T22:41:43.435" v="17" actId="20577"/>
          <ac:spMkLst>
            <pc:docMk/>
            <pc:sldMk cId="4052997549" sldId="1611"/>
            <ac:spMk id="2" creationId="{1B45D924-8662-4F45-B0DC-B7B09A46EE6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2E83E1-DC20-4664-8C93-2ADBA4E90E4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36DE65E-2707-4F54-A8A7-47E30102D0EB}">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Local area networks (LANs)</a:t>
          </a:r>
        </a:p>
      </dgm:t>
    </dgm:pt>
    <dgm:pt modelId="{52C01205-DDE3-4D98-A80C-3F8675326462}" type="parTrans" cxnId="{880617E0-8FCF-49C3-A4F0-FC42C07500EA}">
      <dgm:prSet/>
      <dgm:spPr/>
      <dgm:t>
        <a:bodyPr/>
        <a:lstStyle/>
        <a:p>
          <a:endParaRPr lang="en-US" sz="2200"/>
        </a:p>
      </dgm:t>
    </dgm:pt>
    <dgm:pt modelId="{D177BABA-8B77-4CE4-A0D3-51117E70C3DB}" type="sibTrans" cxnId="{880617E0-8FCF-49C3-A4F0-FC42C07500EA}">
      <dgm:prSet/>
      <dgm:spPr/>
      <dgm:t>
        <a:bodyPr/>
        <a:lstStyle/>
        <a:p>
          <a:endParaRPr lang="en-US" sz="2200"/>
        </a:p>
      </dgm:t>
    </dgm:pt>
    <dgm:pt modelId="{DC4C3307-B3F2-4844-9F95-7C0894FA7FCD}">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Wide area networks (WANs)</a:t>
          </a:r>
        </a:p>
      </dgm:t>
    </dgm:pt>
    <dgm:pt modelId="{FC4B0FE1-16DF-4E86-8097-57D4C9C7595E}" type="parTrans" cxnId="{F021E34E-E8CB-470A-98FE-05DEA7D59AEC}">
      <dgm:prSet/>
      <dgm:spPr/>
      <dgm:t>
        <a:bodyPr/>
        <a:lstStyle/>
        <a:p>
          <a:endParaRPr lang="en-US" sz="2200"/>
        </a:p>
      </dgm:t>
    </dgm:pt>
    <dgm:pt modelId="{D48A0E7B-F4BD-42AD-857A-1490CDAB94BA}" type="sibTrans" cxnId="{F021E34E-E8CB-470A-98FE-05DEA7D59AEC}">
      <dgm:prSet/>
      <dgm:spPr/>
      <dgm:t>
        <a:bodyPr/>
        <a:lstStyle/>
        <a:p>
          <a:endParaRPr lang="en-US" sz="2200"/>
        </a:p>
      </dgm:t>
    </dgm:pt>
    <dgm:pt modelId="{7B2A2E2C-AE2C-489E-86F2-009F9C6910F4}">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The Internet</a:t>
          </a:r>
        </a:p>
      </dgm:t>
    </dgm:pt>
    <dgm:pt modelId="{F114178D-32B1-4B84-822A-5E78461EEB1F}" type="parTrans" cxnId="{95B2E666-E71A-4416-9B8F-DB16C2EEC5F5}">
      <dgm:prSet/>
      <dgm:spPr/>
      <dgm:t>
        <a:bodyPr/>
        <a:lstStyle/>
        <a:p>
          <a:endParaRPr lang="en-US" sz="2200"/>
        </a:p>
      </dgm:t>
    </dgm:pt>
    <dgm:pt modelId="{1B5BF40E-1FAE-4C7A-B8F4-238D2C199038}" type="sibTrans" cxnId="{95B2E666-E71A-4416-9B8F-DB16C2EEC5F5}">
      <dgm:prSet/>
      <dgm:spPr/>
      <dgm:t>
        <a:bodyPr/>
        <a:lstStyle/>
        <a:p>
          <a:endParaRPr lang="en-US" sz="2200"/>
        </a:p>
      </dgm:t>
    </dgm:pt>
    <dgm:pt modelId="{A48506CA-4AEF-4C83-9532-4142A77D65EC}">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Proprietary networks</a:t>
          </a:r>
        </a:p>
      </dgm:t>
    </dgm:pt>
    <dgm:pt modelId="{5C90D68C-565F-433B-9DE3-B7B9C2851702}" type="parTrans" cxnId="{36C131C7-64CF-4D64-9D0B-5DD92076225B}">
      <dgm:prSet/>
      <dgm:spPr/>
      <dgm:t>
        <a:bodyPr/>
        <a:lstStyle/>
        <a:p>
          <a:endParaRPr lang="en-US" sz="2200"/>
        </a:p>
      </dgm:t>
    </dgm:pt>
    <dgm:pt modelId="{C311B380-010B-4910-A05A-E45FC8C812C4}" type="sibTrans" cxnId="{36C131C7-64CF-4D64-9D0B-5DD92076225B}">
      <dgm:prSet/>
      <dgm:spPr/>
      <dgm:t>
        <a:bodyPr/>
        <a:lstStyle/>
        <a:p>
          <a:endParaRPr lang="en-US" sz="2200"/>
        </a:p>
      </dgm:t>
    </dgm:pt>
    <dgm:pt modelId="{C3E40453-9C17-482B-9B6E-DC1F8B6844A3}" type="pres">
      <dgm:prSet presAssocID="{E52E83E1-DC20-4664-8C93-2ADBA4E90E41}" presName="Name0" presStyleCnt="0">
        <dgm:presLayoutVars>
          <dgm:chMax val="7"/>
          <dgm:chPref val="7"/>
          <dgm:dir/>
        </dgm:presLayoutVars>
      </dgm:prSet>
      <dgm:spPr/>
    </dgm:pt>
    <dgm:pt modelId="{EE19FD37-67BC-4DC0-9351-1604B7907CD0}" type="pres">
      <dgm:prSet presAssocID="{E52E83E1-DC20-4664-8C93-2ADBA4E90E41}" presName="Name1" presStyleCnt="0"/>
      <dgm:spPr/>
    </dgm:pt>
    <dgm:pt modelId="{37789589-689F-4EFD-89BD-8C7BFA2696CE}" type="pres">
      <dgm:prSet presAssocID="{E52E83E1-DC20-4664-8C93-2ADBA4E90E41}" presName="cycle" presStyleCnt="0"/>
      <dgm:spPr/>
    </dgm:pt>
    <dgm:pt modelId="{7FF60092-4870-44F7-BB2B-75E588031B3E}" type="pres">
      <dgm:prSet presAssocID="{E52E83E1-DC20-4664-8C93-2ADBA4E90E41}" presName="srcNode" presStyleLbl="node1" presStyleIdx="0" presStyleCnt="4"/>
      <dgm:spPr/>
    </dgm:pt>
    <dgm:pt modelId="{A6DAAA8A-1925-491D-B127-1EECCA362566}" type="pres">
      <dgm:prSet presAssocID="{E52E83E1-DC20-4664-8C93-2ADBA4E90E41}" presName="conn" presStyleLbl="parChTrans1D2" presStyleIdx="0" presStyleCnt="1"/>
      <dgm:spPr/>
    </dgm:pt>
    <dgm:pt modelId="{924D25E8-68B1-4815-8070-D76938B95E69}" type="pres">
      <dgm:prSet presAssocID="{E52E83E1-DC20-4664-8C93-2ADBA4E90E41}" presName="extraNode" presStyleLbl="node1" presStyleIdx="0" presStyleCnt="4"/>
      <dgm:spPr/>
    </dgm:pt>
    <dgm:pt modelId="{009A87E4-13E9-4F7E-B088-C9B59D6B11BE}" type="pres">
      <dgm:prSet presAssocID="{E52E83E1-DC20-4664-8C93-2ADBA4E90E41}" presName="dstNode" presStyleLbl="node1" presStyleIdx="0" presStyleCnt="4"/>
      <dgm:spPr/>
    </dgm:pt>
    <dgm:pt modelId="{1DD4B1D3-882C-4FE6-93C3-2654C0F28A11}" type="pres">
      <dgm:prSet presAssocID="{636DE65E-2707-4F54-A8A7-47E30102D0EB}" presName="text_1" presStyleLbl="node1" presStyleIdx="0" presStyleCnt="4">
        <dgm:presLayoutVars>
          <dgm:bulletEnabled val="1"/>
        </dgm:presLayoutVars>
      </dgm:prSet>
      <dgm:spPr/>
    </dgm:pt>
    <dgm:pt modelId="{9A11AC7E-004E-4F5C-9CF3-211C153F01F7}" type="pres">
      <dgm:prSet presAssocID="{636DE65E-2707-4F54-A8A7-47E30102D0EB}" presName="accent_1" presStyleCnt="0"/>
      <dgm:spPr/>
    </dgm:pt>
    <dgm:pt modelId="{8A7DE487-903C-4616-96BA-3A200EE8557F}" type="pres">
      <dgm:prSet presAssocID="{636DE65E-2707-4F54-A8A7-47E30102D0EB}" presName="accentRepeatNode" presStyleLbl="solidFgAcc1" presStyleIdx="0" presStyleCnt="4"/>
      <dgm:spPr/>
    </dgm:pt>
    <dgm:pt modelId="{5FA96521-9174-4B5C-AF4E-02815EE28F5E}" type="pres">
      <dgm:prSet presAssocID="{DC4C3307-B3F2-4844-9F95-7C0894FA7FCD}" presName="text_2" presStyleLbl="node1" presStyleIdx="1" presStyleCnt="4">
        <dgm:presLayoutVars>
          <dgm:bulletEnabled val="1"/>
        </dgm:presLayoutVars>
      </dgm:prSet>
      <dgm:spPr/>
    </dgm:pt>
    <dgm:pt modelId="{7388A1E7-0FB8-4D1E-8DBD-7940F5A7023B}" type="pres">
      <dgm:prSet presAssocID="{DC4C3307-B3F2-4844-9F95-7C0894FA7FCD}" presName="accent_2" presStyleCnt="0"/>
      <dgm:spPr/>
    </dgm:pt>
    <dgm:pt modelId="{19F47955-8AB0-40F4-925E-D9E92B9830C5}" type="pres">
      <dgm:prSet presAssocID="{DC4C3307-B3F2-4844-9F95-7C0894FA7FCD}" presName="accentRepeatNode" presStyleLbl="solidFgAcc1" presStyleIdx="1" presStyleCnt="4"/>
      <dgm:spPr/>
    </dgm:pt>
    <dgm:pt modelId="{D90CAA04-885B-4DBC-8806-A5EADD19B006}" type="pres">
      <dgm:prSet presAssocID="{7B2A2E2C-AE2C-489E-86F2-009F9C6910F4}" presName="text_3" presStyleLbl="node1" presStyleIdx="2" presStyleCnt="4">
        <dgm:presLayoutVars>
          <dgm:bulletEnabled val="1"/>
        </dgm:presLayoutVars>
      </dgm:prSet>
      <dgm:spPr/>
    </dgm:pt>
    <dgm:pt modelId="{42C9AFA8-C501-4790-AF83-E65006FCE1C8}" type="pres">
      <dgm:prSet presAssocID="{7B2A2E2C-AE2C-489E-86F2-009F9C6910F4}" presName="accent_3" presStyleCnt="0"/>
      <dgm:spPr/>
    </dgm:pt>
    <dgm:pt modelId="{C05D6477-B210-411B-AD35-FEE0231595EB}" type="pres">
      <dgm:prSet presAssocID="{7B2A2E2C-AE2C-489E-86F2-009F9C6910F4}" presName="accentRepeatNode" presStyleLbl="solidFgAcc1" presStyleIdx="2" presStyleCnt="4"/>
      <dgm:spPr/>
    </dgm:pt>
    <dgm:pt modelId="{15C3EB92-CC77-4D34-B4D1-0969A45A1808}" type="pres">
      <dgm:prSet presAssocID="{A48506CA-4AEF-4C83-9532-4142A77D65EC}" presName="text_4" presStyleLbl="node1" presStyleIdx="3" presStyleCnt="4">
        <dgm:presLayoutVars>
          <dgm:bulletEnabled val="1"/>
        </dgm:presLayoutVars>
      </dgm:prSet>
      <dgm:spPr/>
    </dgm:pt>
    <dgm:pt modelId="{0447308D-7D1F-43B3-A8E4-E56EC8879556}" type="pres">
      <dgm:prSet presAssocID="{A48506CA-4AEF-4C83-9532-4142A77D65EC}" presName="accent_4" presStyleCnt="0"/>
      <dgm:spPr/>
    </dgm:pt>
    <dgm:pt modelId="{7D130949-D308-4BAA-8DCB-4CA047ADB6B2}" type="pres">
      <dgm:prSet presAssocID="{A48506CA-4AEF-4C83-9532-4142A77D65EC}" presName="accentRepeatNode" presStyleLbl="solidFgAcc1" presStyleIdx="3" presStyleCnt="4"/>
      <dgm:spPr/>
    </dgm:pt>
  </dgm:ptLst>
  <dgm:cxnLst>
    <dgm:cxn modelId="{0AF75A00-8905-4E8D-B912-D502BC20D455}" type="presOf" srcId="{DC4C3307-B3F2-4844-9F95-7C0894FA7FCD}" destId="{5FA96521-9174-4B5C-AF4E-02815EE28F5E}" srcOrd="0" destOrd="0" presId="urn:microsoft.com/office/officeart/2008/layout/VerticalCurvedList"/>
    <dgm:cxn modelId="{95B2E666-E71A-4416-9B8F-DB16C2EEC5F5}" srcId="{E52E83E1-DC20-4664-8C93-2ADBA4E90E41}" destId="{7B2A2E2C-AE2C-489E-86F2-009F9C6910F4}" srcOrd="2" destOrd="0" parTransId="{F114178D-32B1-4B84-822A-5E78461EEB1F}" sibTransId="{1B5BF40E-1FAE-4C7A-B8F4-238D2C199038}"/>
    <dgm:cxn modelId="{AAE6FF4A-521E-413F-B26A-8EAD78479C8E}" type="presOf" srcId="{E52E83E1-DC20-4664-8C93-2ADBA4E90E41}" destId="{C3E40453-9C17-482B-9B6E-DC1F8B6844A3}" srcOrd="0" destOrd="0" presId="urn:microsoft.com/office/officeart/2008/layout/VerticalCurvedList"/>
    <dgm:cxn modelId="{F021E34E-E8CB-470A-98FE-05DEA7D59AEC}" srcId="{E52E83E1-DC20-4664-8C93-2ADBA4E90E41}" destId="{DC4C3307-B3F2-4844-9F95-7C0894FA7FCD}" srcOrd="1" destOrd="0" parTransId="{FC4B0FE1-16DF-4E86-8097-57D4C9C7595E}" sibTransId="{D48A0E7B-F4BD-42AD-857A-1490CDAB94BA}"/>
    <dgm:cxn modelId="{7CCEB483-3B64-4ADB-A82C-0A7077D1A250}" type="presOf" srcId="{636DE65E-2707-4F54-A8A7-47E30102D0EB}" destId="{1DD4B1D3-882C-4FE6-93C3-2654C0F28A11}" srcOrd="0" destOrd="0" presId="urn:microsoft.com/office/officeart/2008/layout/VerticalCurvedList"/>
    <dgm:cxn modelId="{7725E99D-0550-420D-8D0F-305FB0D23245}" type="presOf" srcId="{A48506CA-4AEF-4C83-9532-4142A77D65EC}" destId="{15C3EB92-CC77-4D34-B4D1-0969A45A1808}" srcOrd="0" destOrd="0" presId="urn:microsoft.com/office/officeart/2008/layout/VerticalCurvedList"/>
    <dgm:cxn modelId="{36C131C7-64CF-4D64-9D0B-5DD92076225B}" srcId="{E52E83E1-DC20-4664-8C93-2ADBA4E90E41}" destId="{A48506CA-4AEF-4C83-9532-4142A77D65EC}" srcOrd="3" destOrd="0" parTransId="{5C90D68C-565F-433B-9DE3-B7B9C2851702}" sibTransId="{C311B380-010B-4910-A05A-E45FC8C812C4}"/>
    <dgm:cxn modelId="{200062D0-D1C3-4336-8261-EB72A11C8AE6}" type="presOf" srcId="{7B2A2E2C-AE2C-489E-86F2-009F9C6910F4}" destId="{D90CAA04-885B-4DBC-8806-A5EADD19B006}" srcOrd="0" destOrd="0" presId="urn:microsoft.com/office/officeart/2008/layout/VerticalCurvedList"/>
    <dgm:cxn modelId="{130420D5-4D04-4B3C-92FD-C8F913CD5C32}" type="presOf" srcId="{D177BABA-8B77-4CE4-A0D3-51117E70C3DB}" destId="{A6DAAA8A-1925-491D-B127-1EECCA362566}" srcOrd="0" destOrd="0" presId="urn:microsoft.com/office/officeart/2008/layout/VerticalCurvedList"/>
    <dgm:cxn modelId="{880617E0-8FCF-49C3-A4F0-FC42C07500EA}" srcId="{E52E83E1-DC20-4664-8C93-2ADBA4E90E41}" destId="{636DE65E-2707-4F54-A8A7-47E30102D0EB}" srcOrd="0" destOrd="0" parTransId="{52C01205-DDE3-4D98-A80C-3F8675326462}" sibTransId="{D177BABA-8B77-4CE4-A0D3-51117E70C3DB}"/>
    <dgm:cxn modelId="{D47202C5-4217-4A16-9A3C-59F20B911D55}" type="presParOf" srcId="{C3E40453-9C17-482B-9B6E-DC1F8B6844A3}" destId="{EE19FD37-67BC-4DC0-9351-1604B7907CD0}" srcOrd="0" destOrd="0" presId="urn:microsoft.com/office/officeart/2008/layout/VerticalCurvedList"/>
    <dgm:cxn modelId="{86C4CE56-896A-4480-855A-DD15ECA9D4CA}" type="presParOf" srcId="{EE19FD37-67BC-4DC0-9351-1604B7907CD0}" destId="{37789589-689F-4EFD-89BD-8C7BFA2696CE}" srcOrd="0" destOrd="0" presId="urn:microsoft.com/office/officeart/2008/layout/VerticalCurvedList"/>
    <dgm:cxn modelId="{A718B3CC-1260-4D5B-BEE3-F163303F0798}" type="presParOf" srcId="{37789589-689F-4EFD-89BD-8C7BFA2696CE}" destId="{7FF60092-4870-44F7-BB2B-75E588031B3E}" srcOrd="0" destOrd="0" presId="urn:microsoft.com/office/officeart/2008/layout/VerticalCurvedList"/>
    <dgm:cxn modelId="{3B82A3A8-E3D4-4686-A839-3D0828913BFB}" type="presParOf" srcId="{37789589-689F-4EFD-89BD-8C7BFA2696CE}" destId="{A6DAAA8A-1925-491D-B127-1EECCA362566}" srcOrd="1" destOrd="0" presId="urn:microsoft.com/office/officeart/2008/layout/VerticalCurvedList"/>
    <dgm:cxn modelId="{8A77C2F3-CDE3-415D-BD7A-5BE3AB365B70}" type="presParOf" srcId="{37789589-689F-4EFD-89BD-8C7BFA2696CE}" destId="{924D25E8-68B1-4815-8070-D76938B95E69}" srcOrd="2" destOrd="0" presId="urn:microsoft.com/office/officeart/2008/layout/VerticalCurvedList"/>
    <dgm:cxn modelId="{9464352C-5BA5-4D7F-9712-14F0C8B4D2DD}" type="presParOf" srcId="{37789589-689F-4EFD-89BD-8C7BFA2696CE}" destId="{009A87E4-13E9-4F7E-B088-C9B59D6B11BE}" srcOrd="3" destOrd="0" presId="urn:microsoft.com/office/officeart/2008/layout/VerticalCurvedList"/>
    <dgm:cxn modelId="{06A929B8-8524-4891-A47F-83710A79FD7E}" type="presParOf" srcId="{EE19FD37-67BC-4DC0-9351-1604B7907CD0}" destId="{1DD4B1D3-882C-4FE6-93C3-2654C0F28A11}" srcOrd="1" destOrd="0" presId="urn:microsoft.com/office/officeart/2008/layout/VerticalCurvedList"/>
    <dgm:cxn modelId="{172A2ED2-6235-40D4-B681-030D6E95FA91}" type="presParOf" srcId="{EE19FD37-67BC-4DC0-9351-1604B7907CD0}" destId="{9A11AC7E-004E-4F5C-9CF3-211C153F01F7}" srcOrd="2" destOrd="0" presId="urn:microsoft.com/office/officeart/2008/layout/VerticalCurvedList"/>
    <dgm:cxn modelId="{9DEC96E1-C38A-4D49-88EA-4EE75E491F3F}" type="presParOf" srcId="{9A11AC7E-004E-4F5C-9CF3-211C153F01F7}" destId="{8A7DE487-903C-4616-96BA-3A200EE8557F}" srcOrd="0" destOrd="0" presId="urn:microsoft.com/office/officeart/2008/layout/VerticalCurvedList"/>
    <dgm:cxn modelId="{B245B984-7DF5-4080-8EDF-10CA02036321}" type="presParOf" srcId="{EE19FD37-67BC-4DC0-9351-1604B7907CD0}" destId="{5FA96521-9174-4B5C-AF4E-02815EE28F5E}" srcOrd="3" destOrd="0" presId="urn:microsoft.com/office/officeart/2008/layout/VerticalCurvedList"/>
    <dgm:cxn modelId="{9A01B560-9863-4D95-A1A6-2C468BFE4FFD}" type="presParOf" srcId="{EE19FD37-67BC-4DC0-9351-1604B7907CD0}" destId="{7388A1E7-0FB8-4D1E-8DBD-7940F5A7023B}" srcOrd="4" destOrd="0" presId="urn:microsoft.com/office/officeart/2008/layout/VerticalCurvedList"/>
    <dgm:cxn modelId="{59A8AAB5-891B-4A32-BB3E-F79182D29611}" type="presParOf" srcId="{7388A1E7-0FB8-4D1E-8DBD-7940F5A7023B}" destId="{19F47955-8AB0-40F4-925E-D9E92B9830C5}" srcOrd="0" destOrd="0" presId="urn:microsoft.com/office/officeart/2008/layout/VerticalCurvedList"/>
    <dgm:cxn modelId="{4858C677-EB34-48AB-BEA9-D49CF0290C72}" type="presParOf" srcId="{EE19FD37-67BC-4DC0-9351-1604B7907CD0}" destId="{D90CAA04-885B-4DBC-8806-A5EADD19B006}" srcOrd="5" destOrd="0" presId="urn:microsoft.com/office/officeart/2008/layout/VerticalCurvedList"/>
    <dgm:cxn modelId="{64F1757A-6EC0-4F02-9F1A-09CC6AAEBB55}" type="presParOf" srcId="{EE19FD37-67BC-4DC0-9351-1604B7907CD0}" destId="{42C9AFA8-C501-4790-AF83-E65006FCE1C8}" srcOrd="6" destOrd="0" presId="urn:microsoft.com/office/officeart/2008/layout/VerticalCurvedList"/>
    <dgm:cxn modelId="{B08BDB99-AB63-4757-8DA3-07F4B760DA8A}" type="presParOf" srcId="{42C9AFA8-C501-4790-AF83-E65006FCE1C8}" destId="{C05D6477-B210-411B-AD35-FEE0231595EB}" srcOrd="0" destOrd="0" presId="urn:microsoft.com/office/officeart/2008/layout/VerticalCurvedList"/>
    <dgm:cxn modelId="{C16EC918-CAB7-40F8-828B-3FE966E936A9}" type="presParOf" srcId="{EE19FD37-67BC-4DC0-9351-1604B7907CD0}" destId="{15C3EB92-CC77-4D34-B4D1-0969A45A1808}" srcOrd="7" destOrd="0" presId="urn:microsoft.com/office/officeart/2008/layout/VerticalCurvedList"/>
    <dgm:cxn modelId="{9AE62F5D-2F08-4F6C-8F04-A6904A25801C}" type="presParOf" srcId="{EE19FD37-67BC-4DC0-9351-1604B7907CD0}" destId="{0447308D-7D1F-43B3-A8E4-E56EC8879556}" srcOrd="8" destOrd="0" presId="urn:microsoft.com/office/officeart/2008/layout/VerticalCurvedList"/>
    <dgm:cxn modelId="{0AE74A55-597B-45A7-855C-3814D356BB3A}" type="presParOf" srcId="{0447308D-7D1F-43B3-A8E4-E56EC8879556}" destId="{7D130949-D308-4BAA-8DCB-4CA047ADB6B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45EEFAE-05E4-4093-B895-20B8F0DA501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CB8E187-B766-4370-973E-7176CA4E7EFD}">
      <dgm:prSet custT="1"/>
      <dgm:spPr/>
      <dgm:t>
        <a:bodyPr/>
        <a:lstStyle/>
        <a:p>
          <a:r>
            <a:rPr lang="en-US" sz="2200" dirty="0">
              <a:solidFill>
                <a:srgbClr val="3C4743"/>
              </a:solidFill>
              <a:latin typeface="Arial" panose="020B0604020202020204" pitchFamily="34" charset="0"/>
              <a:cs typeface="Arial" panose="020B0604020202020204" pitchFamily="34" charset="0"/>
            </a:rPr>
            <a:t>Network device management, updates, and configuration must ensure that the devices making up the network are properly patched.</a:t>
          </a:r>
        </a:p>
      </dgm:t>
    </dgm:pt>
    <dgm:pt modelId="{00C00ED2-F662-4C8D-AD01-B1803E8CC85B}" type="parTrans" cxnId="{B52242BC-73A6-43CC-ABBC-230ADC3E4211}">
      <dgm:prSet/>
      <dgm:spPr/>
      <dgm:t>
        <a:bodyPr/>
        <a:lstStyle/>
        <a:p>
          <a:endParaRPr lang="en-US"/>
        </a:p>
      </dgm:t>
    </dgm:pt>
    <dgm:pt modelId="{F1D80AFD-8F42-465D-B5F1-1AED082585C8}" type="sibTrans" cxnId="{B52242BC-73A6-43CC-ABBC-230ADC3E4211}">
      <dgm:prSet/>
      <dgm:spPr/>
      <dgm:t>
        <a:bodyPr/>
        <a:lstStyle/>
        <a:p>
          <a:endParaRPr lang="en-US"/>
        </a:p>
      </dgm:t>
    </dgm:pt>
    <dgm:pt modelId="{14E03219-8174-4A6A-9C34-FCD1EDFFBCD8}">
      <dgm:prSet custT="1"/>
      <dgm:spPr/>
      <dgm:t>
        <a:bodyPr/>
        <a:lstStyle/>
        <a:p>
          <a:r>
            <a:rPr lang="en-US" sz="2200" dirty="0">
              <a:solidFill>
                <a:srgbClr val="3C4743"/>
              </a:solidFill>
              <a:latin typeface="Arial" panose="020B0604020202020204" pitchFamily="34" charset="0"/>
              <a:cs typeface="Arial" panose="020B0604020202020204" pitchFamily="34" charset="0"/>
            </a:rPr>
            <a:t>Do not use default passwords or vulnerable configurations.</a:t>
          </a:r>
        </a:p>
      </dgm:t>
    </dgm:pt>
    <dgm:pt modelId="{31DEAAA3-B388-4CF6-A647-58C9E5A101B2}" type="parTrans" cxnId="{0F088CA2-CD74-4B74-A54D-77564F92D6F8}">
      <dgm:prSet/>
      <dgm:spPr/>
      <dgm:t>
        <a:bodyPr/>
        <a:lstStyle/>
        <a:p>
          <a:endParaRPr lang="en-US"/>
        </a:p>
      </dgm:t>
    </dgm:pt>
    <dgm:pt modelId="{844A1F46-CC14-411B-929E-35C8E3443B2E}" type="sibTrans" cxnId="{0F088CA2-CD74-4B74-A54D-77564F92D6F8}">
      <dgm:prSet/>
      <dgm:spPr/>
      <dgm:t>
        <a:bodyPr/>
        <a:lstStyle/>
        <a:p>
          <a:endParaRPr lang="en-US"/>
        </a:p>
      </dgm:t>
    </dgm:pt>
    <dgm:pt modelId="{B167ED29-490F-4C07-B5CD-CEE042939113}">
      <dgm:prSet custT="1"/>
      <dgm:spPr/>
      <dgm:t>
        <a:bodyPr/>
        <a:lstStyle/>
        <a:p>
          <a:r>
            <a:rPr lang="en-US" sz="2200" dirty="0">
              <a:solidFill>
                <a:srgbClr val="3C4743"/>
              </a:solidFill>
              <a:latin typeface="Arial" panose="020B0604020202020204" pitchFamily="34" charset="0"/>
              <a:cs typeface="Arial" panose="020B0604020202020204" pitchFamily="34" charset="0"/>
            </a:rPr>
            <a:t>Back up configurations and check for consistency.</a:t>
          </a:r>
        </a:p>
      </dgm:t>
    </dgm:pt>
    <dgm:pt modelId="{67A60F11-F09A-43D8-AE69-C643B4336F3D}" type="parTrans" cxnId="{E59947AD-4B3B-4A91-9B0F-0BB950B0924F}">
      <dgm:prSet/>
      <dgm:spPr/>
      <dgm:t>
        <a:bodyPr/>
        <a:lstStyle/>
        <a:p>
          <a:endParaRPr lang="en-US"/>
        </a:p>
      </dgm:t>
    </dgm:pt>
    <dgm:pt modelId="{A152F7B8-4915-472B-8500-80EC3F748C9A}" type="sibTrans" cxnId="{E59947AD-4B3B-4A91-9B0F-0BB950B0924F}">
      <dgm:prSet/>
      <dgm:spPr/>
      <dgm:t>
        <a:bodyPr/>
        <a:lstStyle/>
        <a:p>
          <a:endParaRPr lang="en-US"/>
        </a:p>
      </dgm:t>
    </dgm:pt>
    <dgm:pt modelId="{444128BA-1934-4749-9EB0-853871954F0B}">
      <dgm:prSet custT="1"/>
      <dgm:spPr/>
      <dgm:t>
        <a:bodyPr/>
        <a:lstStyle/>
        <a:p>
          <a:r>
            <a:rPr lang="en-US" sz="2200" dirty="0">
              <a:solidFill>
                <a:srgbClr val="3C4743"/>
              </a:solidFill>
              <a:latin typeface="Arial" panose="020B0604020202020204" pitchFamily="34" charset="0"/>
              <a:cs typeface="Arial" panose="020B0604020202020204" pitchFamily="34" charset="0"/>
            </a:rPr>
            <a:t>Implement response processes for both breaches and vulnerabilities.</a:t>
          </a:r>
        </a:p>
      </dgm:t>
    </dgm:pt>
    <dgm:pt modelId="{EEFB20C4-AC52-47FA-921B-70A5B1C82210}" type="parTrans" cxnId="{B5915D82-759D-4D50-87DC-9B6670021459}">
      <dgm:prSet/>
      <dgm:spPr/>
      <dgm:t>
        <a:bodyPr/>
        <a:lstStyle/>
        <a:p>
          <a:endParaRPr lang="en-US"/>
        </a:p>
      </dgm:t>
    </dgm:pt>
    <dgm:pt modelId="{4D5AF1AE-3848-42F3-9CE6-4DE031AD2928}" type="sibTrans" cxnId="{B5915D82-759D-4D50-87DC-9B6670021459}">
      <dgm:prSet/>
      <dgm:spPr/>
      <dgm:t>
        <a:bodyPr/>
        <a:lstStyle/>
        <a:p>
          <a:endParaRPr lang="en-US"/>
        </a:p>
      </dgm:t>
    </dgm:pt>
    <dgm:pt modelId="{03760861-D515-4034-AE33-8FE419E69245}">
      <dgm:prSet custT="1"/>
      <dgm:spPr/>
      <dgm:t>
        <a:bodyPr/>
        <a:lstStyle/>
        <a:p>
          <a:r>
            <a:rPr lang="en-US" sz="2200" dirty="0">
              <a:solidFill>
                <a:srgbClr val="3C4743"/>
              </a:solidFill>
              <a:latin typeface="Arial" panose="020B0604020202020204" pitchFamily="34" charset="0"/>
              <a:cs typeface="Arial" panose="020B0604020202020204" pitchFamily="34" charset="0"/>
            </a:rPr>
            <a:t>Implement network entry and access management.</a:t>
          </a:r>
        </a:p>
      </dgm:t>
    </dgm:pt>
    <dgm:pt modelId="{9D7A9DEE-5659-4F86-B1F7-E1F99C812B16}" type="parTrans" cxnId="{28BC731D-2BF1-4003-BA0A-E612C58AAA7E}">
      <dgm:prSet/>
      <dgm:spPr/>
      <dgm:t>
        <a:bodyPr/>
        <a:lstStyle/>
        <a:p>
          <a:endParaRPr lang="en-US"/>
        </a:p>
      </dgm:t>
    </dgm:pt>
    <dgm:pt modelId="{F7B7933F-5192-4EDE-A905-22A16DC41CEB}" type="sibTrans" cxnId="{28BC731D-2BF1-4003-BA0A-E612C58AAA7E}">
      <dgm:prSet/>
      <dgm:spPr/>
      <dgm:t>
        <a:bodyPr/>
        <a:lstStyle/>
        <a:p>
          <a:endParaRPr lang="en-US"/>
        </a:p>
      </dgm:t>
    </dgm:pt>
    <dgm:pt modelId="{62C485E7-F149-49C6-B847-9F005A9DCECD}">
      <dgm:prSet custT="1"/>
      <dgm:spPr/>
      <dgm:t>
        <a:bodyPr/>
        <a:lstStyle/>
        <a:p>
          <a:r>
            <a:rPr lang="en-US" sz="2200" dirty="0">
              <a:solidFill>
                <a:srgbClr val="3C4743"/>
              </a:solidFill>
              <a:latin typeface="Arial" panose="020B0604020202020204" pitchFamily="34" charset="0"/>
              <a:cs typeface="Arial" panose="020B0604020202020204" pitchFamily="34" charset="0"/>
            </a:rPr>
            <a:t>Implement device acquisition policies and procedures.</a:t>
          </a:r>
        </a:p>
      </dgm:t>
    </dgm:pt>
    <dgm:pt modelId="{24ECED95-CAFB-4D48-800C-927711B535F0}" type="parTrans" cxnId="{FA90592F-8CD3-4FC0-89FB-B317BF0E07FD}">
      <dgm:prSet/>
      <dgm:spPr/>
      <dgm:t>
        <a:bodyPr/>
        <a:lstStyle/>
        <a:p>
          <a:endParaRPr lang="en-US"/>
        </a:p>
      </dgm:t>
    </dgm:pt>
    <dgm:pt modelId="{84BB6C2E-1A87-4C48-80B9-D80C2BD51B67}" type="sibTrans" cxnId="{FA90592F-8CD3-4FC0-89FB-B317BF0E07FD}">
      <dgm:prSet/>
      <dgm:spPr/>
      <dgm:t>
        <a:bodyPr/>
        <a:lstStyle/>
        <a:p>
          <a:endParaRPr lang="en-US"/>
        </a:p>
      </dgm:t>
    </dgm:pt>
    <dgm:pt modelId="{E772BE78-A472-4291-85FE-3AF0F710E2E2}" type="pres">
      <dgm:prSet presAssocID="{D45EEFAE-05E4-4093-B895-20B8F0DA5013}" presName="vert0" presStyleCnt="0">
        <dgm:presLayoutVars>
          <dgm:dir/>
          <dgm:animOne val="branch"/>
          <dgm:animLvl val="lvl"/>
        </dgm:presLayoutVars>
      </dgm:prSet>
      <dgm:spPr/>
    </dgm:pt>
    <dgm:pt modelId="{0B627A60-E725-4FA1-A7AF-A3A7C38FB856}" type="pres">
      <dgm:prSet presAssocID="{5CB8E187-B766-4370-973E-7176CA4E7EFD}" presName="thickLine" presStyleLbl="alignNode1" presStyleIdx="0" presStyleCnt="6"/>
      <dgm:spPr/>
    </dgm:pt>
    <dgm:pt modelId="{5934BEC4-8089-442E-9BDF-C26AC75C7CCB}" type="pres">
      <dgm:prSet presAssocID="{5CB8E187-B766-4370-973E-7176CA4E7EFD}" presName="horz1" presStyleCnt="0"/>
      <dgm:spPr/>
    </dgm:pt>
    <dgm:pt modelId="{D2239B2D-160D-49AF-8ED5-E9783362C38B}" type="pres">
      <dgm:prSet presAssocID="{5CB8E187-B766-4370-973E-7176CA4E7EFD}" presName="tx1" presStyleLbl="revTx" presStyleIdx="0" presStyleCnt="6"/>
      <dgm:spPr/>
    </dgm:pt>
    <dgm:pt modelId="{8A089B24-83E1-4CBF-9EF5-7F806EA6DC1C}" type="pres">
      <dgm:prSet presAssocID="{5CB8E187-B766-4370-973E-7176CA4E7EFD}" presName="vert1" presStyleCnt="0"/>
      <dgm:spPr/>
    </dgm:pt>
    <dgm:pt modelId="{254DA48E-29BE-4137-965F-625D9D18C38F}" type="pres">
      <dgm:prSet presAssocID="{14E03219-8174-4A6A-9C34-FCD1EDFFBCD8}" presName="thickLine" presStyleLbl="alignNode1" presStyleIdx="1" presStyleCnt="6"/>
      <dgm:spPr/>
    </dgm:pt>
    <dgm:pt modelId="{22283B3C-D3FA-49D1-9CE3-C58B6A916546}" type="pres">
      <dgm:prSet presAssocID="{14E03219-8174-4A6A-9C34-FCD1EDFFBCD8}" presName="horz1" presStyleCnt="0"/>
      <dgm:spPr/>
    </dgm:pt>
    <dgm:pt modelId="{F1C540BE-3436-4109-8C7F-37A9927101EC}" type="pres">
      <dgm:prSet presAssocID="{14E03219-8174-4A6A-9C34-FCD1EDFFBCD8}" presName="tx1" presStyleLbl="revTx" presStyleIdx="1" presStyleCnt="6"/>
      <dgm:spPr/>
    </dgm:pt>
    <dgm:pt modelId="{B907B41D-4A07-4C0D-B036-896453CE4D88}" type="pres">
      <dgm:prSet presAssocID="{14E03219-8174-4A6A-9C34-FCD1EDFFBCD8}" presName="vert1" presStyleCnt="0"/>
      <dgm:spPr/>
    </dgm:pt>
    <dgm:pt modelId="{8B85BD05-3CC2-4148-84E6-830AE6D9A392}" type="pres">
      <dgm:prSet presAssocID="{B167ED29-490F-4C07-B5CD-CEE042939113}" presName="thickLine" presStyleLbl="alignNode1" presStyleIdx="2" presStyleCnt="6"/>
      <dgm:spPr/>
    </dgm:pt>
    <dgm:pt modelId="{49A1AD9B-B3C4-439B-9034-707EA2BB9BF9}" type="pres">
      <dgm:prSet presAssocID="{B167ED29-490F-4C07-B5CD-CEE042939113}" presName="horz1" presStyleCnt="0"/>
      <dgm:spPr/>
    </dgm:pt>
    <dgm:pt modelId="{E3B22AC3-9AE4-47E0-A790-46F3546C6D41}" type="pres">
      <dgm:prSet presAssocID="{B167ED29-490F-4C07-B5CD-CEE042939113}" presName="tx1" presStyleLbl="revTx" presStyleIdx="2" presStyleCnt="6"/>
      <dgm:spPr/>
    </dgm:pt>
    <dgm:pt modelId="{C3CDC2C6-9752-4672-B2BC-8F2111E17A64}" type="pres">
      <dgm:prSet presAssocID="{B167ED29-490F-4C07-B5CD-CEE042939113}" presName="vert1" presStyleCnt="0"/>
      <dgm:spPr/>
    </dgm:pt>
    <dgm:pt modelId="{9B49E520-AAE2-4B03-8A90-B201AEB325B1}" type="pres">
      <dgm:prSet presAssocID="{444128BA-1934-4749-9EB0-853871954F0B}" presName="thickLine" presStyleLbl="alignNode1" presStyleIdx="3" presStyleCnt="6"/>
      <dgm:spPr/>
    </dgm:pt>
    <dgm:pt modelId="{7060A4C7-C048-401A-AB57-E3A6A9EE5634}" type="pres">
      <dgm:prSet presAssocID="{444128BA-1934-4749-9EB0-853871954F0B}" presName="horz1" presStyleCnt="0"/>
      <dgm:spPr/>
    </dgm:pt>
    <dgm:pt modelId="{75647FC1-7976-43E6-9118-3E62FFBAA80C}" type="pres">
      <dgm:prSet presAssocID="{444128BA-1934-4749-9EB0-853871954F0B}" presName="tx1" presStyleLbl="revTx" presStyleIdx="3" presStyleCnt="6"/>
      <dgm:spPr/>
    </dgm:pt>
    <dgm:pt modelId="{D7D7A316-C808-4054-BCA6-54DB5932A266}" type="pres">
      <dgm:prSet presAssocID="{444128BA-1934-4749-9EB0-853871954F0B}" presName="vert1" presStyleCnt="0"/>
      <dgm:spPr/>
    </dgm:pt>
    <dgm:pt modelId="{E7A5AEE5-8942-4E82-8AC2-69050F383E1E}" type="pres">
      <dgm:prSet presAssocID="{03760861-D515-4034-AE33-8FE419E69245}" presName="thickLine" presStyleLbl="alignNode1" presStyleIdx="4" presStyleCnt="6"/>
      <dgm:spPr/>
    </dgm:pt>
    <dgm:pt modelId="{09C7DB1F-5B6D-4F50-8F9D-C35FA7126B1D}" type="pres">
      <dgm:prSet presAssocID="{03760861-D515-4034-AE33-8FE419E69245}" presName="horz1" presStyleCnt="0"/>
      <dgm:spPr/>
    </dgm:pt>
    <dgm:pt modelId="{57C36B02-C263-49F6-A8FA-92C45C09AD6B}" type="pres">
      <dgm:prSet presAssocID="{03760861-D515-4034-AE33-8FE419E69245}" presName="tx1" presStyleLbl="revTx" presStyleIdx="4" presStyleCnt="6"/>
      <dgm:spPr/>
    </dgm:pt>
    <dgm:pt modelId="{5CD53219-0410-44F1-9A59-6E655DC455D5}" type="pres">
      <dgm:prSet presAssocID="{03760861-D515-4034-AE33-8FE419E69245}" presName="vert1" presStyleCnt="0"/>
      <dgm:spPr/>
    </dgm:pt>
    <dgm:pt modelId="{60371F43-10B1-4930-B390-B7E52641AE6A}" type="pres">
      <dgm:prSet presAssocID="{62C485E7-F149-49C6-B847-9F005A9DCECD}" presName="thickLine" presStyleLbl="alignNode1" presStyleIdx="5" presStyleCnt="6"/>
      <dgm:spPr/>
    </dgm:pt>
    <dgm:pt modelId="{DA878E93-5F55-4A16-BF33-26E10EEA15C0}" type="pres">
      <dgm:prSet presAssocID="{62C485E7-F149-49C6-B847-9F005A9DCECD}" presName="horz1" presStyleCnt="0"/>
      <dgm:spPr/>
    </dgm:pt>
    <dgm:pt modelId="{42B51360-E2CA-406A-AEEF-CEA46BD9A555}" type="pres">
      <dgm:prSet presAssocID="{62C485E7-F149-49C6-B847-9F005A9DCECD}" presName="tx1" presStyleLbl="revTx" presStyleIdx="5" presStyleCnt="6"/>
      <dgm:spPr/>
    </dgm:pt>
    <dgm:pt modelId="{371EFAB6-F887-4553-8E87-3F5464C3704C}" type="pres">
      <dgm:prSet presAssocID="{62C485E7-F149-49C6-B847-9F005A9DCECD}" presName="vert1" presStyleCnt="0"/>
      <dgm:spPr/>
    </dgm:pt>
  </dgm:ptLst>
  <dgm:cxnLst>
    <dgm:cxn modelId="{28BC731D-2BF1-4003-BA0A-E612C58AAA7E}" srcId="{D45EEFAE-05E4-4093-B895-20B8F0DA5013}" destId="{03760861-D515-4034-AE33-8FE419E69245}" srcOrd="4" destOrd="0" parTransId="{9D7A9DEE-5659-4F86-B1F7-E1F99C812B16}" sibTransId="{F7B7933F-5192-4EDE-A905-22A16DC41CEB}"/>
    <dgm:cxn modelId="{FA90592F-8CD3-4FC0-89FB-B317BF0E07FD}" srcId="{D45EEFAE-05E4-4093-B895-20B8F0DA5013}" destId="{62C485E7-F149-49C6-B847-9F005A9DCECD}" srcOrd="5" destOrd="0" parTransId="{24ECED95-CAFB-4D48-800C-927711B535F0}" sibTransId="{84BB6C2E-1A87-4C48-80B9-D80C2BD51B67}"/>
    <dgm:cxn modelId="{29EBEF32-E2C7-4FD8-92E9-B11410966155}" type="presOf" srcId="{444128BA-1934-4749-9EB0-853871954F0B}" destId="{75647FC1-7976-43E6-9118-3E62FFBAA80C}" srcOrd="0" destOrd="0" presId="urn:microsoft.com/office/officeart/2008/layout/LinedList"/>
    <dgm:cxn modelId="{A552863D-2D33-4C0B-B36D-3701597B6B59}" type="presOf" srcId="{D45EEFAE-05E4-4093-B895-20B8F0DA5013}" destId="{E772BE78-A472-4291-85FE-3AF0F710E2E2}" srcOrd="0" destOrd="0" presId="urn:microsoft.com/office/officeart/2008/layout/LinedList"/>
    <dgm:cxn modelId="{B5915D82-759D-4D50-87DC-9B6670021459}" srcId="{D45EEFAE-05E4-4093-B895-20B8F0DA5013}" destId="{444128BA-1934-4749-9EB0-853871954F0B}" srcOrd="3" destOrd="0" parTransId="{EEFB20C4-AC52-47FA-921B-70A5B1C82210}" sibTransId="{4D5AF1AE-3848-42F3-9CE6-4DE031AD2928}"/>
    <dgm:cxn modelId="{02DE578F-9553-4249-8DF4-7D947B931439}" type="presOf" srcId="{5CB8E187-B766-4370-973E-7176CA4E7EFD}" destId="{D2239B2D-160D-49AF-8ED5-E9783362C38B}" srcOrd="0" destOrd="0" presId="urn:microsoft.com/office/officeart/2008/layout/LinedList"/>
    <dgm:cxn modelId="{0F088CA2-CD74-4B74-A54D-77564F92D6F8}" srcId="{D45EEFAE-05E4-4093-B895-20B8F0DA5013}" destId="{14E03219-8174-4A6A-9C34-FCD1EDFFBCD8}" srcOrd="1" destOrd="0" parTransId="{31DEAAA3-B388-4CF6-A647-58C9E5A101B2}" sibTransId="{844A1F46-CC14-411B-929E-35C8E3443B2E}"/>
    <dgm:cxn modelId="{E59947AD-4B3B-4A91-9B0F-0BB950B0924F}" srcId="{D45EEFAE-05E4-4093-B895-20B8F0DA5013}" destId="{B167ED29-490F-4C07-B5CD-CEE042939113}" srcOrd="2" destOrd="0" parTransId="{67A60F11-F09A-43D8-AE69-C643B4336F3D}" sibTransId="{A152F7B8-4915-472B-8500-80EC3F748C9A}"/>
    <dgm:cxn modelId="{B52242BC-73A6-43CC-ABBC-230ADC3E4211}" srcId="{D45EEFAE-05E4-4093-B895-20B8F0DA5013}" destId="{5CB8E187-B766-4370-973E-7176CA4E7EFD}" srcOrd="0" destOrd="0" parTransId="{00C00ED2-F662-4C8D-AD01-B1803E8CC85B}" sibTransId="{F1D80AFD-8F42-465D-B5F1-1AED082585C8}"/>
    <dgm:cxn modelId="{B743C9BE-EED2-42D8-9CB4-283FE1A6AAAD}" type="presOf" srcId="{62C485E7-F149-49C6-B847-9F005A9DCECD}" destId="{42B51360-E2CA-406A-AEEF-CEA46BD9A555}" srcOrd="0" destOrd="0" presId="urn:microsoft.com/office/officeart/2008/layout/LinedList"/>
    <dgm:cxn modelId="{7075EACC-6CE7-4167-BD25-781B24A446D3}" type="presOf" srcId="{B167ED29-490F-4C07-B5CD-CEE042939113}" destId="{E3B22AC3-9AE4-47E0-A790-46F3546C6D41}" srcOrd="0" destOrd="0" presId="urn:microsoft.com/office/officeart/2008/layout/LinedList"/>
    <dgm:cxn modelId="{BE9910DF-AAA5-4E6F-8E74-3FAE72EA5BC2}" type="presOf" srcId="{14E03219-8174-4A6A-9C34-FCD1EDFFBCD8}" destId="{F1C540BE-3436-4109-8C7F-37A9927101EC}" srcOrd="0" destOrd="0" presId="urn:microsoft.com/office/officeart/2008/layout/LinedList"/>
    <dgm:cxn modelId="{A4AB12F6-6C72-4CB9-B062-20AB82ED3537}" type="presOf" srcId="{03760861-D515-4034-AE33-8FE419E69245}" destId="{57C36B02-C263-49F6-A8FA-92C45C09AD6B}" srcOrd="0" destOrd="0" presId="urn:microsoft.com/office/officeart/2008/layout/LinedList"/>
    <dgm:cxn modelId="{20B1F46A-B61C-4749-B366-03E431F9A5BF}" type="presParOf" srcId="{E772BE78-A472-4291-85FE-3AF0F710E2E2}" destId="{0B627A60-E725-4FA1-A7AF-A3A7C38FB856}" srcOrd="0" destOrd="0" presId="urn:microsoft.com/office/officeart/2008/layout/LinedList"/>
    <dgm:cxn modelId="{1A84B712-26AA-43BE-B6E8-917EAD98DD67}" type="presParOf" srcId="{E772BE78-A472-4291-85FE-3AF0F710E2E2}" destId="{5934BEC4-8089-442E-9BDF-C26AC75C7CCB}" srcOrd="1" destOrd="0" presId="urn:microsoft.com/office/officeart/2008/layout/LinedList"/>
    <dgm:cxn modelId="{F6A2ABB5-91E5-4625-81BF-98BF661F0A1A}" type="presParOf" srcId="{5934BEC4-8089-442E-9BDF-C26AC75C7CCB}" destId="{D2239B2D-160D-49AF-8ED5-E9783362C38B}" srcOrd="0" destOrd="0" presId="urn:microsoft.com/office/officeart/2008/layout/LinedList"/>
    <dgm:cxn modelId="{E065BEC2-37E5-4312-B123-B85647DAB25D}" type="presParOf" srcId="{5934BEC4-8089-442E-9BDF-C26AC75C7CCB}" destId="{8A089B24-83E1-4CBF-9EF5-7F806EA6DC1C}" srcOrd="1" destOrd="0" presId="urn:microsoft.com/office/officeart/2008/layout/LinedList"/>
    <dgm:cxn modelId="{1F9B6B0C-85AC-48D2-BF01-ED41A12EB87F}" type="presParOf" srcId="{E772BE78-A472-4291-85FE-3AF0F710E2E2}" destId="{254DA48E-29BE-4137-965F-625D9D18C38F}" srcOrd="2" destOrd="0" presId="urn:microsoft.com/office/officeart/2008/layout/LinedList"/>
    <dgm:cxn modelId="{E00DEB70-84EC-47C6-AA26-CED59CD7B7AE}" type="presParOf" srcId="{E772BE78-A472-4291-85FE-3AF0F710E2E2}" destId="{22283B3C-D3FA-49D1-9CE3-C58B6A916546}" srcOrd="3" destOrd="0" presId="urn:microsoft.com/office/officeart/2008/layout/LinedList"/>
    <dgm:cxn modelId="{402C3C95-E2B2-46A7-B0EF-F131A045CFD1}" type="presParOf" srcId="{22283B3C-D3FA-49D1-9CE3-C58B6A916546}" destId="{F1C540BE-3436-4109-8C7F-37A9927101EC}" srcOrd="0" destOrd="0" presId="urn:microsoft.com/office/officeart/2008/layout/LinedList"/>
    <dgm:cxn modelId="{0C0BBA02-7DC1-462F-BBD5-66433DFAE111}" type="presParOf" srcId="{22283B3C-D3FA-49D1-9CE3-C58B6A916546}" destId="{B907B41D-4A07-4C0D-B036-896453CE4D88}" srcOrd="1" destOrd="0" presId="urn:microsoft.com/office/officeart/2008/layout/LinedList"/>
    <dgm:cxn modelId="{82A302DF-C37D-436E-AE59-C16FCF9DE6B8}" type="presParOf" srcId="{E772BE78-A472-4291-85FE-3AF0F710E2E2}" destId="{8B85BD05-3CC2-4148-84E6-830AE6D9A392}" srcOrd="4" destOrd="0" presId="urn:microsoft.com/office/officeart/2008/layout/LinedList"/>
    <dgm:cxn modelId="{F14BB517-57B6-42C0-BB1D-99378E0CEBA1}" type="presParOf" srcId="{E772BE78-A472-4291-85FE-3AF0F710E2E2}" destId="{49A1AD9B-B3C4-439B-9034-707EA2BB9BF9}" srcOrd="5" destOrd="0" presId="urn:microsoft.com/office/officeart/2008/layout/LinedList"/>
    <dgm:cxn modelId="{8DDD233F-A5A1-446C-834E-000675121D1A}" type="presParOf" srcId="{49A1AD9B-B3C4-439B-9034-707EA2BB9BF9}" destId="{E3B22AC3-9AE4-47E0-A790-46F3546C6D41}" srcOrd="0" destOrd="0" presId="urn:microsoft.com/office/officeart/2008/layout/LinedList"/>
    <dgm:cxn modelId="{67FD9E6D-0B58-4855-B643-0351457F02D7}" type="presParOf" srcId="{49A1AD9B-B3C4-439B-9034-707EA2BB9BF9}" destId="{C3CDC2C6-9752-4672-B2BC-8F2111E17A64}" srcOrd="1" destOrd="0" presId="urn:microsoft.com/office/officeart/2008/layout/LinedList"/>
    <dgm:cxn modelId="{9136388F-58C4-4FF3-A795-B26AC412478C}" type="presParOf" srcId="{E772BE78-A472-4291-85FE-3AF0F710E2E2}" destId="{9B49E520-AAE2-4B03-8A90-B201AEB325B1}" srcOrd="6" destOrd="0" presId="urn:microsoft.com/office/officeart/2008/layout/LinedList"/>
    <dgm:cxn modelId="{E6A93118-4A67-4C76-AC2E-2D6D94C4E148}" type="presParOf" srcId="{E772BE78-A472-4291-85FE-3AF0F710E2E2}" destId="{7060A4C7-C048-401A-AB57-E3A6A9EE5634}" srcOrd="7" destOrd="0" presId="urn:microsoft.com/office/officeart/2008/layout/LinedList"/>
    <dgm:cxn modelId="{2978EA47-B9A5-4B23-9A37-CB11D640DD9C}" type="presParOf" srcId="{7060A4C7-C048-401A-AB57-E3A6A9EE5634}" destId="{75647FC1-7976-43E6-9118-3E62FFBAA80C}" srcOrd="0" destOrd="0" presId="urn:microsoft.com/office/officeart/2008/layout/LinedList"/>
    <dgm:cxn modelId="{384F9232-B2B7-4C2E-B266-C5912D77D71F}" type="presParOf" srcId="{7060A4C7-C048-401A-AB57-E3A6A9EE5634}" destId="{D7D7A316-C808-4054-BCA6-54DB5932A266}" srcOrd="1" destOrd="0" presId="urn:microsoft.com/office/officeart/2008/layout/LinedList"/>
    <dgm:cxn modelId="{0D8295C2-30AA-4211-A035-5765AFBFD601}" type="presParOf" srcId="{E772BE78-A472-4291-85FE-3AF0F710E2E2}" destId="{E7A5AEE5-8942-4E82-8AC2-69050F383E1E}" srcOrd="8" destOrd="0" presId="urn:microsoft.com/office/officeart/2008/layout/LinedList"/>
    <dgm:cxn modelId="{20D77ED2-5CB4-4F04-A06F-0CE2C24B1015}" type="presParOf" srcId="{E772BE78-A472-4291-85FE-3AF0F710E2E2}" destId="{09C7DB1F-5B6D-4F50-8F9D-C35FA7126B1D}" srcOrd="9" destOrd="0" presId="urn:microsoft.com/office/officeart/2008/layout/LinedList"/>
    <dgm:cxn modelId="{F70CB80F-82AE-4A52-B66D-74FB19B03EED}" type="presParOf" srcId="{09C7DB1F-5B6D-4F50-8F9D-C35FA7126B1D}" destId="{57C36B02-C263-49F6-A8FA-92C45C09AD6B}" srcOrd="0" destOrd="0" presId="urn:microsoft.com/office/officeart/2008/layout/LinedList"/>
    <dgm:cxn modelId="{BFA9C084-F4AF-439A-8118-EAECD7B04011}" type="presParOf" srcId="{09C7DB1F-5B6D-4F50-8F9D-C35FA7126B1D}" destId="{5CD53219-0410-44F1-9A59-6E655DC455D5}" srcOrd="1" destOrd="0" presId="urn:microsoft.com/office/officeart/2008/layout/LinedList"/>
    <dgm:cxn modelId="{DE75AF4B-E279-432C-9ACA-3263969C0CC1}" type="presParOf" srcId="{E772BE78-A472-4291-85FE-3AF0F710E2E2}" destId="{60371F43-10B1-4930-B390-B7E52641AE6A}" srcOrd="10" destOrd="0" presId="urn:microsoft.com/office/officeart/2008/layout/LinedList"/>
    <dgm:cxn modelId="{D634B404-D6BA-405B-BBC1-7AE51FB7E343}" type="presParOf" srcId="{E772BE78-A472-4291-85FE-3AF0F710E2E2}" destId="{DA878E93-5F55-4A16-BF33-26E10EEA15C0}" srcOrd="11" destOrd="0" presId="urn:microsoft.com/office/officeart/2008/layout/LinedList"/>
    <dgm:cxn modelId="{71188F60-414D-458C-ADA5-9F3CCA8799AB}" type="presParOf" srcId="{DA878E93-5F55-4A16-BF33-26E10EEA15C0}" destId="{42B51360-E2CA-406A-AEEF-CEA46BD9A555}" srcOrd="0" destOrd="0" presId="urn:microsoft.com/office/officeart/2008/layout/LinedList"/>
    <dgm:cxn modelId="{DA21C601-AA04-4418-B842-4B082E75FE03}" type="presParOf" srcId="{DA878E93-5F55-4A16-BF33-26E10EEA15C0}" destId="{371EFAB6-F887-4553-8E87-3F5464C3704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B48A961-200B-4417-9FE8-394062C81D1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819E4E7-A194-4774-8520-90F160917AC6}">
      <dgm:prSet custT="1"/>
      <dgm:spPr>
        <a:solidFill>
          <a:schemeClr val="accent3">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U.S. Defense Information Systems Agency (DISA) IP network services based on the data classification:</a:t>
          </a:r>
        </a:p>
      </dgm:t>
    </dgm:pt>
    <dgm:pt modelId="{CCF8C089-7EB7-40F8-8420-B19CE13601BD}" type="parTrans" cxnId="{B59A8511-A36F-4DE4-9BA7-B1D83696BC26}">
      <dgm:prSet/>
      <dgm:spPr/>
      <dgm:t>
        <a:bodyPr/>
        <a:lstStyle/>
        <a:p>
          <a:endParaRPr lang="en-US"/>
        </a:p>
      </dgm:t>
    </dgm:pt>
    <dgm:pt modelId="{3D923C2D-D483-433F-837F-698B6FC3A8E5}" type="sibTrans" cxnId="{B59A8511-A36F-4DE4-9BA7-B1D83696BC26}">
      <dgm:prSet/>
      <dgm:spPr/>
      <dgm:t>
        <a:bodyPr/>
        <a:lstStyle/>
        <a:p>
          <a:endParaRPr lang="en-US"/>
        </a:p>
      </dgm:t>
    </dgm:pt>
    <dgm:pt modelId="{8D190F4E-148C-45B3-B68C-CF996F153EC5}">
      <dgm:prSet custT="1"/>
      <dgm:spPr>
        <a:noFill/>
        <a:ln>
          <a:solidFill>
            <a:schemeClr val="accent3">
              <a:lumMod val="40000"/>
              <a:lumOff val="60000"/>
              <a:alpha val="90000"/>
            </a:schemeClr>
          </a:solidFill>
        </a:ln>
      </dgm:spPr>
      <dgm:t>
        <a:bodyPr/>
        <a:lstStyle/>
        <a:p>
          <a:r>
            <a:rPr lang="en-US" sz="2200" dirty="0">
              <a:solidFill>
                <a:srgbClr val="3C4743"/>
              </a:solidFill>
              <a:latin typeface="Arial" panose="020B0604020202020204" pitchFamily="34" charset="0"/>
              <a:cs typeface="Arial" panose="020B0604020202020204" pitchFamily="34" charset="0"/>
            </a:rPr>
            <a:t>SBU IP Data</a:t>
          </a:r>
        </a:p>
      </dgm:t>
    </dgm:pt>
    <dgm:pt modelId="{1C9F2405-011D-40DF-A8C5-53E03770F866}" type="parTrans" cxnId="{CAD6E5CA-CCC1-4167-81A4-87AB638A8142}">
      <dgm:prSet/>
      <dgm:spPr/>
      <dgm:t>
        <a:bodyPr/>
        <a:lstStyle/>
        <a:p>
          <a:endParaRPr lang="en-US"/>
        </a:p>
      </dgm:t>
    </dgm:pt>
    <dgm:pt modelId="{8FC7E96D-964C-4D84-9977-1B7FEF7F9775}" type="sibTrans" cxnId="{CAD6E5CA-CCC1-4167-81A4-87AB638A8142}">
      <dgm:prSet/>
      <dgm:spPr/>
      <dgm:t>
        <a:bodyPr/>
        <a:lstStyle/>
        <a:p>
          <a:endParaRPr lang="en-US"/>
        </a:p>
      </dgm:t>
    </dgm:pt>
    <dgm:pt modelId="{4A479B74-A53C-433E-9D16-8DB7D9590C60}">
      <dgm:prSet custT="1"/>
      <dgm:spPr>
        <a:noFill/>
        <a:ln>
          <a:solidFill>
            <a:schemeClr val="accent3">
              <a:lumMod val="40000"/>
              <a:lumOff val="60000"/>
              <a:alpha val="90000"/>
            </a:schemeClr>
          </a:solidFill>
        </a:ln>
      </dgm:spPr>
      <dgm:t>
        <a:bodyPr/>
        <a:lstStyle/>
        <a:p>
          <a:r>
            <a:rPr lang="en-US" sz="2200" dirty="0">
              <a:solidFill>
                <a:srgbClr val="3C4743"/>
              </a:solidFill>
              <a:latin typeface="Arial" panose="020B0604020202020204" pitchFamily="34" charset="0"/>
              <a:cs typeface="Arial" panose="020B0604020202020204" pitchFamily="34" charset="0"/>
            </a:rPr>
            <a:t>Secret IP Data</a:t>
          </a:r>
        </a:p>
      </dgm:t>
    </dgm:pt>
    <dgm:pt modelId="{A04D652A-6D09-4600-B92A-E01FCBF381E7}" type="parTrans" cxnId="{C1982987-3BE9-4524-A3D7-C560F3183928}">
      <dgm:prSet/>
      <dgm:spPr/>
      <dgm:t>
        <a:bodyPr/>
        <a:lstStyle/>
        <a:p>
          <a:endParaRPr lang="en-US"/>
        </a:p>
      </dgm:t>
    </dgm:pt>
    <dgm:pt modelId="{84D7E7FD-4321-43A7-988C-3E828CB40CE5}" type="sibTrans" cxnId="{C1982987-3BE9-4524-A3D7-C560F3183928}">
      <dgm:prSet/>
      <dgm:spPr/>
      <dgm:t>
        <a:bodyPr/>
        <a:lstStyle/>
        <a:p>
          <a:endParaRPr lang="en-US"/>
        </a:p>
      </dgm:t>
    </dgm:pt>
    <dgm:pt modelId="{E5EC9085-5496-41AD-8E47-D7FC544388EB}">
      <dgm:prSet custT="1"/>
      <dgm:spPr>
        <a:noFill/>
        <a:ln>
          <a:solidFill>
            <a:schemeClr val="accent3">
              <a:lumMod val="40000"/>
              <a:lumOff val="60000"/>
              <a:alpha val="90000"/>
            </a:schemeClr>
          </a:solidFill>
        </a:ln>
      </dgm:spPr>
      <dgm:t>
        <a:bodyPr/>
        <a:lstStyle/>
        <a:p>
          <a:r>
            <a:rPr lang="en-US" sz="2200" dirty="0">
              <a:solidFill>
                <a:srgbClr val="3C4743"/>
              </a:solidFill>
              <a:latin typeface="Arial" panose="020B0604020202020204" pitchFamily="34" charset="0"/>
              <a:cs typeface="Arial" panose="020B0604020202020204" pitchFamily="34" charset="0"/>
            </a:rPr>
            <a:t>TC/SCI IP Data</a:t>
          </a:r>
        </a:p>
      </dgm:t>
    </dgm:pt>
    <dgm:pt modelId="{DF8DF149-FEA7-41A0-BBB3-4445A3F2E68A}" type="parTrans" cxnId="{EC51E981-3EAA-4123-B2E1-6982C21B96BF}">
      <dgm:prSet/>
      <dgm:spPr/>
      <dgm:t>
        <a:bodyPr/>
        <a:lstStyle/>
        <a:p>
          <a:endParaRPr lang="en-US"/>
        </a:p>
      </dgm:t>
    </dgm:pt>
    <dgm:pt modelId="{04E70E78-8C0F-4549-BF33-22D1D78FDB85}" type="sibTrans" cxnId="{EC51E981-3EAA-4123-B2E1-6982C21B96BF}">
      <dgm:prSet/>
      <dgm:spPr/>
      <dgm:t>
        <a:bodyPr/>
        <a:lstStyle/>
        <a:p>
          <a:endParaRPr lang="en-US"/>
        </a:p>
      </dgm:t>
    </dgm:pt>
    <dgm:pt modelId="{78870B77-326B-423C-8D16-EDFF7FC11855}" type="pres">
      <dgm:prSet presAssocID="{7B48A961-200B-4417-9FE8-394062C81D14}" presName="Name0" presStyleCnt="0">
        <dgm:presLayoutVars>
          <dgm:dir/>
          <dgm:animLvl val="lvl"/>
          <dgm:resizeHandles val="exact"/>
        </dgm:presLayoutVars>
      </dgm:prSet>
      <dgm:spPr/>
    </dgm:pt>
    <dgm:pt modelId="{8A7046AF-3B4E-4EAE-8E27-50150425E044}" type="pres">
      <dgm:prSet presAssocID="{1819E4E7-A194-4774-8520-90F160917AC6}" presName="linNode" presStyleCnt="0"/>
      <dgm:spPr/>
    </dgm:pt>
    <dgm:pt modelId="{468E1D40-F779-49A7-AD79-CC8EDDA90C76}" type="pres">
      <dgm:prSet presAssocID="{1819E4E7-A194-4774-8520-90F160917AC6}" presName="parentText" presStyleLbl="node1" presStyleIdx="0" presStyleCnt="1">
        <dgm:presLayoutVars>
          <dgm:chMax val="1"/>
          <dgm:bulletEnabled val="1"/>
        </dgm:presLayoutVars>
      </dgm:prSet>
      <dgm:spPr/>
    </dgm:pt>
    <dgm:pt modelId="{C28B4722-135A-4D44-BD81-F6D9AA20B7E6}" type="pres">
      <dgm:prSet presAssocID="{1819E4E7-A194-4774-8520-90F160917AC6}" presName="descendantText" presStyleLbl="alignAccFollowNode1" presStyleIdx="0" presStyleCnt="1">
        <dgm:presLayoutVars>
          <dgm:bulletEnabled val="1"/>
        </dgm:presLayoutVars>
      </dgm:prSet>
      <dgm:spPr>
        <a:prstGeom prst="round1Rect">
          <a:avLst/>
        </a:prstGeom>
      </dgm:spPr>
    </dgm:pt>
  </dgm:ptLst>
  <dgm:cxnLst>
    <dgm:cxn modelId="{B59A8511-A36F-4DE4-9BA7-B1D83696BC26}" srcId="{7B48A961-200B-4417-9FE8-394062C81D14}" destId="{1819E4E7-A194-4774-8520-90F160917AC6}" srcOrd="0" destOrd="0" parTransId="{CCF8C089-7EB7-40F8-8420-B19CE13601BD}" sibTransId="{3D923C2D-D483-433F-837F-698B6FC3A8E5}"/>
    <dgm:cxn modelId="{D94F7214-FD62-4021-A596-F594114CD68C}" type="presOf" srcId="{7B48A961-200B-4417-9FE8-394062C81D14}" destId="{78870B77-326B-423C-8D16-EDFF7FC11855}" srcOrd="0" destOrd="0" presId="urn:microsoft.com/office/officeart/2005/8/layout/vList5"/>
    <dgm:cxn modelId="{EB10381B-561B-49EC-A3F3-C74C4B375782}" type="presOf" srcId="{E5EC9085-5496-41AD-8E47-D7FC544388EB}" destId="{C28B4722-135A-4D44-BD81-F6D9AA20B7E6}" srcOrd="0" destOrd="2" presId="urn:microsoft.com/office/officeart/2005/8/layout/vList5"/>
    <dgm:cxn modelId="{EE619F3D-1080-4D2F-9FEE-1444758A7872}" type="presOf" srcId="{4A479B74-A53C-433E-9D16-8DB7D9590C60}" destId="{C28B4722-135A-4D44-BD81-F6D9AA20B7E6}" srcOrd="0" destOrd="1" presId="urn:microsoft.com/office/officeart/2005/8/layout/vList5"/>
    <dgm:cxn modelId="{39692740-2266-4EC1-BDFA-92A09DD8A5A7}" type="presOf" srcId="{8D190F4E-148C-45B3-B68C-CF996F153EC5}" destId="{C28B4722-135A-4D44-BD81-F6D9AA20B7E6}" srcOrd="0" destOrd="0" presId="urn:microsoft.com/office/officeart/2005/8/layout/vList5"/>
    <dgm:cxn modelId="{EC51E981-3EAA-4123-B2E1-6982C21B96BF}" srcId="{1819E4E7-A194-4774-8520-90F160917AC6}" destId="{E5EC9085-5496-41AD-8E47-D7FC544388EB}" srcOrd="2" destOrd="0" parTransId="{DF8DF149-FEA7-41A0-BBB3-4445A3F2E68A}" sibTransId="{04E70E78-8C0F-4549-BF33-22D1D78FDB85}"/>
    <dgm:cxn modelId="{C1982987-3BE9-4524-A3D7-C560F3183928}" srcId="{1819E4E7-A194-4774-8520-90F160917AC6}" destId="{4A479B74-A53C-433E-9D16-8DB7D9590C60}" srcOrd="1" destOrd="0" parTransId="{A04D652A-6D09-4600-B92A-E01FCBF381E7}" sibTransId="{84D7E7FD-4321-43A7-988C-3E828CB40CE5}"/>
    <dgm:cxn modelId="{CAD6E5CA-CCC1-4167-81A4-87AB638A8142}" srcId="{1819E4E7-A194-4774-8520-90F160917AC6}" destId="{8D190F4E-148C-45B3-B68C-CF996F153EC5}" srcOrd="0" destOrd="0" parTransId="{1C9F2405-011D-40DF-A8C5-53E03770F866}" sibTransId="{8FC7E96D-964C-4D84-9977-1B7FEF7F9775}"/>
    <dgm:cxn modelId="{0A1188CD-3DF8-4997-9E0C-5DD70E56B32D}" type="presOf" srcId="{1819E4E7-A194-4774-8520-90F160917AC6}" destId="{468E1D40-F779-49A7-AD79-CC8EDDA90C76}" srcOrd="0" destOrd="0" presId="urn:microsoft.com/office/officeart/2005/8/layout/vList5"/>
    <dgm:cxn modelId="{0E22A34C-1876-439A-AC98-538015AB081E}" type="presParOf" srcId="{78870B77-326B-423C-8D16-EDFF7FC11855}" destId="{8A7046AF-3B4E-4EAE-8E27-50150425E044}" srcOrd="0" destOrd="0" presId="urn:microsoft.com/office/officeart/2005/8/layout/vList5"/>
    <dgm:cxn modelId="{A5070C83-5787-4D86-BFA5-144CA9FD93B5}" type="presParOf" srcId="{8A7046AF-3B4E-4EAE-8E27-50150425E044}" destId="{468E1D40-F779-49A7-AD79-CC8EDDA90C76}" srcOrd="0" destOrd="0" presId="urn:microsoft.com/office/officeart/2005/8/layout/vList5"/>
    <dgm:cxn modelId="{083DE050-35A7-46FC-BAE4-6847F724868F}" type="presParOf" srcId="{8A7046AF-3B4E-4EAE-8E27-50150425E044}" destId="{C28B4722-135A-4D44-BD81-F6D9AA20B7E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8CBEE4B-6EF2-401E-BAFE-8F0173EAE07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41FA8AAD-F591-4410-BA90-E758CBCF357C}">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Zero trust</a:t>
          </a:r>
        </a:p>
      </dgm:t>
    </dgm:pt>
    <dgm:pt modelId="{6D190C34-FEBB-4439-93A8-6F25CBDBFC79}" type="parTrans" cxnId="{2903E6B9-3EC4-4D32-AADB-3691DAC27CC8}">
      <dgm:prSet/>
      <dgm:spPr/>
      <dgm:t>
        <a:bodyPr/>
        <a:lstStyle/>
        <a:p>
          <a:endParaRPr lang="en-US" sz="2200"/>
        </a:p>
      </dgm:t>
    </dgm:pt>
    <dgm:pt modelId="{94033F38-6B93-4ECA-A9BE-8038270C8860}" type="sibTrans" cxnId="{2903E6B9-3EC4-4D32-AADB-3691DAC27CC8}">
      <dgm:prSet/>
      <dgm:spPr/>
      <dgm:t>
        <a:bodyPr/>
        <a:lstStyle/>
        <a:p>
          <a:endParaRPr lang="en-US" sz="2200"/>
        </a:p>
      </dgm:t>
    </dgm:pt>
    <dgm:pt modelId="{A0794B9A-6A5B-4E90-9121-EF759F911BDB}">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Protocols</a:t>
          </a:r>
        </a:p>
      </dgm:t>
    </dgm:pt>
    <dgm:pt modelId="{35E3B1A7-A113-4235-9E76-5240B1FC5ED5}" type="parTrans" cxnId="{5A61036E-9214-4589-9E48-2E585EEEC70D}">
      <dgm:prSet/>
      <dgm:spPr/>
      <dgm:t>
        <a:bodyPr/>
        <a:lstStyle/>
        <a:p>
          <a:endParaRPr lang="en-US" sz="2200"/>
        </a:p>
      </dgm:t>
    </dgm:pt>
    <dgm:pt modelId="{39613AC2-75B1-4CD5-8784-35D4EC8F84A0}" type="sibTrans" cxnId="{5A61036E-9214-4589-9E48-2E585EEEC70D}">
      <dgm:prSet/>
      <dgm:spPr/>
      <dgm:t>
        <a:bodyPr/>
        <a:lstStyle/>
        <a:p>
          <a:endParaRPr lang="en-US" sz="2200"/>
        </a:p>
      </dgm:t>
    </dgm:pt>
    <dgm:pt modelId="{A52CB809-2CF4-4289-91F7-D9FF2440DDA5}">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Border Gateway Protocol (BGP)</a:t>
          </a:r>
        </a:p>
      </dgm:t>
    </dgm:pt>
    <dgm:pt modelId="{F90C5570-DDFF-4C20-94B3-E418902A5931}" type="parTrans" cxnId="{73166BA3-E2B1-4AB1-A02E-1BD10FCD99A6}">
      <dgm:prSet/>
      <dgm:spPr/>
      <dgm:t>
        <a:bodyPr/>
        <a:lstStyle/>
        <a:p>
          <a:endParaRPr lang="en-US" sz="2200"/>
        </a:p>
      </dgm:t>
    </dgm:pt>
    <dgm:pt modelId="{A05B47DE-DFBD-46FA-A595-7FB2A5E9F181}" type="sibTrans" cxnId="{73166BA3-E2B1-4AB1-A02E-1BD10FCD99A6}">
      <dgm:prSet/>
      <dgm:spPr/>
      <dgm:t>
        <a:bodyPr/>
        <a:lstStyle/>
        <a:p>
          <a:endParaRPr lang="en-US" sz="2200"/>
        </a:p>
      </dgm:t>
    </dgm:pt>
    <dgm:pt modelId="{159F0451-5087-4FF8-9D1C-36050F644C3A}">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Transport Layer Security (TLS)</a:t>
          </a:r>
        </a:p>
      </dgm:t>
    </dgm:pt>
    <dgm:pt modelId="{4226F458-DB06-418C-B50A-47A76640BD41}" type="parTrans" cxnId="{CF2F1EED-0CB2-4189-9879-D915DB0DDD47}">
      <dgm:prSet/>
      <dgm:spPr/>
      <dgm:t>
        <a:bodyPr/>
        <a:lstStyle/>
        <a:p>
          <a:endParaRPr lang="en-US" sz="2200"/>
        </a:p>
      </dgm:t>
    </dgm:pt>
    <dgm:pt modelId="{65C7219F-1E22-435D-A26A-6C74457068BA}" type="sibTrans" cxnId="{CF2F1EED-0CB2-4189-9879-D915DB0DDD47}">
      <dgm:prSet/>
      <dgm:spPr/>
      <dgm:t>
        <a:bodyPr/>
        <a:lstStyle/>
        <a:p>
          <a:endParaRPr lang="en-US" sz="2200"/>
        </a:p>
      </dgm:t>
    </dgm:pt>
    <dgm:pt modelId="{F1C411F4-CE75-420E-A81A-33C502831522}">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Internet Protocol Security (IPsec)</a:t>
          </a:r>
        </a:p>
      </dgm:t>
    </dgm:pt>
    <dgm:pt modelId="{E4A6B836-D090-4425-93FA-2E2E2E67B65F}" type="parTrans" cxnId="{307B1482-4E21-4283-8868-49381FB36972}">
      <dgm:prSet/>
      <dgm:spPr/>
      <dgm:t>
        <a:bodyPr/>
        <a:lstStyle/>
        <a:p>
          <a:endParaRPr lang="en-US" sz="2200"/>
        </a:p>
      </dgm:t>
    </dgm:pt>
    <dgm:pt modelId="{F394A23D-4737-43AD-ABA5-A7E14FC2DE4D}" type="sibTrans" cxnId="{307B1482-4E21-4283-8868-49381FB36972}">
      <dgm:prSet/>
      <dgm:spPr/>
      <dgm:t>
        <a:bodyPr/>
        <a:lstStyle/>
        <a:p>
          <a:endParaRPr lang="en-US" sz="2200"/>
        </a:p>
      </dgm:t>
    </dgm:pt>
    <dgm:pt modelId="{008FFB86-DB5B-4013-9F3E-BA6D2AA7D66B}">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Network access control (NAC)</a:t>
          </a:r>
        </a:p>
      </dgm:t>
    </dgm:pt>
    <dgm:pt modelId="{FB1EF992-E632-41A8-9697-BA252EF629D6}" type="parTrans" cxnId="{E435A127-3380-4D57-A260-130C83925E2C}">
      <dgm:prSet/>
      <dgm:spPr/>
      <dgm:t>
        <a:bodyPr/>
        <a:lstStyle/>
        <a:p>
          <a:endParaRPr lang="en-US" sz="2200"/>
        </a:p>
      </dgm:t>
    </dgm:pt>
    <dgm:pt modelId="{70B5532A-56EB-49AE-BFB5-1894A13B4EFC}" type="sibTrans" cxnId="{E435A127-3380-4D57-A260-130C83925E2C}">
      <dgm:prSet/>
      <dgm:spPr/>
      <dgm:t>
        <a:bodyPr/>
        <a:lstStyle/>
        <a:p>
          <a:endParaRPr lang="en-US" sz="2200"/>
        </a:p>
      </dgm:t>
    </dgm:pt>
    <dgm:pt modelId="{0E6910A8-2705-47F4-83EC-348608B7B436}">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Network firewalls, routers, and switches</a:t>
          </a:r>
        </a:p>
      </dgm:t>
    </dgm:pt>
    <dgm:pt modelId="{42C14186-A078-4ECC-AAD1-256DC6F2123A}" type="parTrans" cxnId="{4FB1A243-EF5A-46D7-BE8B-3D3C534B4CE2}">
      <dgm:prSet/>
      <dgm:spPr/>
      <dgm:t>
        <a:bodyPr/>
        <a:lstStyle/>
        <a:p>
          <a:endParaRPr lang="en-US" sz="2200"/>
        </a:p>
      </dgm:t>
    </dgm:pt>
    <dgm:pt modelId="{99AC4260-4168-4374-A578-E15EACE2BE6D}" type="sibTrans" cxnId="{4FB1A243-EF5A-46D7-BE8B-3D3C534B4CE2}">
      <dgm:prSet/>
      <dgm:spPr/>
      <dgm:t>
        <a:bodyPr/>
        <a:lstStyle/>
        <a:p>
          <a:endParaRPr lang="en-US" sz="2200"/>
        </a:p>
      </dgm:t>
    </dgm:pt>
    <dgm:pt modelId="{49129566-5FEA-49EA-A4A5-5DCF75C5B0BF}" type="pres">
      <dgm:prSet presAssocID="{78CBEE4B-6EF2-401E-BAFE-8F0173EAE07B}" presName="Name0" presStyleCnt="0">
        <dgm:presLayoutVars>
          <dgm:chMax val="7"/>
          <dgm:chPref val="7"/>
          <dgm:dir/>
        </dgm:presLayoutVars>
      </dgm:prSet>
      <dgm:spPr/>
    </dgm:pt>
    <dgm:pt modelId="{B49695EB-3A82-4F35-942B-74F607D9C2C0}" type="pres">
      <dgm:prSet presAssocID="{78CBEE4B-6EF2-401E-BAFE-8F0173EAE07B}" presName="Name1" presStyleCnt="0"/>
      <dgm:spPr/>
    </dgm:pt>
    <dgm:pt modelId="{5330F873-CF15-4312-A19D-ED01B4DB6D36}" type="pres">
      <dgm:prSet presAssocID="{78CBEE4B-6EF2-401E-BAFE-8F0173EAE07B}" presName="cycle" presStyleCnt="0"/>
      <dgm:spPr/>
    </dgm:pt>
    <dgm:pt modelId="{C33707A4-C411-45B8-B4E4-CCE00247EA0B}" type="pres">
      <dgm:prSet presAssocID="{78CBEE4B-6EF2-401E-BAFE-8F0173EAE07B}" presName="srcNode" presStyleLbl="node1" presStyleIdx="0" presStyleCnt="7"/>
      <dgm:spPr/>
    </dgm:pt>
    <dgm:pt modelId="{5F04D045-3482-4768-928C-4BF8C5AD7884}" type="pres">
      <dgm:prSet presAssocID="{78CBEE4B-6EF2-401E-BAFE-8F0173EAE07B}" presName="conn" presStyleLbl="parChTrans1D2" presStyleIdx="0" presStyleCnt="1"/>
      <dgm:spPr/>
    </dgm:pt>
    <dgm:pt modelId="{753D353B-52EA-443C-B07A-47FF20C2EB7B}" type="pres">
      <dgm:prSet presAssocID="{78CBEE4B-6EF2-401E-BAFE-8F0173EAE07B}" presName="extraNode" presStyleLbl="node1" presStyleIdx="0" presStyleCnt="7"/>
      <dgm:spPr/>
    </dgm:pt>
    <dgm:pt modelId="{B2D71F99-3C91-428D-938A-15D1B905C7D5}" type="pres">
      <dgm:prSet presAssocID="{78CBEE4B-6EF2-401E-BAFE-8F0173EAE07B}" presName="dstNode" presStyleLbl="node1" presStyleIdx="0" presStyleCnt="7"/>
      <dgm:spPr/>
    </dgm:pt>
    <dgm:pt modelId="{D56144E7-BDB2-4312-8746-E053D91FF64F}" type="pres">
      <dgm:prSet presAssocID="{41FA8AAD-F591-4410-BA90-E758CBCF357C}" presName="text_1" presStyleLbl="node1" presStyleIdx="0" presStyleCnt="7">
        <dgm:presLayoutVars>
          <dgm:bulletEnabled val="1"/>
        </dgm:presLayoutVars>
      </dgm:prSet>
      <dgm:spPr/>
    </dgm:pt>
    <dgm:pt modelId="{205F4A54-D753-4050-9D73-7AEA74A78F8E}" type="pres">
      <dgm:prSet presAssocID="{41FA8AAD-F591-4410-BA90-E758CBCF357C}" presName="accent_1" presStyleCnt="0"/>
      <dgm:spPr/>
    </dgm:pt>
    <dgm:pt modelId="{4CF6EFBC-AF25-4590-BE68-48DF065136E1}" type="pres">
      <dgm:prSet presAssocID="{41FA8AAD-F591-4410-BA90-E758CBCF357C}" presName="accentRepeatNode" presStyleLbl="solidFgAcc1" presStyleIdx="0" presStyleCnt="7"/>
      <dgm:spPr/>
    </dgm:pt>
    <dgm:pt modelId="{CF4E8CB9-C539-47E4-BC71-ED068B8BD6DD}" type="pres">
      <dgm:prSet presAssocID="{A0794B9A-6A5B-4E90-9121-EF759F911BDB}" presName="text_2" presStyleLbl="node1" presStyleIdx="1" presStyleCnt="7">
        <dgm:presLayoutVars>
          <dgm:bulletEnabled val="1"/>
        </dgm:presLayoutVars>
      </dgm:prSet>
      <dgm:spPr/>
    </dgm:pt>
    <dgm:pt modelId="{A9C9129F-81B3-40A9-96EE-585E5A78FAAD}" type="pres">
      <dgm:prSet presAssocID="{A0794B9A-6A5B-4E90-9121-EF759F911BDB}" presName="accent_2" presStyleCnt="0"/>
      <dgm:spPr/>
    </dgm:pt>
    <dgm:pt modelId="{34EB08F3-F08F-48C8-93C0-89305F7C8B8B}" type="pres">
      <dgm:prSet presAssocID="{A0794B9A-6A5B-4E90-9121-EF759F911BDB}" presName="accentRepeatNode" presStyleLbl="solidFgAcc1" presStyleIdx="1" presStyleCnt="7"/>
      <dgm:spPr/>
    </dgm:pt>
    <dgm:pt modelId="{86EA9317-A8FF-41B1-963F-48388A26B0D4}" type="pres">
      <dgm:prSet presAssocID="{A52CB809-2CF4-4289-91F7-D9FF2440DDA5}" presName="text_3" presStyleLbl="node1" presStyleIdx="2" presStyleCnt="7">
        <dgm:presLayoutVars>
          <dgm:bulletEnabled val="1"/>
        </dgm:presLayoutVars>
      </dgm:prSet>
      <dgm:spPr/>
    </dgm:pt>
    <dgm:pt modelId="{8F76CD8F-AF2B-451F-A0DC-7F8B571985B4}" type="pres">
      <dgm:prSet presAssocID="{A52CB809-2CF4-4289-91F7-D9FF2440DDA5}" presName="accent_3" presStyleCnt="0"/>
      <dgm:spPr/>
    </dgm:pt>
    <dgm:pt modelId="{434ADBC6-8738-4E0C-8425-268B14051515}" type="pres">
      <dgm:prSet presAssocID="{A52CB809-2CF4-4289-91F7-D9FF2440DDA5}" presName="accentRepeatNode" presStyleLbl="solidFgAcc1" presStyleIdx="2" presStyleCnt="7"/>
      <dgm:spPr/>
    </dgm:pt>
    <dgm:pt modelId="{279152D9-18BF-4A04-9680-4E00A11353DB}" type="pres">
      <dgm:prSet presAssocID="{159F0451-5087-4FF8-9D1C-36050F644C3A}" presName="text_4" presStyleLbl="node1" presStyleIdx="3" presStyleCnt="7">
        <dgm:presLayoutVars>
          <dgm:bulletEnabled val="1"/>
        </dgm:presLayoutVars>
      </dgm:prSet>
      <dgm:spPr/>
    </dgm:pt>
    <dgm:pt modelId="{5461E05E-B1A0-4CE0-BB77-0806BC115AE8}" type="pres">
      <dgm:prSet presAssocID="{159F0451-5087-4FF8-9D1C-36050F644C3A}" presName="accent_4" presStyleCnt="0"/>
      <dgm:spPr/>
    </dgm:pt>
    <dgm:pt modelId="{FF10AF43-E32E-43C8-9D06-F9216C6D3705}" type="pres">
      <dgm:prSet presAssocID="{159F0451-5087-4FF8-9D1C-36050F644C3A}" presName="accentRepeatNode" presStyleLbl="solidFgAcc1" presStyleIdx="3" presStyleCnt="7"/>
      <dgm:spPr/>
    </dgm:pt>
    <dgm:pt modelId="{2147A0CC-4AF1-4F6C-83CA-6ED746C9305A}" type="pres">
      <dgm:prSet presAssocID="{F1C411F4-CE75-420E-A81A-33C502831522}" presName="text_5" presStyleLbl="node1" presStyleIdx="4" presStyleCnt="7">
        <dgm:presLayoutVars>
          <dgm:bulletEnabled val="1"/>
        </dgm:presLayoutVars>
      </dgm:prSet>
      <dgm:spPr/>
    </dgm:pt>
    <dgm:pt modelId="{B2E64CC1-B8EE-4726-AC8F-D41FAF1E9493}" type="pres">
      <dgm:prSet presAssocID="{F1C411F4-CE75-420E-A81A-33C502831522}" presName="accent_5" presStyleCnt="0"/>
      <dgm:spPr/>
    </dgm:pt>
    <dgm:pt modelId="{098E1937-AF9E-4256-BBB7-6FAD6DF04899}" type="pres">
      <dgm:prSet presAssocID="{F1C411F4-CE75-420E-A81A-33C502831522}" presName="accentRepeatNode" presStyleLbl="solidFgAcc1" presStyleIdx="4" presStyleCnt="7"/>
      <dgm:spPr/>
    </dgm:pt>
    <dgm:pt modelId="{F7A5C929-A6AF-4873-A1B7-EEC02E40732E}" type="pres">
      <dgm:prSet presAssocID="{008FFB86-DB5B-4013-9F3E-BA6D2AA7D66B}" presName="text_6" presStyleLbl="node1" presStyleIdx="5" presStyleCnt="7">
        <dgm:presLayoutVars>
          <dgm:bulletEnabled val="1"/>
        </dgm:presLayoutVars>
      </dgm:prSet>
      <dgm:spPr/>
    </dgm:pt>
    <dgm:pt modelId="{1CB86FEE-1A1A-4D8B-AB93-7AFAB3C7D5A3}" type="pres">
      <dgm:prSet presAssocID="{008FFB86-DB5B-4013-9F3E-BA6D2AA7D66B}" presName="accent_6" presStyleCnt="0"/>
      <dgm:spPr/>
    </dgm:pt>
    <dgm:pt modelId="{0A77C96D-7A5D-40CD-9C9E-87B5D72A1152}" type="pres">
      <dgm:prSet presAssocID="{008FFB86-DB5B-4013-9F3E-BA6D2AA7D66B}" presName="accentRepeatNode" presStyleLbl="solidFgAcc1" presStyleIdx="5" presStyleCnt="7"/>
      <dgm:spPr/>
    </dgm:pt>
    <dgm:pt modelId="{C197A34E-D833-4E20-81A7-B33CF84C06DC}" type="pres">
      <dgm:prSet presAssocID="{0E6910A8-2705-47F4-83EC-348608B7B436}" presName="text_7" presStyleLbl="node1" presStyleIdx="6" presStyleCnt="7">
        <dgm:presLayoutVars>
          <dgm:bulletEnabled val="1"/>
        </dgm:presLayoutVars>
      </dgm:prSet>
      <dgm:spPr/>
    </dgm:pt>
    <dgm:pt modelId="{F961739D-0F82-41E2-9232-4DC97C91CD45}" type="pres">
      <dgm:prSet presAssocID="{0E6910A8-2705-47F4-83EC-348608B7B436}" presName="accent_7" presStyleCnt="0"/>
      <dgm:spPr/>
    </dgm:pt>
    <dgm:pt modelId="{96874D4E-5E8B-446A-99F6-837FF2234B5C}" type="pres">
      <dgm:prSet presAssocID="{0E6910A8-2705-47F4-83EC-348608B7B436}" presName="accentRepeatNode" presStyleLbl="solidFgAcc1" presStyleIdx="6" presStyleCnt="7"/>
      <dgm:spPr/>
    </dgm:pt>
  </dgm:ptLst>
  <dgm:cxnLst>
    <dgm:cxn modelId="{E435A127-3380-4D57-A260-130C83925E2C}" srcId="{78CBEE4B-6EF2-401E-BAFE-8F0173EAE07B}" destId="{008FFB86-DB5B-4013-9F3E-BA6D2AA7D66B}" srcOrd="5" destOrd="0" parTransId="{FB1EF992-E632-41A8-9697-BA252EF629D6}" sibTransId="{70B5532A-56EB-49AE-BFB5-1894A13B4EFC}"/>
    <dgm:cxn modelId="{3AD6352D-CB7E-4476-B030-1296C5CE7397}" type="presOf" srcId="{94033F38-6B93-4ECA-A9BE-8038270C8860}" destId="{5F04D045-3482-4768-928C-4BF8C5AD7884}" srcOrd="0" destOrd="0" presId="urn:microsoft.com/office/officeart/2008/layout/VerticalCurvedList"/>
    <dgm:cxn modelId="{B6CE7F60-CA74-42C9-A0E4-CA1C5D920AE0}" type="presOf" srcId="{008FFB86-DB5B-4013-9F3E-BA6D2AA7D66B}" destId="{F7A5C929-A6AF-4873-A1B7-EEC02E40732E}" srcOrd="0" destOrd="0" presId="urn:microsoft.com/office/officeart/2008/layout/VerticalCurvedList"/>
    <dgm:cxn modelId="{4FB1A243-EF5A-46D7-BE8B-3D3C534B4CE2}" srcId="{78CBEE4B-6EF2-401E-BAFE-8F0173EAE07B}" destId="{0E6910A8-2705-47F4-83EC-348608B7B436}" srcOrd="6" destOrd="0" parTransId="{42C14186-A078-4ECC-AAD1-256DC6F2123A}" sibTransId="{99AC4260-4168-4374-A578-E15EACE2BE6D}"/>
    <dgm:cxn modelId="{E7A9E84D-0EC2-4716-9F3C-9A1B528D860B}" type="presOf" srcId="{A52CB809-2CF4-4289-91F7-D9FF2440DDA5}" destId="{86EA9317-A8FF-41B1-963F-48388A26B0D4}" srcOrd="0" destOrd="0" presId="urn:microsoft.com/office/officeart/2008/layout/VerticalCurvedList"/>
    <dgm:cxn modelId="{5A61036E-9214-4589-9E48-2E585EEEC70D}" srcId="{78CBEE4B-6EF2-401E-BAFE-8F0173EAE07B}" destId="{A0794B9A-6A5B-4E90-9121-EF759F911BDB}" srcOrd="1" destOrd="0" parTransId="{35E3B1A7-A113-4235-9E76-5240B1FC5ED5}" sibTransId="{39613AC2-75B1-4CD5-8784-35D4EC8F84A0}"/>
    <dgm:cxn modelId="{0B69DC6E-CEA1-4C73-9E37-90E13E5DEE4F}" type="presOf" srcId="{41FA8AAD-F591-4410-BA90-E758CBCF357C}" destId="{D56144E7-BDB2-4312-8746-E053D91FF64F}" srcOrd="0" destOrd="0" presId="urn:microsoft.com/office/officeart/2008/layout/VerticalCurvedList"/>
    <dgm:cxn modelId="{307B1482-4E21-4283-8868-49381FB36972}" srcId="{78CBEE4B-6EF2-401E-BAFE-8F0173EAE07B}" destId="{F1C411F4-CE75-420E-A81A-33C502831522}" srcOrd="4" destOrd="0" parTransId="{E4A6B836-D090-4425-93FA-2E2E2E67B65F}" sibTransId="{F394A23D-4737-43AD-ABA5-A7E14FC2DE4D}"/>
    <dgm:cxn modelId="{73166BA3-E2B1-4AB1-A02E-1BD10FCD99A6}" srcId="{78CBEE4B-6EF2-401E-BAFE-8F0173EAE07B}" destId="{A52CB809-2CF4-4289-91F7-D9FF2440DDA5}" srcOrd="2" destOrd="0" parTransId="{F90C5570-DDFF-4C20-94B3-E418902A5931}" sibTransId="{A05B47DE-DFBD-46FA-A595-7FB2A5E9F181}"/>
    <dgm:cxn modelId="{2903E6B9-3EC4-4D32-AADB-3691DAC27CC8}" srcId="{78CBEE4B-6EF2-401E-BAFE-8F0173EAE07B}" destId="{41FA8AAD-F591-4410-BA90-E758CBCF357C}" srcOrd="0" destOrd="0" parTransId="{6D190C34-FEBB-4439-93A8-6F25CBDBFC79}" sibTransId="{94033F38-6B93-4ECA-A9BE-8038270C8860}"/>
    <dgm:cxn modelId="{456205BD-B6E1-4EF9-BC04-91E7CFE59A6F}" type="presOf" srcId="{0E6910A8-2705-47F4-83EC-348608B7B436}" destId="{C197A34E-D833-4E20-81A7-B33CF84C06DC}" srcOrd="0" destOrd="0" presId="urn:microsoft.com/office/officeart/2008/layout/VerticalCurvedList"/>
    <dgm:cxn modelId="{27A743D1-6253-4E69-BF08-BE11C6EF0DFF}" type="presOf" srcId="{F1C411F4-CE75-420E-A81A-33C502831522}" destId="{2147A0CC-4AF1-4F6C-83CA-6ED746C9305A}" srcOrd="0" destOrd="0" presId="urn:microsoft.com/office/officeart/2008/layout/VerticalCurvedList"/>
    <dgm:cxn modelId="{6238F9DF-B0B7-4F73-9316-A46E45794FEA}" type="presOf" srcId="{159F0451-5087-4FF8-9D1C-36050F644C3A}" destId="{279152D9-18BF-4A04-9680-4E00A11353DB}" srcOrd="0" destOrd="0" presId="urn:microsoft.com/office/officeart/2008/layout/VerticalCurvedList"/>
    <dgm:cxn modelId="{CF2F1EED-0CB2-4189-9879-D915DB0DDD47}" srcId="{78CBEE4B-6EF2-401E-BAFE-8F0173EAE07B}" destId="{159F0451-5087-4FF8-9D1C-36050F644C3A}" srcOrd="3" destOrd="0" parTransId="{4226F458-DB06-418C-B50A-47A76640BD41}" sibTransId="{65C7219F-1E22-435D-A26A-6C74457068BA}"/>
    <dgm:cxn modelId="{885956FA-89AC-4C8F-B1BE-F69C41DA1C81}" type="presOf" srcId="{A0794B9A-6A5B-4E90-9121-EF759F911BDB}" destId="{CF4E8CB9-C539-47E4-BC71-ED068B8BD6DD}" srcOrd="0" destOrd="0" presId="urn:microsoft.com/office/officeart/2008/layout/VerticalCurvedList"/>
    <dgm:cxn modelId="{1E8561FE-24DC-4DB0-8A9C-8A2917BA14EE}" type="presOf" srcId="{78CBEE4B-6EF2-401E-BAFE-8F0173EAE07B}" destId="{49129566-5FEA-49EA-A4A5-5DCF75C5B0BF}" srcOrd="0" destOrd="0" presId="urn:microsoft.com/office/officeart/2008/layout/VerticalCurvedList"/>
    <dgm:cxn modelId="{B7A8BA9A-0BA4-4BFF-A5F4-10DE9F988B9C}" type="presParOf" srcId="{49129566-5FEA-49EA-A4A5-5DCF75C5B0BF}" destId="{B49695EB-3A82-4F35-942B-74F607D9C2C0}" srcOrd="0" destOrd="0" presId="urn:microsoft.com/office/officeart/2008/layout/VerticalCurvedList"/>
    <dgm:cxn modelId="{9D39DF3D-6D56-4465-A48D-0AD068E5089B}" type="presParOf" srcId="{B49695EB-3A82-4F35-942B-74F607D9C2C0}" destId="{5330F873-CF15-4312-A19D-ED01B4DB6D36}" srcOrd="0" destOrd="0" presId="urn:microsoft.com/office/officeart/2008/layout/VerticalCurvedList"/>
    <dgm:cxn modelId="{ABC9B655-BD91-4D7B-9E28-1056318EA1BE}" type="presParOf" srcId="{5330F873-CF15-4312-A19D-ED01B4DB6D36}" destId="{C33707A4-C411-45B8-B4E4-CCE00247EA0B}" srcOrd="0" destOrd="0" presId="urn:microsoft.com/office/officeart/2008/layout/VerticalCurvedList"/>
    <dgm:cxn modelId="{A1C1998C-CE92-40F9-A6D1-ADE91B136D75}" type="presParOf" srcId="{5330F873-CF15-4312-A19D-ED01B4DB6D36}" destId="{5F04D045-3482-4768-928C-4BF8C5AD7884}" srcOrd="1" destOrd="0" presId="urn:microsoft.com/office/officeart/2008/layout/VerticalCurvedList"/>
    <dgm:cxn modelId="{1966D0F9-83B9-4799-A718-C27F7C2122B3}" type="presParOf" srcId="{5330F873-CF15-4312-A19D-ED01B4DB6D36}" destId="{753D353B-52EA-443C-B07A-47FF20C2EB7B}" srcOrd="2" destOrd="0" presId="urn:microsoft.com/office/officeart/2008/layout/VerticalCurvedList"/>
    <dgm:cxn modelId="{EB419146-E9D9-448E-9E09-8F279A3B9EB8}" type="presParOf" srcId="{5330F873-CF15-4312-A19D-ED01B4DB6D36}" destId="{B2D71F99-3C91-428D-938A-15D1B905C7D5}" srcOrd="3" destOrd="0" presId="urn:microsoft.com/office/officeart/2008/layout/VerticalCurvedList"/>
    <dgm:cxn modelId="{90292854-22B0-4568-BF6F-B77044F36CD7}" type="presParOf" srcId="{B49695EB-3A82-4F35-942B-74F607D9C2C0}" destId="{D56144E7-BDB2-4312-8746-E053D91FF64F}" srcOrd="1" destOrd="0" presId="urn:microsoft.com/office/officeart/2008/layout/VerticalCurvedList"/>
    <dgm:cxn modelId="{EC36B199-1828-49D9-8980-44BBF8F2C106}" type="presParOf" srcId="{B49695EB-3A82-4F35-942B-74F607D9C2C0}" destId="{205F4A54-D753-4050-9D73-7AEA74A78F8E}" srcOrd="2" destOrd="0" presId="urn:microsoft.com/office/officeart/2008/layout/VerticalCurvedList"/>
    <dgm:cxn modelId="{27081657-6D9E-40CD-909F-1D74B0B2D02D}" type="presParOf" srcId="{205F4A54-D753-4050-9D73-7AEA74A78F8E}" destId="{4CF6EFBC-AF25-4590-BE68-48DF065136E1}" srcOrd="0" destOrd="0" presId="urn:microsoft.com/office/officeart/2008/layout/VerticalCurvedList"/>
    <dgm:cxn modelId="{06E0A06B-F16F-48A7-A74B-C763E126DFFB}" type="presParOf" srcId="{B49695EB-3A82-4F35-942B-74F607D9C2C0}" destId="{CF4E8CB9-C539-47E4-BC71-ED068B8BD6DD}" srcOrd="3" destOrd="0" presId="urn:microsoft.com/office/officeart/2008/layout/VerticalCurvedList"/>
    <dgm:cxn modelId="{595C2E34-9A9F-48DB-A6D2-5B29D2E35C71}" type="presParOf" srcId="{B49695EB-3A82-4F35-942B-74F607D9C2C0}" destId="{A9C9129F-81B3-40A9-96EE-585E5A78FAAD}" srcOrd="4" destOrd="0" presId="urn:microsoft.com/office/officeart/2008/layout/VerticalCurvedList"/>
    <dgm:cxn modelId="{43E60EDE-85C2-4941-82EC-B79AA15D1FA6}" type="presParOf" srcId="{A9C9129F-81B3-40A9-96EE-585E5A78FAAD}" destId="{34EB08F3-F08F-48C8-93C0-89305F7C8B8B}" srcOrd="0" destOrd="0" presId="urn:microsoft.com/office/officeart/2008/layout/VerticalCurvedList"/>
    <dgm:cxn modelId="{7F590099-99BD-474E-93A7-2AB602A9780B}" type="presParOf" srcId="{B49695EB-3A82-4F35-942B-74F607D9C2C0}" destId="{86EA9317-A8FF-41B1-963F-48388A26B0D4}" srcOrd="5" destOrd="0" presId="urn:microsoft.com/office/officeart/2008/layout/VerticalCurvedList"/>
    <dgm:cxn modelId="{1788352D-8121-426A-980C-2F6225E261A7}" type="presParOf" srcId="{B49695EB-3A82-4F35-942B-74F607D9C2C0}" destId="{8F76CD8F-AF2B-451F-A0DC-7F8B571985B4}" srcOrd="6" destOrd="0" presId="urn:microsoft.com/office/officeart/2008/layout/VerticalCurvedList"/>
    <dgm:cxn modelId="{184546EB-3C8F-4A4F-990F-B82B7CCD0448}" type="presParOf" srcId="{8F76CD8F-AF2B-451F-A0DC-7F8B571985B4}" destId="{434ADBC6-8738-4E0C-8425-268B14051515}" srcOrd="0" destOrd="0" presId="urn:microsoft.com/office/officeart/2008/layout/VerticalCurvedList"/>
    <dgm:cxn modelId="{9765C2A8-753E-4B65-BF1B-B5C5AFFD9C39}" type="presParOf" srcId="{B49695EB-3A82-4F35-942B-74F607D9C2C0}" destId="{279152D9-18BF-4A04-9680-4E00A11353DB}" srcOrd="7" destOrd="0" presId="urn:microsoft.com/office/officeart/2008/layout/VerticalCurvedList"/>
    <dgm:cxn modelId="{117C0F17-A1A8-423C-9375-050847B11BB7}" type="presParOf" srcId="{B49695EB-3A82-4F35-942B-74F607D9C2C0}" destId="{5461E05E-B1A0-4CE0-BB77-0806BC115AE8}" srcOrd="8" destOrd="0" presId="urn:microsoft.com/office/officeart/2008/layout/VerticalCurvedList"/>
    <dgm:cxn modelId="{4F89D977-5C5D-4887-A0A6-81BCFCBE4D5C}" type="presParOf" srcId="{5461E05E-B1A0-4CE0-BB77-0806BC115AE8}" destId="{FF10AF43-E32E-43C8-9D06-F9216C6D3705}" srcOrd="0" destOrd="0" presId="urn:microsoft.com/office/officeart/2008/layout/VerticalCurvedList"/>
    <dgm:cxn modelId="{CE741B1A-ACE2-4C7F-A332-69A3D70B4CAB}" type="presParOf" srcId="{B49695EB-3A82-4F35-942B-74F607D9C2C0}" destId="{2147A0CC-4AF1-4F6C-83CA-6ED746C9305A}" srcOrd="9" destOrd="0" presId="urn:microsoft.com/office/officeart/2008/layout/VerticalCurvedList"/>
    <dgm:cxn modelId="{55A12138-0969-442B-81E1-15F35D0C2B9E}" type="presParOf" srcId="{B49695EB-3A82-4F35-942B-74F607D9C2C0}" destId="{B2E64CC1-B8EE-4726-AC8F-D41FAF1E9493}" srcOrd="10" destOrd="0" presId="urn:microsoft.com/office/officeart/2008/layout/VerticalCurvedList"/>
    <dgm:cxn modelId="{3D0089B9-2977-4286-A157-CFCED90057A9}" type="presParOf" srcId="{B2E64CC1-B8EE-4726-AC8F-D41FAF1E9493}" destId="{098E1937-AF9E-4256-BBB7-6FAD6DF04899}" srcOrd="0" destOrd="0" presId="urn:microsoft.com/office/officeart/2008/layout/VerticalCurvedList"/>
    <dgm:cxn modelId="{2213B526-42FA-4E01-9E33-F07683CDF30E}" type="presParOf" srcId="{B49695EB-3A82-4F35-942B-74F607D9C2C0}" destId="{F7A5C929-A6AF-4873-A1B7-EEC02E40732E}" srcOrd="11" destOrd="0" presId="urn:microsoft.com/office/officeart/2008/layout/VerticalCurvedList"/>
    <dgm:cxn modelId="{78E0411D-F125-42E1-A9AC-938AB3252608}" type="presParOf" srcId="{B49695EB-3A82-4F35-942B-74F607D9C2C0}" destId="{1CB86FEE-1A1A-4D8B-AB93-7AFAB3C7D5A3}" srcOrd="12" destOrd="0" presId="urn:microsoft.com/office/officeart/2008/layout/VerticalCurvedList"/>
    <dgm:cxn modelId="{77DC776A-E683-420B-A5B7-53176266FECC}" type="presParOf" srcId="{1CB86FEE-1A1A-4D8B-AB93-7AFAB3C7D5A3}" destId="{0A77C96D-7A5D-40CD-9C9E-87B5D72A1152}" srcOrd="0" destOrd="0" presId="urn:microsoft.com/office/officeart/2008/layout/VerticalCurvedList"/>
    <dgm:cxn modelId="{5C1CD7FD-4F5C-4E86-B433-48DDA54C3B5D}" type="presParOf" srcId="{B49695EB-3A82-4F35-942B-74F607D9C2C0}" destId="{C197A34E-D833-4E20-81A7-B33CF84C06DC}" srcOrd="13" destOrd="0" presId="urn:microsoft.com/office/officeart/2008/layout/VerticalCurvedList"/>
    <dgm:cxn modelId="{22AF7CEE-868C-466F-9435-1AB1FFF7C900}" type="presParOf" srcId="{B49695EB-3A82-4F35-942B-74F607D9C2C0}" destId="{F961739D-0F82-41E2-9232-4DC97C91CD45}" srcOrd="14" destOrd="0" presId="urn:microsoft.com/office/officeart/2008/layout/VerticalCurvedList"/>
    <dgm:cxn modelId="{EF5B31FD-1CC1-4748-A0F5-589B7F9A75E8}" type="presParOf" srcId="{F961739D-0F82-41E2-9232-4DC97C91CD45}" destId="{96874D4E-5E8B-446A-99F6-837FF2234B5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CFA3A3F-EF48-4FC8-9CEC-C6F4099510B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7A7CE1AF-E350-4999-B63B-3CCC571AE510}">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Network security boundaries</a:t>
          </a:r>
        </a:p>
      </dgm:t>
    </dgm:pt>
    <dgm:pt modelId="{93D4DB67-316C-48F6-A477-53F66F373C11}" type="parTrans" cxnId="{2CCC4E34-AD14-4A37-8F3E-764BB50C4945}">
      <dgm:prSet/>
      <dgm:spPr/>
      <dgm:t>
        <a:bodyPr/>
        <a:lstStyle/>
        <a:p>
          <a:endParaRPr lang="en-US" sz="2200"/>
        </a:p>
      </dgm:t>
    </dgm:pt>
    <dgm:pt modelId="{36EAD041-1976-40C6-8615-9D6F0A9D3E56}" type="sibTrans" cxnId="{2CCC4E34-AD14-4A37-8F3E-764BB50C4945}">
      <dgm:prSet/>
      <dgm:spPr/>
      <dgm:t>
        <a:bodyPr/>
        <a:lstStyle/>
        <a:p>
          <a:endParaRPr lang="en-US" sz="2200"/>
        </a:p>
      </dgm:t>
    </dgm:pt>
    <dgm:pt modelId="{C86E7AEF-D85F-4275-8069-B81E4A60919E}">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Virtual LANs</a:t>
          </a:r>
        </a:p>
      </dgm:t>
    </dgm:pt>
    <dgm:pt modelId="{0D5CF033-729D-4B4F-A09C-2D0C74F08B2E}" type="parTrans" cxnId="{C3570147-53F9-4EC4-A241-9D71CDBE01FE}">
      <dgm:prSet/>
      <dgm:spPr/>
      <dgm:t>
        <a:bodyPr/>
        <a:lstStyle/>
        <a:p>
          <a:endParaRPr lang="en-US" sz="2200"/>
        </a:p>
      </dgm:t>
    </dgm:pt>
    <dgm:pt modelId="{241EE972-A1B0-47CB-ADFE-5A423C678CCF}" type="sibTrans" cxnId="{C3570147-53F9-4EC4-A241-9D71CDBE01FE}">
      <dgm:prSet/>
      <dgm:spPr/>
      <dgm:t>
        <a:bodyPr/>
        <a:lstStyle/>
        <a:p>
          <a:endParaRPr lang="en-US" sz="2200"/>
        </a:p>
      </dgm:t>
    </dgm:pt>
    <dgm:pt modelId="{1EF4165C-89D8-4887-961C-E115E05F6713}">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Intrusion detection and prevention systems</a:t>
          </a:r>
        </a:p>
      </dgm:t>
    </dgm:pt>
    <dgm:pt modelId="{6D3B0C92-0647-4D13-886E-1C89A6D9F16A}" type="parTrans" cxnId="{3EA9E03B-6EFC-41EA-8470-B59250EF65D6}">
      <dgm:prSet/>
      <dgm:spPr/>
      <dgm:t>
        <a:bodyPr/>
        <a:lstStyle/>
        <a:p>
          <a:endParaRPr lang="en-US" sz="2200"/>
        </a:p>
      </dgm:t>
    </dgm:pt>
    <dgm:pt modelId="{8ADFDA85-E020-4C82-9F1E-A459675B057D}" type="sibTrans" cxnId="{3EA9E03B-6EFC-41EA-8470-B59250EF65D6}">
      <dgm:prSet/>
      <dgm:spPr/>
      <dgm:t>
        <a:bodyPr/>
        <a:lstStyle/>
        <a:p>
          <a:endParaRPr lang="en-US" sz="2200"/>
        </a:p>
      </dgm:t>
    </dgm:pt>
    <dgm:pt modelId="{F54189F9-A744-47F6-AF49-C9F4C5316E84}">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Security information and event management systems</a:t>
          </a:r>
        </a:p>
      </dgm:t>
    </dgm:pt>
    <dgm:pt modelId="{DEC5BDDA-4A7C-41A2-8DA9-5DCB194D8035}" type="parTrans" cxnId="{789F00B0-C9C4-4012-8DE8-C2065D11E9CC}">
      <dgm:prSet/>
      <dgm:spPr/>
      <dgm:t>
        <a:bodyPr/>
        <a:lstStyle/>
        <a:p>
          <a:endParaRPr lang="en-US" sz="2200"/>
        </a:p>
      </dgm:t>
    </dgm:pt>
    <dgm:pt modelId="{B0A57DF3-A236-48B6-8C01-BB755C83A3C7}" type="sibTrans" cxnId="{789F00B0-C9C4-4012-8DE8-C2065D11E9CC}">
      <dgm:prSet/>
      <dgm:spPr/>
      <dgm:t>
        <a:bodyPr/>
        <a:lstStyle/>
        <a:p>
          <a:endParaRPr lang="en-US" sz="2200"/>
        </a:p>
      </dgm:t>
    </dgm:pt>
    <dgm:pt modelId="{2C1DAA59-A84F-4E78-9718-9557140339CF}">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Physical network protection</a:t>
          </a:r>
        </a:p>
      </dgm:t>
    </dgm:pt>
    <dgm:pt modelId="{2574F053-980A-4543-9CEF-D9207902B3A9}" type="parTrans" cxnId="{72CC3377-4CA8-49A2-8467-BEEC89B367AD}">
      <dgm:prSet/>
      <dgm:spPr/>
      <dgm:t>
        <a:bodyPr/>
        <a:lstStyle/>
        <a:p>
          <a:endParaRPr lang="en-US" sz="2200"/>
        </a:p>
      </dgm:t>
    </dgm:pt>
    <dgm:pt modelId="{16CD21D1-CF38-4181-8126-8661CD1A3EF1}" type="sibTrans" cxnId="{72CC3377-4CA8-49A2-8467-BEEC89B367AD}">
      <dgm:prSet/>
      <dgm:spPr/>
      <dgm:t>
        <a:bodyPr/>
        <a:lstStyle/>
        <a:p>
          <a:endParaRPr lang="en-US" sz="2200"/>
        </a:p>
      </dgm:t>
    </dgm:pt>
    <dgm:pt modelId="{B04EF72C-F8C1-4D56-BCDF-0E4E70374652}">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Wireless network security</a:t>
          </a:r>
        </a:p>
      </dgm:t>
    </dgm:pt>
    <dgm:pt modelId="{BA388B98-77D1-49F4-9CCB-9A723A0EA462}" type="parTrans" cxnId="{DFF3166C-DDF8-49E2-87B6-DC75ADDCC150}">
      <dgm:prSet/>
      <dgm:spPr/>
      <dgm:t>
        <a:bodyPr/>
        <a:lstStyle/>
        <a:p>
          <a:endParaRPr lang="en-US" sz="2200"/>
        </a:p>
      </dgm:t>
    </dgm:pt>
    <dgm:pt modelId="{334BF528-5F32-43E3-A5C3-DC0DA6B376B2}" type="sibTrans" cxnId="{DFF3166C-DDF8-49E2-87B6-DC75ADDCC150}">
      <dgm:prSet/>
      <dgm:spPr/>
      <dgm:t>
        <a:bodyPr/>
        <a:lstStyle/>
        <a:p>
          <a:endParaRPr lang="en-US" sz="2200"/>
        </a:p>
      </dgm:t>
    </dgm:pt>
    <dgm:pt modelId="{92761CC6-5343-4794-A1C6-67F1AC9C2047}">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Remote access and administration</a:t>
          </a:r>
        </a:p>
      </dgm:t>
    </dgm:pt>
    <dgm:pt modelId="{C1F533B2-FF46-4E3B-87D8-6181195E1DCB}" type="parTrans" cxnId="{1ED726C2-62FE-4809-B1ED-F216575AEFA1}">
      <dgm:prSet/>
      <dgm:spPr/>
      <dgm:t>
        <a:bodyPr/>
        <a:lstStyle/>
        <a:p>
          <a:endParaRPr lang="en-US" sz="2200"/>
        </a:p>
      </dgm:t>
    </dgm:pt>
    <dgm:pt modelId="{509255F3-21A8-4957-B0C4-8FF4001C06F3}" type="sibTrans" cxnId="{1ED726C2-62FE-4809-B1ED-F216575AEFA1}">
      <dgm:prSet/>
      <dgm:spPr/>
      <dgm:t>
        <a:bodyPr/>
        <a:lstStyle/>
        <a:p>
          <a:endParaRPr lang="en-US" sz="2200"/>
        </a:p>
      </dgm:t>
    </dgm:pt>
    <dgm:pt modelId="{94BB7117-2F6A-476C-9525-4A96CDD538BB}" type="pres">
      <dgm:prSet presAssocID="{9CFA3A3F-EF48-4FC8-9CEC-C6F4099510BC}" presName="Name0" presStyleCnt="0">
        <dgm:presLayoutVars>
          <dgm:chMax val="7"/>
          <dgm:chPref val="7"/>
          <dgm:dir/>
        </dgm:presLayoutVars>
      </dgm:prSet>
      <dgm:spPr/>
    </dgm:pt>
    <dgm:pt modelId="{BFC9369A-3A99-438F-8B24-5BF75A31895C}" type="pres">
      <dgm:prSet presAssocID="{9CFA3A3F-EF48-4FC8-9CEC-C6F4099510BC}" presName="Name1" presStyleCnt="0"/>
      <dgm:spPr/>
    </dgm:pt>
    <dgm:pt modelId="{78737A9A-D374-49A0-8FA9-ED026936B4F5}" type="pres">
      <dgm:prSet presAssocID="{9CFA3A3F-EF48-4FC8-9CEC-C6F4099510BC}" presName="cycle" presStyleCnt="0"/>
      <dgm:spPr/>
    </dgm:pt>
    <dgm:pt modelId="{0FC1C3A0-884C-469C-840E-960C1142813B}" type="pres">
      <dgm:prSet presAssocID="{9CFA3A3F-EF48-4FC8-9CEC-C6F4099510BC}" presName="srcNode" presStyleLbl="node1" presStyleIdx="0" presStyleCnt="7"/>
      <dgm:spPr/>
    </dgm:pt>
    <dgm:pt modelId="{C9CB7D62-9C67-4242-ADD9-524FB297FEDD}" type="pres">
      <dgm:prSet presAssocID="{9CFA3A3F-EF48-4FC8-9CEC-C6F4099510BC}" presName="conn" presStyleLbl="parChTrans1D2" presStyleIdx="0" presStyleCnt="1"/>
      <dgm:spPr/>
    </dgm:pt>
    <dgm:pt modelId="{9D5CBECD-107C-4CD9-A7B4-C7C885039F2C}" type="pres">
      <dgm:prSet presAssocID="{9CFA3A3F-EF48-4FC8-9CEC-C6F4099510BC}" presName="extraNode" presStyleLbl="node1" presStyleIdx="0" presStyleCnt="7"/>
      <dgm:spPr/>
    </dgm:pt>
    <dgm:pt modelId="{1DCDCA5A-7808-472D-A45D-0AF9A9C10986}" type="pres">
      <dgm:prSet presAssocID="{9CFA3A3F-EF48-4FC8-9CEC-C6F4099510BC}" presName="dstNode" presStyleLbl="node1" presStyleIdx="0" presStyleCnt="7"/>
      <dgm:spPr/>
    </dgm:pt>
    <dgm:pt modelId="{413441B6-9540-479E-B48E-E919479CDC13}" type="pres">
      <dgm:prSet presAssocID="{7A7CE1AF-E350-4999-B63B-3CCC571AE510}" presName="text_1" presStyleLbl="node1" presStyleIdx="0" presStyleCnt="7">
        <dgm:presLayoutVars>
          <dgm:bulletEnabled val="1"/>
        </dgm:presLayoutVars>
      </dgm:prSet>
      <dgm:spPr/>
    </dgm:pt>
    <dgm:pt modelId="{35B28B54-75E3-4E53-B68A-7703EED1419E}" type="pres">
      <dgm:prSet presAssocID="{7A7CE1AF-E350-4999-B63B-3CCC571AE510}" presName="accent_1" presStyleCnt="0"/>
      <dgm:spPr/>
    </dgm:pt>
    <dgm:pt modelId="{1BE5A7F2-AEB8-4EB8-8F66-611B029F0BBB}" type="pres">
      <dgm:prSet presAssocID="{7A7CE1AF-E350-4999-B63B-3CCC571AE510}" presName="accentRepeatNode" presStyleLbl="solidFgAcc1" presStyleIdx="0" presStyleCnt="7"/>
      <dgm:spPr/>
    </dgm:pt>
    <dgm:pt modelId="{7633FE35-375B-4B39-ABAB-220E4BC245AD}" type="pres">
      <dgm:prSet presAssocID="{C86E7AEF-D85F-4275-8069-B81E4A60919E}" presName="text_2" presStyleLbl="node1" presStyleIdx="1" presStyleCnt="7">
        <dgm:presLayoutVars>
          <dgm:bulletEnabled val="1"/>
        </dgm:presLayoutVars>
      </dgm:prSet>
      <dgm:spPr/>
    </dgm:pt>
    <dgm:pt modelId="{1BC6C02E-A298-465F-8A21-DC408BDD6C28}" type="pres">
      <dgm:prSet presAssocID="{C86E7AEF-D85F-4275-8069-B81E4A60919E}" presName="accent_2" presStyleCnt="0"/>
      <dgm:spPr/>
    </dgm:pt>
    <dgm:pt modelId="{5BCEC95F-2FFB-4CBE-9D24-41E9961AD2DE}" type="pres">
      <dgm:prSet presAssocID="{C86E7AEF-D85F-4275-8069-B81E4A60919E}" presName="accentRepeatNode" presStyleLbl="solidFgAcc1" presStyleIdx="1" presStyleCnt="7"/>
      <dgm:spPr/>
    </dgm:pt>
    <dgm:pt modelId="{E9CD3204-2BB8-45A1-B26F-0A7F48F64535}" type="pres">
      <dgm:prSet presAssocID="{1EF4165C-89D8-4887-961C-E115E05F6713}" presName="text_3" presStyleLbl="node1" presStyleIdx="2" presStyleCnt="7">
        <dgm:presLayoutVars>
          <dgm:bulletEnabled val="1"/>
        </dgm:presLayoutVars>
      </dgm:prSet>
      <dgm:spPr/>
    </dgm:pt>
    <dgm:pt modelId="{A311BD0B-12CF-4BA4-A658-75F8CF814919}" type="pres">
      <dgm:prSet presAssocID="{1EF4165C-89D8-4887-961C-E115E05F6713}" presName="accent_3" presStyleCnt="0"/>
      <dgm:spPr/>
    </dgm:pt>
    <dgm:pt modelId="{8383DB5E-7D15-4F42-A7F7-DCA8D04AD983}" type="pres">
      <dgm:prSet presAssocID="{1EF4165C-89D8-4887-961C-E115E05F6713}" presName="accentRepeatNode" presStyleLbl="solidFgAcc1" presStyleIdx="2" presStyleCnt="7"/>
      <dgm:spPr/>
    </dgm:pt>
    <dgm:pt modelId="{95638105-948C-46C3-B530-0DDC6F4BF767}" type="pres">
      <dgm:prSet presAssocID="{F54189F9-A744-47F6-AF49-C9F4C5316E84}" presName="text_4" presStyleLbl="node1" presStyleIdx="3" presStyleCnt="7">
        <dgm:presLayoutVars>
          <dgm:bulletEnabled val="1"/>
        </dgm:presLayoutVars>
      </dgm:prSet>
      <dgm:spPr/>
    </dgm:pt>
    <dgm:pt modelId="{1AD3504E-4FCF-4E2F-8971-C1445CF50F04}" type="pres">
      <dgm:prSet presAssocID="{F54189F9-A744-47F6-AF49-C9F4C5316E84}" presName="accent_4" presStyleCnt="0"/>
      <dgm:spPr/>
    </dgm:pt>
    <dgm:pt modelId="{73374618-0387-4EBA-BC92-1F70ABD2D164}" type="pres">
      <dgm:prSet presAssocID="{F54189F9-A744-47F6-AF49-C9F4C5316E84}" presName="accentRepeatNode" presStyleLbl="solidFgAcc1" presStyleIdx="3" presStyleCnt="7"/>
      <dgm:spPr/>
    </dgm:pt>
    <dgm:pt modelId="{D327CCB0-57A7-487F-943E-C31DE54C010D}" type="pres">
      <dgm:prSet presAssocID="{2C1DAA59-A84F-4E78-9718-9557140339CF}" presName="text_5" presStyleLbl="node1" presStyleIdx="4" presStyleCnt="7">
        <dgm:presLayoutVars>
          <dgm:bulletEnabled val="1"/>
        </dgm:presLayoutVars>
      </dgm:prSet>
      <dgm:spPr/>
    </dgm:pt>
    <dgm:pt modelId="{299F60BA-9699-44F4-B4A2-1E26451FF7F5}" type="pres">
      <dgm:prSet presAssocID="{2C1DAA59-A84F-4E78-9718-9557140339CF}" presName="accent_5" presStyleCnt="0"/>
      <dgm:spPr/>
    </dgm:pt>
    <dgm:pt modelId="{17D36FBB-F562-4BF5-BAA1-C0792CA8C4F7}" type="pres">
      <dgm:prSet presAssocID="{2C1DAA59-A84F-4E78-9718-9557140339CF}" presName="accentRepeatNode" presStyleLbl="solidFgAcc1" presStyleIdx="4" presStyleCnt="7"/>
      <dgm:spPr/>
    </dgm:pt>
    <dgm:pt modelId="{ED539218-385C-4968-A53E-1BE8DC66E72B}" type="pres">
      <dgm:prSet presAssocID="{B04EF72C-F8C1-4D56-BCDF-0E4E70374652}" presName="text_6" presStyleLbl="node1" presStyleIdx="5" presStyleCnt="7">
        <dgm:presLayoutVars>
          <dgm:bulletEnabled val="1"/>
        </dgm:presLayoutVars>
      </dgm:prSet>
      <dgm:spPr/>
    </dgm:pt>
    <dgm:pt modelId="{C9828DD8-2C14-4D5A-9B38-158ACEF2500E}" type="pres">
      <dgm:prSet presAssocID="{B04EF72C-F8C1-4D56-BCDF-0E4E70374652}" presName="accent_6" presStyleCnt="0"/>
      <dgm:spPr/>
    </dgm:pt>
    <dgm:pt modelId="{2B778CDF-766E-4D8E-9E3B-101722043BA5}" type="pres">
      <dgm:prSet presAssocID="{B04EF72C-F8C1-4D56-BCDF-0E4E70374652}" presName="accentRepeatNode" presStyleLbl="solidFgAcc1" presStyleIdx="5" presStyleCnt="7"/>
      <dgm:spPr/>
    </dgm:pt>
    <dgm:pt modelId="{8D262F29-A7DE-4A77-94FA-CD3948E2F909}" type="pres">
      <dgm:prSet presAssocID="{92761CC6-5343-4794-A1C6-67F1AC9C2047}" presName="text_7" presStyleLbl="node1" presStyleIdx="6" presStyleCnt="7">
        <dgm:presLayoutVars>
          <dgm:bulletEnabled val="1"/>
        </dgm:presLayoutVars>
      </dgm:prSet>
      <dgm:spPr/>
    </dgm:pt>
    <dgm:pt modelId="{CE88AAE0-6944-4029-8304-798ECA0A8D78}" type="pres">
      <dgm:prSet presAssocID="{92761CC6-5343-4794-A1C6-67F1AC9C2047}" presName="accent_7" presStyleCnt="0"/>
      <dgm:spPr/>
    </dgm:pt>
    <dgm:pt modelId="{33FAF04F-735D-46C6-AF33-AF4A097E4D11}" type="pres">
      <dgm:prSet presAssocID="{92761CC6-5343-4794-A1C6-67F1AC9C2047}" presName="accentRepeatNode" presStyleLbl="solidFgAcc1" presStyleIdx="6" presStyleCnt="7"/>
      <dgm:spPr/>
    </dgm:pt>
  </dgm:ptLst>
  <dgm:cxnLst>
    <dgm:cxn modelId="{99A3A60E-EE81-4748-BB16-0580B6A492CA}" type="presOf" srcId="{2C1DAA59-A84F-4E78-9718-9557140339CF}" destId="{D327CCB0-57A7-487F-943E-C31DE54C010D}" srcOrd="0" destOrd="0" presId="urn:microsoft.com/office/officeart/2008/layout/VerticalCurvedList"/>
    <dgm:cxn modelId="{6BDC941E-A175-4FC5-B3A8-4FA85BDA08D2}" type="presOf" srcId="{1EF4165C-89D8-4887-961C-E115E05F6713}" destId="{E9CD3204-2BB8-45A1-B26F-0A7F48F64535}" srcOrd="0" destOrd="0" presId="urn:microsoft.com/office/officeart/2008/layout/VerticalCurvedList"/>
    <dgm:cxn modelId="{2282B528-1D39-454A-8512-7C1B5A84E808}" type="presOf" srcId="{7A7CE1AF-E350-4999-B63B-3CCC571AE510}" destId="{413441B6-9540-479E-B48E-E919479CDC13}" srcOrd="0" destOrd="0" presId="urn:microsoft.com/office/officeart/2008/layout/VerticalCurvedList"/>
    <dgm:cxn modelId="{2CCC4E34-AD14-4A37-8F3E-764BB50C4945}" srcId="{9CFA3A3F-EF48-4FC8-9CEC-C6F4099510BC}" destId="{7A7CE1AF-E350-4999-B63B-3CCC571AE510}" srcOrd="0" destOrd="0" parTransId="{93D4DB67-316C-48F6-A477-53F66F373C11}" sibTransId="{36EAD041-1976-40C6-8615-9D6F0A9D3E56}"/>
    <dgm:cxn modelId="{3EA9E03B-6EFC-41EA-8470-B59250EF65D6}" srcId="{9CFA3A3F-EF48-4FC8-9CEC-C6F4099510BC}" destId="{1EF4165C-89D8-4887-961C-E115E05F6713}" srcOrd="2" destOrd="0" parTransId="{6D3B0C92-0647-4D13-886E-1C89A6D9F16A}" sibTransId="{8ADFDA85-E020-4C82-9F1E-A459675B057D}"/>
    <dgm:cxn modelId="{C3570147-53F9-4EC4-A241-9D71CDBE01FE}" srcId="{9CFA3A3F-EF48-4FC8-9CEC-C6F4099510BC}" destId="{C86E7AEF-D85F-4275-8069-B81E4A60919E}" srcOrd="1" destOrd="0" parTransId="{0D5CF033-729D-4B4F-A09C-2D0C74F08B2E}" sibTransId="{241EE972-A1B0-47CB-ADFE-5A423C678CCF}"/>
    <dgm:cxn modelId="{DFF3166C-DDF8-49E2-87B6-DC75ADDCC150}" srcId="{9CFA3A3F-EF48-4FC8-9CEC-C6F4099510BC}" destId="{B04EF72C-F8C1-4D56-BCDF-0E4E70374652}" srcOrd="5" destOrd="0" parTransId="{BA388B98-77D1-49F4-9CCB-9A723A0EA462}" sibTransId="{334BF528-5F32-43E3-A5C3-DC0DA6B376B2}"/>
    <dgm:cxn modelId="{72CC3377-4CA8-49A2-8467-BEEC89B367AD}" srcId="{9CFA3A3F-EF48-4FC8-9CEC-C6F4099510BC}" destId="{2C1DAA59-A84F-4E78-9718-9557140339CF}" srcOrd="4" destOrd="0" parTransId="{2574F053-980A-4543-9CEF-D9207902B3A9}" sibTransId="{16CD21D1-CF38-4181-8126-8661CD1A3EF1}"/>
    <dgm:cxn modelId="{FCB86F7A-6111-4326-AAA2-F5D820443F1D}" type="presOf" srcId="{36EAD041-1976-40C6-8615-9D6F0A9D3E56}" destId="{C9CB7D62-9C67-4242-ADD9-524FB297FEDD}" srcOrd="0" destOrd="0" presId="urn:microsoft.com/office/officeart/2008/layout/VerticalCurvedList"/>
    <dgm:cxn modelId="{9051958A-B6F6-4996-AED7-72932B7485B7}" type="presOf" srcId="{9CFA3A3F-EF48-4FC8-9CEC-C6F4099510BC}" destId="{94BB7117-2F6A-476C-9525-4A96CDD538BB}" srcOrd="0" destOrd="0" presId="urn:microsoft.com/office/officeart/2008/layout/VerticalCurvedList"/>
    <dgm:cxn modelId="{3E10529B-EA7C-419A-9603-14D87A603C8F}" type="presOf" srcId="{F54189F9-A744-47F6-AF49-C9F4C5316E84}" destId="{95638105-948C-46C3-B530-0DDC6F4BF767}" srcOrd="0" destOrd="0" presId="urn:microsoft.com/office/officeart/2008/layout/VerticalCurvedList"/>
    <dgm:cxn modelId="{54CCB2AD-DBE6-46A0-BA39-6E620C921B93}" type="presOf" srcId="{B04EF72C-F8C1-4D56-BCDF-0E4E70374652}" destId="{ED539218-385C-4968-A53E-1BE8DC66E72B}" srcOrd="0" destOrd="0" presId="urn:microsoft.com/office/officeart/2008/layout/VerticalCurvedList"/>
    <dgm:cxn modelId="{789F00B0-C9C4-4012-8DE8-C2065D11E9CC}" srcId="{9CFA3A3F-EF48-4FC8-9CEC-C6F4099510BC}" destId="{F54189F9-A744-47F6-AF49-C9F4C5316E84}" srcOrd="3" destOrd="0" parTransId="{DEC5BDDA-4A7C-41A2-8DA9-5DCB194D8035}" sibTransId="{B0A57DF3-A236-48B6-8C01-BB755C83A3C7}"/>
    <dgm:cxn modelId="{1ED913BE-EAC2-4D4F-927D-41D315296818}" type="presOf" srcId="{92761CC6-5343-4794-A1C6-67F1AC9C2047}" destId="{8D262F29-A7DE-4A77-94FA-CD3948E2F909}" srcOrd="0" destOrd="0" presId="urn:microsoft.com/office/officeart/2008/layout/VerticalCurvedList"/>
    <dgm:cxn modelId="{40295FBE-D5CB-460D-B017-C121BCA7AFA1}" type="presOf" srcId="{C86E7AEF-D85F-4275-8069-B81E4A60919E}" destId="{7633FE35-375B-4B39-ABAB-220E4BC245AD}" srcOrd="0" destOrd="0" presId="urn:microsoft.com/office/officeart/2008/layout/VerticalCurvedList"/>
    <dgm:cxn modelId="{1ED726C2-62FE-4809-B1ED-F216575AEFA1}" srcId="{9CFA3A3F-EF48-4FC8-9CEC-C6F4099510BC}" destId="{92761CC6-5343-4794-A1C6-67F1AC9C2047}" srcOrd="6" destOrd="0" parTransId="{C1F533B2-FF46-4E3B-87D8-6181195E1DCB}" sibTransId="{509255F3-21A8-4957-B0C4-8FF4001C06F3}"/>
    <dgm:cxn modelId="{0BC99988-C6DF-442D-BACC-4A2A8A8E8940}" type="presParOf" srcId="{94BB7117-2F6A-476C-9525-4A96CDD538BB}" destId="{BFC9369A-3A99-438F-8B24-5BF75A31895C}" srcOrd="0" destOrd="0" presId="urn:microsoft.com/office/officeart/2008/layout/VerticalCurvedList"/>
    <dgm:cxn modelId="{05ECAF71-6D04-40CC-8D25-953D621EC9E9}" type="presParOf" srcId="{BFC9369A-3A99-438F-8B24-5BF75A31895C}" destId="{78737A9A-D374-49A0-8FA9-ED026936B4F5}" srcOrd="0" destOrd="0" presId="urn:microsoft.com/office/officeart/2008/layout/VerticalCurvedList"/>
    <dgm:cxn modelId="{52029276-B763-4AC5-B62C-F8B8E372A4A2}" type="presParOf" srcId="{78737A9A-D374-49A0-8FA9-ED026936B4F5}" destId="{0FC1C3A0-884C-469C-840E-960C1142813B}" srcOrd="0" destOrd="0" presId="urn:microsoft.com/office/officeart/2008/layout/VerticalCurvedList"/>
    <dgm:cxn modelId="{B5920981-B38C-421A-8C76-6BCF1932FDE0}" type="presParOf" srcId="{78737A9A-D374-49A0-8FA9-ED026936B4F5}" destId="{C9CB7D62-9C67-4242-ADD9-524FB297FEDD}" srcOrd="1" destOrd="0" presId="urn:microsoft.com/office/officeart/2008/layout/VerticalCurvedList"/>
    <dgm:cxn modelId="{06FF7958-3E95-4BF0-BAF9-61228E6C0290}" type="presParOf" srcId="{78737A9A-D374-49A0-8FA9-ED026936B4F5}" destId="{9D5CBECD-107C-4CD9-A7B4-C7C885039F2C}" srcOrd="2" destOrd="0" presId="urn:microsoft.com/office/officeart/2008/layout/VerticalCurvedList"/>
    <dgm:cxn modelId="{11478201-37C2-4A46-8BE2-D2AFB6E2E8D4}" type="presParOf" srcId="{78737A9A-D374-49A0-8FA9-ED026936B4F5}" destId="{1DCDCA5A-7808-472D-A45D-0AF9A9C10986}" srcOrd="3" destOrd="0" presId="urn:microsoft.com/office/officeart/2008/layout/VerticalCurvedList"/>
    <dgm:cxn modelId="{D0C6D0AD-EE05-468E-A408-FD344C58C1C9}" type="presParOf" srcId="{BFC9369A-3A99-438F-8B24-5BF75A31895C}" destId="{413441B6-9540-479E-B48E-E919479CDC13}" srcOrd="1" destOrd="0" presId="urn:microsoft.com/office/officeart/2008/layout/VerticalCurvedList"/>
    <dgm:cxn modelId="{5008AC5B-497A-4577-A5B1-CCC5B356499E}" type="presParOf" srcId="{BFC9369A-3A99-438F-8B24-5BF75A31895C}" destId="{35B28B54-75E3-4E53-B68A-7703EED1419E}" srcOrd="2" destOrd="0" presId="urn:microsoft.com/office/officeart/2008/layout/VerticalCurvedList"/>
    <dgm:cxn modelId="{9D40DBE5-9B6C-429C-9145-6165BC88AAE0}" type="presParOf" srcId="{35B28B54-75E3-4E53-B68A-7703EED1419E}" destId="{1BE5A7F2-AEB8-4EB8-8F66-611B029F0BBB}" srcOrd="0" destOrd="0" presId="urn:microsoft.com/office/officeart/2008/layout/VerticalCurvedList"/>
    <dgm:cxn modelId="{C003CBBF-8FCB-42E2-9265-824AE14628EE}" type="presParOf" srcId="{BFC9369A-3A99-438F-8B24-5BF75A31895C}" destId="{7633FE35-375B-4B39-ABAB-220E4BC245AD}" srcOrd="3" destOrd="0" presId="urn:microsoft.com/office/officeart/2008/layout/VerticalCurvedList"/>
    <dgm:cxn modelId="{49FD9ECD-8760-4704-8926-D4A49681C2BD}" type="presParOf" srcId="{BFC9369A-3A99-438F-8B24-5BF75A31895C}" destId="{1BC6C02E-A298-465F-8A21-DC408BDD6C28}" srcOrd="4" destOrd="0" presId="urn:microsoft.com/office/officeart/2008/layout/VerticalCurvedList"/>
    <dgm:cxn modelId="{1E4BBA84-8469-45E4-886E-665A44384F60}" type="presParOf" srcId="{1BC6C02E-A298-465F-8A21-DC408BDD6C28}" destId="{5BCEC95F-2FFB-4CBE-9D24-41E9961AD2DE}" srcOrd="0" destOrd="0" presId="urn:microsoft.com/office/officeart/2008/layout/VerticalCurvedList"/>
    <dgm:cxn modelId="{BE72443C-C857-4206-AC28-FDDDA184F6AC}" type="presParOf" srcId="{BFC9369A-3A99-438F-8B24-5BF75A31895C}" destId="{E9CD3204-2BB8-45A1-B26F-0A7F48F64535}" srcOrd="5" destOrd="0" presId="urn:microsoft.com/office/officeart/2008/layout/VerticalCurvedList"/>
    <dgm:cxn modelId="{F192EFB6-9FB7-4190-A8EE-61C7490A60E4}" type="presParOf" srcId="{BFC9369A-3A99-438F-8B24-5BF75A31895C}" destId="{A311BD0B-12CF-4BA4-A658-75F8CF814919}" srcOrd="6" destOrd="0" presId="urn:microsoft.com/office/officeart/2008/layout/VerticalCurvedList"/>
    <dgm:cxn modelId="{2B99FD00-6F79-4764-8C30-C3BDC5F3EDC9}" type="presParOf" srcId="{A311BD0B-12CF-4BA4-A658-75F8CF814919}" destId="{8383DB5E-7D15-4F42-A7F7-DCA8D04AD983}" srcOrd="0" destOrd="0" presId="urn:microsoft.com/office/officeart/2008/layout/VerticalCurvedList"/>
    <dgm:cxn modelId="{4F67B954-F8F0-46A3-A637-BFBB43BF3C3F}" type="presParOf" srcId="{BFC9369A-3A99-438F-8B24-5BF75A31895C}" destId="{95638105-948C-46C3-B530-0DDC6F4BF767}" srcOrd="7" destOrd="0" presId="urn:microsoft.com/office/officeart/2008/layout/VerticalCurvedList"/>
    <dgm:cxn modelId="{7ABAF3A3-5349-4FC9-9720-A30D95D3CA35}" type="presParOf" srcId="{BFC9369A-3A99-438F-8B24-5BF75A31895C}" destId="{1AD3504E-4FCF-4E2F-8971-C1445CF50F04}" srcOrd="8" destOrd="0" presId="urn:microsoft.com/office/officeart/2008/layout/VerticalCurvedList"/>
    <dgm:cxn modelId="{D93D2A35-B66A-4B6A-99C2-5C6FA6C34DA8}" type="presParOf" srcId="{1AD3504E-4FCF-4E2F-8971-C1445CF50F04}" destId="{73374618-0387-4EBA-BC92-1F70ABD2D164}" srcOrd="0" destOrd="0" presId="urn:microsoft.com/office/officeart/2008/layout/VerticalCurvedList"/>
    <dgm:cxn modelId="{D7FF3210-5644-47C1-B106-39BD60E39137}" type="presParOf" srcId="{BFC9369A-3A99-438F-8B24-5BF75A31895C}" destId="{D327CCB0-57A7-487F-943E-C31DE54C010D}" srcOrd="9" destOrd="0" presId="urn:microsoft.com/office/officeart/2008/layout/VerticalCurvedList"/>
    <dgm:cxn modelId="{1521C5C9-937B-41A2-AE66-6D8BE96F3DB1}" type="presParOf" srcId="{BFC9369A-3A99-438F-8B24-5BF75A31895C}" destId="{299F60BA-9699-44F4-B4A2-1E26451FF7F5}" srcOrd="10" destOrd="0" presId="urn:microsoft.com/office/officeart/2008/layout/VerticalCurvedList"/>
    <dgm:cxn modelId="{1D4F692E-4E7A-4000-955A-92BE4CD6AE7F}" type="presParOf" srcId="{299F60BA-9699-44F4-B4A2-1E26451FF7F5}" destId="{17D36FBB-F562-4BF5-BAA1-C0792CA8C4F7}" srcOrd="0" destOrd="0" presId="urn:microsoft.com/office/officeart/2008/layout/VerticalCurvedList"/>
    <dgm:cxn modelId="{099AF498-B1DF-4017-B1EB-82EC051E1A6F}" type="presParOf" srcId="{BFC9369A-3A99-438F-8B24-5BF75A31895C}" destId="{ED539218-385C-4968-A53E-1BE8DC66E72B}" srcOrd="11" destOrd="0" presId="urn:microsoft.com/office/officeart/2008/layout/VerticalCurvedList"/>
    <dgm:cxn modelId="{61DB9A11-FCC0-4AEE-9B62-72ED751C1B0E}" type="presParOf" srcId="{BFC9369A-3A99-438F-8B24-5BF75A31895C}" destId="{C9828DD8-2C14-4D5A-9B38-158ACEF2500E}" srcOrd="12" destOrd="0" presId="urn:microsoft.com/office/officeart/2008/layout/VerticalCurvedList"/>
    <dgm:cxn modelId="{A43E5AA6-1F6B-42B0-AF56-9CD780D53F83}" type="presParOf" srcId="{C9828DD8-2C14-4D5A-9B38-158ACEF2500E}" destId="{2B778CDF-766E-4D8E-9E3B-101722043BA5}" srcOrd="0" destOrd="0" presId="urn:microsoft.com/office/officeart/2008/layout/VerticalCurvedList"/>
    <dgm:cxn modelId="{A1A319B4-35D8-401F-AAED-22A907CAAC8F}" type="presParOf" srcId="{BFC9369A-3A99-438F-8B24-5BF75A31895C}" destId="{8D262F29-A7DE-4A77-94FA-CD3948E2F909}" srcOrd="13" destOrd="0" presId="urn:microsoft.com/office/officeart/2008/layout/VerticalCurvedList"/>
    <dgm:cxn modelId="{CAD40C70-C0D0-42F4-812C-60A0EE03BE0A}" type="presParOf" srcId="{BFC9369A-3A99-438F-8B24-5BF75A31895C}" destId="{CE88AAE0-6944-4029-8304-798ECA0A8D78}" srcOrd="14" destOrd="0" presId="urn:microsoft.com/office/officeart/2008/layout/VerticalCurvedList"/>
    <dgm:cxn modelId="{2943E988-EBF4-4D2A-A799-9950BDC37829}" type="presParOf" srcId="{CE88AAE0-6944-4029-8304-798ECA0A8D78}" destId="{33FAF04F-735D-46C6-AF33-AF4A097E4D1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7E1F550-809F-4223-A402-5D5F5F1D3CC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75349BE-1BB8-4853-9031-B1ED5FBE208B}">
      <dgm:prSet phldrT="[Text]" custT="1"/>
      <dgm:spPr/>
      <dgm:t>
        <a:bodyPr/>
        <a:lstStyle/>
        <a:p>
          <a:r>
            <a:rPr lang="en-US" sz="2200" dirty="0">
              <a:solidFill>
                <a:schemeClr val="tx1"/>
              </a:solidFill>
              <a:latin typeface="Arial" panose="020B0604020202020204" pitchFamily="34" charset="0"/>
              <a:cs typeface="Arial" panose="020B0604020202020204" pitchFamily="34" charset="0"/>
            </a:rPr>
            <a:t>Border Gateway Protocol</a:t>
          </a:r>
        </a:p>
      </dgm:t>
    </dgm:pt>
    <dgm:pt modelId="{8642C20F-8632-4B04-9568-DF1887AC2037}" type="parTrans" cxnId="{C0CC3FA3-62F2-4727-8735-332D78CEC5B1}">
      <dgm:prSet/>
      <dgm:spPr/>
      <dgm:t>
        <a:bodyPr/>
        <a:lstStyle/>
        <a:p>
          <a:endParaRPr lang="en-US" sz="1800">
            <a:latin typeface="Arial" panose="020B0604020202020204" pitchFamily="34" charset="0"/>
            <a:cs typeface="Arial" panose="020B0604020202020204" pitchFamily="34" charset="0"/>
          </a:endParaRPr>
        </a:p>
      </dgm:t>
    </dgm:pt>
    <dgm:pt modelId="{FCD375A8-AB89-4BF4-B2AE-7A6A1B1C8E32}" type="sibTrans" cxnId="{C0CC3FA3-62F2-4727-8735-332D78CEC5B1}">
      <dgm:prSet/>
      <dgm:spPr/>
      <dgm:t>
        <a:bodyPr/>
        <a:lstStyle/>
        <a:p>
          <a:endParaRPr lang="en-US" sz="1800">
            <a:latin typeface="Arial" panose="020B0604020202020204" pitchFamily="34" charset="0"/>
            <a:cs typeface="Arial" panose="020B0604020202020204" pitchFamily="34" charset="0"/>
          </a:endParaRPr>
        </a:p>
      </dgm:t>
    </dgm:pt>
    <dgm:pt modelId="{4AC7639C-2D0D-498C-983E-3F083444DC25}">
      <dgm:prSet custT="1"/>
      <dgm:spPr>
        <a:solidFill>
          <a:schemeClr val="bg2">
            <a:lumMod val="95000"/>
            <a:alpha val="90000"/>
          </a:schemeClr>
        </a:solidFill>
        <a:ln>
          <a:noFill/>
        </a:ln>
      </dgm:spPr>
      <dgm:t>
        <a:bodyPr/>
        <a:lstStyle/>
        <a:p>
          <a:r>
            <a:rPr lang="en-US" sz="2000" dirty="0">
              <a:latin typeface="Arial" panose="020B0604020202020204" pitchFamily="34" charset="0"/>
              <a:cs typeface="Arial" panose="020B0604020202020204" pitchFamily="34" charset="0"/>
            </a:rPr>
            <a:t>Is used between network routers to communicate information about how and where to send traffic (routing)</a:t>
          </a:r>
        </a:p>
      </dgm:t>
    </dgm:pt>
    <dgm:pt modelId="{91ADB777-A79B-479C-A3A9-590131C567C9}" type="parTrans" cxnId="{94E9403C-16A4-47BB-B1C5-B356CABD7FFD}">
      <dgm:prSet/>
      <dgm:spPr/>
      <dgm:t>
        <a:bodyPr/>
        <a:lstStyle/>
        <a:p>
          <a:endParaRPr lang="en-US" sz="1800">
            <a:latin typeface="Arial" panose="020B0604020202020204" pitchFamily="34" charset="0"/>
            <a:cs typeface="Arial" panose="020B0604020202020204" pitchFamily="34" charset="0"/>
          </a:endParaRPr>
        </a:p>
      </dgm:t>
    </dgm:pt>
    <dgm:pt modelId="{B7973DE3-1847-434B-843D-C71C212F5739}" type="sibTrans" cxnId="{94E9403C-16A4-47BB-B1C5-B356CABD7FFD}">
      <dgm:prSet/>
      <dgm:spPr/>
      <dgm:t>
        <a:bodyPr/>
        <a:lstStyle/>
        <a:p>
          <a:endParaRPr lang="en-US" sz="1800">
            <a:latin typeface="Arial" panose="020B0604020202020204" pitchFamily="34" charset="0"/>
            <a:cs typeface="Arial" panose="020B0604020202020204" pitchFamily="34" charset="0"/>
          </a:endParaRPr>
        </a:p>
      </dgm:t>
    </dgm:pt>
    <dgm:pt modelId="{7D4F4F39-97FE-4F6F-ADF5-639841310EB3}">
      <dgm:prSet custT="1"/>
      <dgm:spPr/>
      <dgm:t>
        <a:bodyPr/>
        <a:lstStyle/>
        <a:p>
          <a:r>
            <a:rPr lang="en-US" sz="2200" dirty="0">
              <a:solidFill>
                <a:schemeClr val="tx1"/>
              </a:solidFill>
              <a:latin typeface="Arial" panose="020B0604020202020204" pitchFamily="34" charset="0"/>
              <a:cs typeface="Arial" panose="020B0604020202020204" pitchFamily="34" charset="0"/>
            </a:rPr>
            <a:t>Transport Layer Security</a:t>
          </a:r>
        </a:p>
      </dgm:t>
    </dgm:pt>
    <dgm:pt modelId="{B5EA1390-C9FF-4676-88A3-CD4A78CC5FA8}" type="parTrans" cxnId="{6741381D-2A56-4996-9561-2E55A16AF8C3}">
      <dgm:prSet/>
      <dgm:spPr/>
      <dgm:t>
        <a:bodyPr/>
        <a:lstStyle/>
        <a:p>
          <a:endParaRPr lang="en-US" sz="1800">
            <a:latin typeface="Arial" panose="020B0604020202020204" pitchFamily="34" charset="0"/>
            <a:cs typeface="Arial" panose="020B0604020202020204" pitchFamily="34" charset="0"/>
          </a:endParaRPr>
        </a:p>
      </dgm:t>
    </dgm:pt>
    <dgm:pt modelId="{E6EA45F4-431F-458E-A093-348BE74F5879}" type="sibTrans" cxnId="{6741381D-2A56-4996-9561-2E55A16AF8C3}">
      <dgm:prSet/>
      <dgm:spPr/>
      <dgm:t>
        <a:bodyPr/>
        <a:lstStyle/>
        <a:p>
          <a:endParaRPr lang="en-US" sz="1800">
            <a:latin typeface="Arial" panose="020B0604020202020204" pitchFamily="34" charset="0"/>
            <a:cs typeface="Arial" panose="020B0604020202020204" pitchFamily="34" charset="0"/>
          </a:endParaRPr>
        </a:p>
      </dgm:t>
    </dgm:pt>
    <dgm:pt modelId="{F5445604-F6EE-46BD-8191-A96CF5EA78D1}">
      <dgm:prSet custT="1"/>
      <dgm:spPr>
        <a:solidFill>
          <a:schemeClr val="bg2">
            <a:lumMod val="95000"/>
            <a:alpha val="90000"/>
          </a:schemeClr>
        </a:solidFill>
        <a:ln>
          <a:noFill/>
        </a:ln>
      </dgm:spPr>
      <dgm:t>
        <a:bodyPr/>
        <a:lstStyle/>
        <a:p>
          <a:r>
            <a:rPr lang="en-US" sz="2000" dirty="0">
              <a:latin typeface="Arial" panose="020B0604020202020204" pitchFamily="34" charset="0"/>
              <a:cs typeface="Arial" panose="020B0604020202020204" pitchFamily="34" charset="0"/>
            </a:rPr>
            <a:t>Allows web traffic to be secured between applications and servers, providing confidentiality and integrity of messages on a network</a:t>
          </a:r>
        </a:p>
      </dgm:t>
    </dgm:pt>
    <dgm:pt modelId="{BD1BEF79-1D2B-40A8-819A-48DCC75C13CC}" type="parTrans" cxnId="{090AC379-E0D3-4DD5-A644-784029E42F3A}">
      <dgm:prSet/>
      <dgm:spPr/>
      <dgm:t>
        <a:bodyPr/>
        <a:lstStyle/>
        <a:p>
          <a:endParaRPr lang="en-US" sz="1800">
            <a:latin typeface="Arial" panose="020B0604020202020204" pitchFamily="34" charset="0"/>
            <a:cs typeface="Arial" panose="020B0604020202020204" pitchFamily="34" charset="0"/>
          </a:endParaRPr>
        </a:p>
      </dgm:t>
    </dgm:pt>
    <dgm:pt modelId="{7AAE8EF2-69B5-457B-8763-2A90C3162339}" type="sibTrans" cxnId="{090AC379-E0D3-4DD5-A644-784029E42F3A}">
      <dgm:prSet/>
      <dgm:spPr/>
      <dgm:t>
        <a:bodyPr/>
        <a:lstStyle/>
        <a:p>
          <a:endParaRPr lang="en-US" sz="1800">
            <a:latin typeface="Arial" panose="020B0604020202020204" pitchFamily="34" charset="0"/>
            <a:cs typeface="Arial" panose="020B0604020202020204" pitchFamily="34" charset="0"/>
          </a:endParaRPr>
        </a:p>
      </dgm:t>
    </dgm:pt>
    <dgm:pt modelId="{1030B1E2-36A9-40A0-8736-8ADD733F1D67}">
      <dgm:prSet custT="1"/>
      <dgm:spPr/>
      <dgm:t>
        <a:bodyPr/>
        <a:lstStyle/>
        <a:p>
          <a:r>
            <a:rPr lang="en-US" sz="2200" dirty="0">
              <a:solidFill>
                <a:schemeClr val="tx1"/>
              </a:solidFill>
              <a:latin typeface="Arial" panose="020B0604020202020204" pitchFamily="34" charset="0"/>
              <a:cs typeface="Arial" panose="020B0604020202020204" pitchFamily="34" charset="0"/>
            </a:rPr>
            <a:t>Internet Protocol Security (IPsec)</a:t>
          </a:r>
        </a:p>
      </dgm:t>
    </dgm:pt>
    <dgm:pt modelId="{2AEB0F8B-B0CD-4B90-9F46-EC6B7C21C895}" type="parTrans" cxnId="{3E392A19-AE2A-4EC3-95AF-0AD638ED10A9}">
      <dgm:prSet/>
      <dgm:spPr/>
      <dgm:t>
        <a:bodyPr/>
        <a:lstStyle/>
        <a:p>
          <a:endParaRPr lang="en-US" sz="1800">
            <a:latin typeface="Arial" panose="020B0604020202020204" pitchFamily="34" charset="0"/>
            <a:cs typeface="Arial" panose="020B0604020202020204" pitchFamily="34" charset="0"/>
          </a:endParaRPr>
        </a:p>
      </dgm:t>
    </dgm:pt>
    <dgm:pt modelId="{7D35D010-866D-4F87-91C6-18A260BFF910}" type="sibTrans" cxnId="{3E392A19-AE2A-4EC3-95AF-0AD638ED10A9}">
      <dgm:prSet/>
      <dgm:spPr/>
      <dgm:t>
        <a:bodyPr/>
        <a:lstStyle/>
        <a:p>
          <a:endParaRPr lang="en-US" sz="1800">
            <a:latin typeface="Arial" panose="020B0604020202020204" pitchFamily="34" charset="0"/>
            <a:cs typeface="Arial" panose="020B0604020202020204" pitchFamily="34" charset="0"/>
          </a:endParaRPr>
        </a:p>
      </dgm:t>
    </dgm:pt>
    <dgm:pt modelId="{7C9BD420-42A3-463C-8D9A-FAD1413ECECF}">
      <dgm:prSet custT="1"/>
      <dgm:spPr>
        <a:solidFill>
          <a:schemeClr val="bg2">
            <a:lumMod val="95000"/>
            <a:alpha val="90000"/>
          </a:schemeClr>
        </a:solidFill>
        <a:ln>
          <a:noFill/>
        </a:ln>
      </dgm:spPr>
      <dgm:t>
        <a:bodyPr/>
        <a:lstStyle/>
        <a:p>
          <a:r>
            <a:rPr lang="en-US" sz="2000" dirty="0">
              <a:latin typeface="Arial" panose="020B0604020202020204" pitchFamily="34" charset="0"/>
              <a:cs typeface="Arial" panose="020B0604020202020204" pitchFamily="34" charset="0"/>
            </a:rPr>
            <a:t>A protocol suite that provides authentication and encryption of data packets</a:t>
          </a:r>
        </a:p>
      </dgm:t>
    </dgm:pt>
    <dgm:pt modelId="{70D608B5-D537-4575-9694-82AFB06E8C61}" type="parTrans" cxnId="{FEED285E-D386-4E16-95FB-D77402624A4C}">
      <dgm:prSet/>
      <dgm:spPr/>
      <dgm:t>
        <a:bodyPr/>
        <a:lstStyle/>
        <a:p>
          <a:endParaRPr lang="en-US" sz="1800">
            <a:latin typeface="Arial" panose="020B0604020202020204" pitchFamily="34" charset="0"/>
            <a:cs typeface="Arial" panose="020B0604020202020204" pitchFamily="34" charset="0"/>
          </a:endParaRPr>
        </a:p>
      </dgm:t>
    </dgm:pt>
    <dgm:pt modelId="{A49F0EA3-16E3-4E5E-9A06-B6A3A48B390C}" type="sibTrans" cxnId="{FEED285E-D386-4E16-95FB-D77402624A4C}">
      <dgm:prSet/>
      <dgm:spPr/>
      <dgm:t>
        <a:bodyPr/>
        <a:lstStyle/>
        <a:p>
          <a:endParaRPr lang="en-US" sz="1800">
            <a:latin typeface="Arial" panose="020B0604020202020204" pitchFamily="34" charset="0"/>
            <a:cs typeface="Arial" panose="020B0604020202020204" pitchFamily="34" charset="0"/>
          </a:endParaRPr>
        </a:p>
      </dgm:t>
    </dgm:pt>
    <dgm:pt modelId="{B0965767-D6D8-4F06-BDAD-BAD45150CD85}">
      <dgm:prSet custT="1"/>
      <dgm:spPr>
        <a:solidFill>
          <a:schemeClr val="bg2">
            <a:lumMod val="95000"/>
            <a:alpha val="90000"/>
          </a:schemeClr>
        </a:solidFill>
        <a:ln>
          <a:noFill/>
        </a:ln>
      </dgm:spPr>
      <dgm:t>
        <a:bodyPr/>
        <a:lstStyle/>
        <a:p>
          <a:r>
            <a:rPr lang="en-US" sz="2000" dirty="0">
              <a:latin typeface="Arial" panose="020B0604020202020204" pitchFamily="34" charset="0"/>
              <a:cs typeface="Arial" panose="020B0604020202020204" pitchFamily="34" charset="0"/>
            </a:rPr>
            <a:t>Is often used for virtual private networks (VPNs)</a:t>
          </a:r>
        </a:p>
      </dgm:t>
    </dgm:pt>
    <dgm:pt modelId="{DB301915-E56A-447A-BAC8-49AB091874A9}" type="parTrans" cxnId="{A764EC2E-B821-45C1-A653-8CADBEC59AFE}">
      <dgm:prSet/>
      <dgm:spPr/>
      <dgm:t>
        <a:bodyPr/>
        <a:lstStyle/>
        <a:p>
          <a:endParaRPr lang="en-US" sz="1800">
            <a:latin typeface="Arial" panose="020B0604020202020204" pitchFamily="34" charset="0"/>
            <a:cs typeface="Arial" panose="020B0604020202020204" pitchFamily="34" charset="0"/>
          </a:endParaRPr>
        </a:p>
      </dgm:t>
    </dgm:pt>
    <dgm:pt modelId="{A897372E-5A4D-4175-92C2-06DEBF5EF7F5}" type="sibTrans" cxnId="{A764EC2E-B821-45C1-A653-8CADBEC59AFE}">
      <dgm:prSet/>
      <dgm:spPr/>
      <dgm:t>
        <a:bodyPr/>
        <a:lstStyle/>
        <a:p>
          <a:endParaRPr lang="en-US" sz="1800">
            <a:latin typeface="Arial" panose="020B0604020202020204" pitchFamily="34" charset="0"/>
            <a:cs typeface="Arial" panose="020B0604020202020204" pitchFamily="34" charset="0"/>
          </a:endParaRPr>
        </a:p>
      </dgm:t>
    </dgm:pt>
    <dgm:pt modelId="{6FB916B8-36BA-4204-8489-2620A684085F}" type="pres">
      <dgm:prSet presAssocID="{67E1F550-809F-4223-A402-5D5F5F1D3CC9}" presName="Name0" presStyleCnt="0">
        <dgm:presLayoutVars>
          <dgm:dir/>
          <dgm:animLvl val="lvl"/>
          <dgm:resizeHandles val="exact"/>
        </dgm:presLayoutVars>
      </dgm:prSet>
      <dgm:spPr/>
    </dgm:pt>
    <dgm:pt modelId="{33F94076-ECC2-4668-96A1-8912E516BF3B}" type="pres">
      <dgm:prSet presAssocID="{E75349BE-1BB8-4853-9031-B1ED5FBE208B}" presName="linNode" presStyleCnt="0"/>
      <dgm:spPr/>
    </dgm:pt>
    <dgm:pt modelId="{C178AF48-AD97-4C93-A019-53DDB481C3FB}" type="pres">
      <dgm:prSet presAssocID="{E75349BE-1BB8-4853-9031-B1ED5FBE208B}" presName="parentText" presStyleLbl="node1" presStyleIdx="0" presStyleCnt="3">
        <dgm:presLayoutVars>
          <dgm:chMax val="1"/>
          <dgm:bulletEnabled val="1"/>
        </dgm:presLayoutVars>
      </dgm:prSet>
      <dgm:spPr/>
    </dgm:pt>
    <dgm:pt modelId="{96497F01-C252-417C-814C-1F70716992D6}" type="pres">
      <dgm:prSet presAssocID="{E75349BE-1BB8-4853-9031-B1ED5FBE208B}" presName="descendantText" presStyleLbl="alignAccFollowNode1" presStyleIdx="0" presStyleCnt="3">
        <dgm:presLayoutVars>
          <dgm:bulletEnabled val="1"/>
        </dgm:presLayoutVars>
      </dgm:prSet>
      <dgm:spPr>
        <a:prstGeom prst="round1Rect">
          <a:avLst/>
        </a:prstGeom>
      </dgm:spPr>
    </dgm:pt>
    <dgm:pt modelId="{C2F2D024-C829-4456-B01E-7B61D615553B}" type="pres">
      <dgm:prSet presAssocID="{FCD375A8-AB89-4BF4-B2AE-7A6A1B1C8E32}" presName="sp" presStyleCnt="0"/>
      <dgm:spPr/>
    </dgm:pt>
    <dgm:pt modelId="{613B8E5B-4F5F-4537-93AB-28D292318686}" type="pres">
      <dgm:prSet presAssocID="{7D4F4F39-97FE-4F6F-ADF5-639841310EB3}" presName="linNode" presStyleCnt="0"/>
      <dgm:spPr/>
    </dgm:pt>
    <dgm:pt modelId="{C820730B-8B0C-4639-8963-C53AA5599A58}" type="pres">
      <dgm:prSet presAssocID="{7D4F4F39-97FE-4F6F-ADF5-639841310EB3}" presName="parentText" presStyleLbl="node1" presStyleIdx="1" presStyleCnt="3">
        <dgm:presLayoutVars>
          <dgm:chMax val="1"/>
          <dgm:bulletEnabled val="1"/>
        </dgm:presLayoutVars>
      </dgm:prSet>
      <dgm:spPr/>
    </dgm:pt>
    <dgm:pt modelId="{5EEC784F-D850-4CB1-8079-67A1F4493E5E}" type="pres">
      <dgm:prSet presAssocID="{7D4F4F39-97FE-4F6F-ADF5-639841310EB3}" presName="descendantText" presStyleLbl="alignAccFollowNode1" presStyleIdx="1" presStyleCnt="3">
        <dgm:presLayoutVars>
          <dgm:bulletEnabled val="1"/>
        </dgm:presLayoutVars>
      </dgm:prSet>
      <dgm:spPr>
        <a:prstGeom prst="round1Rect">
          <a:avLst/>
        </a:prstGeom>
      </dgm:spPr>
    </dgm:pt>
    <dgm:pt modelId="{E96BAAE6-2C63-48D6-B163-A652C7A11BA8}" type="pres">
      <dgm:prSet presAssocID="{E6EA45F4-431F-458E-A093-348BE74F5879}" presName="sp" presStyleCnt="0"/>
      <dgm:spPr/>
    </dgm:pt>
    <dgm:pt modelId="{AE5BDE7B-5C17-4773-A95F-9AA28DF9E424}" type="pres">
      <dgm:prSet presAssocID="{1030B1E2-36A9-40A0-8736-8ADD733F1D67}" presName="linNode" presStyleCnt="0"/>
      <dgm:spPr/>
    </dgm:pt>
    <dgm:pt modelId="{D639CA9A-D97C-4387-AE74-6D798A2A66B9}" type="pres">
      <dgm:prSet presAssocID="{1030B1E2-36A9-40A0-8736-8ADD733F1D67}" presName="parentText" presStyleLbl="node1" presStyleIdx="2" presStyleCnt="3">
        <dgm:presLayoutVars>
          <dgm:chMax val="1"/>
          <dgm:bulletEnabled val="1"/>
        </dgm:presLayoutVars>
      </dgm:prSet>
      <dgm:spPr/>
    </dgm:pt>
    <dgm:pt modelId="{DF6A75D6-8FF5-4255-B492-7B027145B2F0}" type="pres">
      <dgm:prSet presAssocID="{1030B1E2-36A9-40A0-8736-8ADD733F1D67}" presName="descendantText" presStyleLbl="alignAccFollowNode1" presStyleIdx="2" presStyleCnt="3">
        <dgm:presLayoutVars>
          <dgm:bulletEnabled val="1"/>
        </dgm:presLayoutVars>
      </dgm:prSet>
      <dgm:spPr>
        <a:prstGeom prst="round1Rect">
          <a:avLst/>
        </a:prstGeom>
      </dgm:spPr>
    </dgm:pt>
  </dgm:ptLst>
  <dgm:cxnLst>
    <dgm:cxn modelId="{30150302-8A8C-4CAA-9F54-77FA8B60657A}" type="presOf" srcId="{4AC7639C-2D0D-498C-983E-3F083444DC25}" destId="{96497F01-C252-417C-814C-1F70716992D6}" srcOrd="0" destOrd="0" presId="urn:microsoft.com/office/officeart/2005/8/layout/vList5"/>
    <dgm:cxn modelId="{EF57C310-08F8-40F7-A081-731F03601FB6}" type="presOf" srcId="{1030B1E2-36A9-40A0-8736-8ADD733F1D67}" destId="{D639CA9A-D97C-4387-AE74-6D798A2A66B9}" srcOrd="0" destOrd="0" presId="urn:microsoft.com/office/officeart/2005/8/layout/vList5"/>
    <dgm:cxn modelId="{3E392A19-AE2A-4EC3-95AF-0AD638ED10A9}" srcId="{67E1F550-809F-4223-A402-5D5F5F1D3CC9}" destId="{1030B1E2-36A9-40A0-8736-8ADD733F1D67}" srcOrd="2" destOrd="0" parTransId="{2AEB0F8B-B0CD-4B90-9F46-EC6B7C21C895}" sibTransId="{7D35D010-866D-4F87-91C6-18A260BFF910}"/>
    <dgm:cxn modelId="{6741381D-2A56-4996-9561-2E55A16AF8C3}" srcId="{67E1F550-809F-4223-A402-5D5F5F1D3CC9}" destId="{7D4F4F39-97FE-4F6F-ADF5-639841310EB3}" srcOrd="1" destOrd="0" parTransId="{B5EA1390-C9FF-4676-88A3-CD4A78CC5FA8}" sibTransId="{E6EA45F4-431F-458E-A093-348BE74F5879}"/>
    <dgm:cxn modelId="{A764EC2E-B821-45C1-A653-8CADBEC59AFE}" srcId="{1030B1E2-36A9-40A0-8736-8ADD733F1D67}" destId="{B0965767-D6D8-4F06-BDAD-BAD45150CD85}" srcOrd="1" destOrd="0" parTransId="{DB301915-E56A-447A-BAC8-49AB091874A9}" sibTransId="{A897372E-5A4D-4175-92C2-06DEBF5EF7F5}"/>
    <dgm:cxn modelId="{039DBF3B-A0DE-4329-9EF6-8619B8341353}" type="presOf" srcId="{F5445604-F6EE-46BD-8191-A96CF5EA78D1}" destId="{5EEC784F-D850-4CB1-8079-67A1F4493E5E}" srcOrd="0" destOrd="0" presId="urn:microsoft.com/office/officeart/2005/8/layout/vList5"/>
    <dgm:cxn modelId="{94E9403C-16A4-47BB-B1C5-B356CABD7FFD}" srcId="{E75349BE-1BB8-4853-9031-B1ED5FBE208B}" destId="{4AC7639C-2D0D-498C-983E-3F083444DC25}" srcOrd="0" destOrd="0" parTransId="{91ADB777-A79B-479C-A3A9-590131C567C9}" sibTransId="{B7973DE3-1847-434B-843D-C71C212F5739}"/>
    <dgm:cxn modelId="{FEED285E-D386-4E16-95FB-D77402624A4C}" srcId="{1030B1E2-36A9-40A0-8736-8ADD733F1D67}" destId="{7C9BD420-42A3-463C-8D9A-FAD1413ECECF}" srcOrd="0" destOrd="0" parTransId="{70D608B5-D537-4575-9694-82AFB06E8C61}" sibTransId="{A49F0EA3-16E3-4E5E-9A06-B6A3A48B390C}"/>
    <dgm:cxn modelId="{9A0CE061-1145-4B47-B7A3-E4DE1E710300}" type="presOf" srcId="{7C9BD420-42A3-463C-8D9A-FAD1413ECECF}" destId="{DF6A75D6-8FF5-4255-B492-7B027145B2F0}" srcOrd="0" destOrd="0" presId="urn:microsoft.com/office/officeart/2005/8/layout/vList5"/>
    <dgm:cxn modelId="{090AC379-E0D3-4DD5-A644-784029E42F3A}" srcId="{7D4F4F39-97FE-4F6F-ADF5-639841310EB3}" destId="{F5445604-F6EE-46BD-8191-A96CF5EA78D1}" srcOrd="0" destOrd="0" parTransId="{BD1BEF79-1D2B-40A8-819A-48DCC75C13CC}" sibTransId="{7AAE8EF2-69B5-457B-8763-2A90C3162339}"/>
    <dgm:cxn modelId="{C2B45793-7997-438C-B83A-DB8CB96AA345}" type="presOf" srcId="{67E1F550-809F-4223-A402-5D5F5F1D3CC9}" destId="{6FB916B8-36BA-4204-8489-2620A684085F}" srcOrd="0" destOrd="0" presId="urn:microsoft.com/office/officeart/2005/8/layout/vList5"/>
    <dgm:cxn modelId="{C0CC3FA3-62F2-4727-8735-332D78CEC5B1}" srcId="{67E1F550-809F-4223-A402-5D5F5F1D3CC9}" destId="{E75349BE-1BB8-4853-9031-B1ED5FBE208B}" srcOrd="0" destOrd="0" parTransId="{8642C20F-8632-4B04-9568-DF1887AC2037}" sibTransId="{FCD375A8-AB89-4BF4-B2AE-7A6A1B1C8E32}"/>
    <dgm:cxn modelId="{8865DCB4-ED64-475C-9CE2-F427EF515C06}" type="presOf" srcId="{B0965767-D6D8-4F06-BDAD-BAD45150CD85}" destId="{DF6A75D6-8FF5-4255-B492-7B027145B2F0}" srcOrd="0" destOrd="1" presId="urn:microsoft.com/office/officeart/2005/8/layout/vList5"/>
    <dgm:cxn modelId="{A68C1BD1-1A78-4522-91DA-CA3BD134BD11}" type="presOf" srcId="{E75349BE-1BB8-4853-9031-B1ED5FBE208B}" destId="{C178AF48-AD97-4C93-A019-53DDB481C3FB}" srcOrd="0" destOrd="0" presId="urn:microsoft.com/office/officeart/2005/8/layout/vList5"/>
    <dgm:cxn modelId="{EFCD4BEF-708D-48CC-8719-396ED31DC2D2}" type="presOf" srcId="{7D4F4F39-97FE-4F6F-ADF5-639841310EB3}" destId="{C820730B-8B0C-4639-8963-C53AA5599A58}" srcOrd="0" destOrd="0" presId="urn:microsoft.com/office/officeart/2005/8/layout/vList5"/>
    <dgm:cxn modelId="{FB6F17ED-D689-4363-9176-CDA3BEB681AC}" type="presParOf" srcId="{6FB916B8-36BA-4204-8489-2620A684085F}" destId="{33F94076-ECC2-4668-96A1-8912E516BF3B}" srcOrd="0" destOrd="0" presId="urn:microsoft.com/office/officeart/2005/8/layout/vList5"/>
    <dgm:cxn modelId="{338BD3D9-1105-4A74-B12B-A049549525FF}" type="presParOf" srcId="{33F94076-ECC2-4668-96A1-8912E516BF3B}" destId="{C178AF48-AD97-4C93-A019-53DDB481C3FB}" srcOrd="0" destOrd="0" presId="urn:microsoft.com/office/officeart/2005/8/layout/vList5"/>
    <dgm:cxn modelId="{312314DC-D426-42E4-AAF0-1CBE7E89B0A6}" type="presParOf" srcId="{33F94076-ECC2-4668-96A1-8912E516BF3B}" destId="{96497F01-C252-417C-814C-1F70716992D6}" srcOrd="1" destOrd="0" presId="urn:microsoft.com/office/officeart/2005/8/layout/vList5"/>
    <dgm:cxn modelId="{79026363-AA0B-4B2E-95E5-FA3371ED6A52}" type="presParOf" srcId="{6FB916B8-36BA-4204-8489-2620A684085F}" destId="{C2F2D024-C829-4456-B01E-7B61D615553B}" srcOrd="1" destOrd="0" presId="urn:microsoft.com/office/officeart/2005/8/layout/vList5"/>
    <dgm:cxn modelId="{019CE989-4D5C-49C8-8EA5-782B2561787B}" type="presParOf" srcId="{6FB916B8-36BA-4204-8489-2620A684085F}" destId="{613B8E5B-4F5F-4537-93AB-28D292318686}" srcOrd="2" destOrd="0" presId="urn:microsoft.com/office/officeart/2005/8/layout/vList5"/>
    <dgm:cxn modelId="{7EAB8E2F-48E1-44B3-9227-788479480E81}" type="presParOf" srcId="{613B8E5B-4F5F-4537-93AB-28D292318686}" destId="{C820730B-8B0C-4639-8963-C53AA5599A58}" srcOrd="0" destOrd="0" presId="urn:microsoft.com/office/officeart/2005/8/layout/vList5"/>
    <dgm:cxn modelId="{E0B34852-4209-400A-93EB-4EBDF509182D}" type="presParOf" srcId="{613B8E5B-4F5F-4537-93AB-28D292318686}" destId="{5EEC784F-D850-4CB1-8079-67A1F4493E5E}" srcOrd="1" destOrd="0" presId="urn:microsoft.com/office/officeart/2005/8/layout/vList5"/>
    <dgm:cxn modelId="{A858514C-1914-42F1-BAB1-03A82B153390}" type="presParOf" srcId="{6FB916B8-36BA-4204-8489-2620A684085F}" destId="{E96BAAE6-2C63-48D6-B163-A652C7A11BA8}" srcOrd="3" destOrd="0" presId="urn:microsoft.com/office/officeart/2005/8/layout/vList5"/>
    <dgm:cxn modelId="{71BFDF5A-CA7F-4F7C-A012-65368FC617D9}" type="presParOf" srcId="{6FB916B8-36BA-4204-8489-2620A684085F}" destId="{AE5BDE7B-5C17-4773-A95F-9AA28DF9E424}" srcOrd="4" destOrd="0" presId="urn:microsoft.com/office/officeart/2005/8/layout/vList5"/>
    <dgm:cxn modelId="{2C67BAB5-F91B-4DEB-B5FB-7CB0E6B6AEF3}" type="presParOf" srcId="{AE5BDE7B-5C17-4773-A95F-9AA28DF9E424}" destId="{D639CA9A-D97C-4387-AE74-6D798A2A66B9}" srcOrd="0" destOrd="0" presId="urn:microsoft.com/office/officeart/2005/8/layout/vList5"/>
    <dgm:cxn modelId="{F8E0B934-2621-4ABD-922E-1D6D3CF321E2}" type="presParOf" srcId="{AE5BDE7B-5C17-4773-A95F-9AA28DF9E424}" destId="{DF6A75D6-8FF5-4255-B492-7B027145B2F0}"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F36A2B2-C76C-45CF-B9C5-F2F689EC65A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1D6AF39-14D5-4AB1-A91B-F1044D773A95}">
      <dgm:prSet phldrT="[Text]" custT="1"/>
      <dgm:spPr/>
      <dgm:t>
        <a:bodyPr/>
        <a:lstStyle/>
        <a:p>
          <a:r>
            <a:rPr lang="en-US" sz="2200" dirty="0">
              <a:solidFill>
                <a:schemeClr val="tx1"/>
              </a:solidFill>
              <a:latin typeface="Arial" panose="020B0604020202020204" pitchFamily="34" charset="0"/>
              <a:cs typeface="Arial" panose="020B0604020202020204" pitchFamily="34" charset="0"/>
            </a:rPr>
            <a:t>Packet filter firewalls</a:t>
          </a:r>
        </a:p>
      </dgm:t>
    </dgm:pt>
    <dgm:pt modelId="{8B08328E-3557-4EEC-BF35-E504BE4EB638}" type="parTrans" cxnId="{75864826-D1DB-4CE3-A7AB-7138003AFC7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1170C892-9635-4A0E-B624-BB0247119533}" type="sibTrans" cxnId="{75864826-D1DB-4CE3-A7AB-7138003AFC7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52EC15C-22AB-469D-BF54-46905696453B}">
      <dgm:prSet custT="1"/>
      <dgm:spPr/>
      <dgm:t>
        <a:bodyPr/>
        <a:lstStyle/>
        <a:p>
          <a:r>
            <a:rPr lang="en-US" sz="2200" dirty="0">
              <a:solidFill>
                <a:schemeClr val="tx1"/>
              </a:solidFill>
              <a:latin typeface="Arial" panose="020B0604020202020204" pitchFamily="34" charset="0"/>
              <a:cs typeface="Arial" panose="020B0604020202020204" pitchFamily="34" charset="0"/>
            </a:rPr>
            <a:t>Stateful packet inspection firewalls</a:t>
          </a:r>
        </a:p>
      </dgm:t>
    </dgm:pt>
    <dgm:pt modelId="{DBC820A0-148E-40A3-80D4-C339E0DB8883}" type="parTrans" cxnId="{3810BD8F-A2C2-419F-A681-580C05BA63CF}">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735C0E5-C66D-4551-BD0F-FC8436DA5BD0}" type="sibTrans" cxnId="{3810BD8F-A2C2-419F-A681-580C05BA63CF}">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BA76D0E8-2F44-47B9-A662-4B51763109DD}">
      <dgm:prSet custT="1"/>
      <dgm:spPr/>
      <dgm:t>
        <a:bodyPr/>
        <a:lstStyle/>
        <a:p>
          <a:r>
            <a:rPr lang="en-US" sz="2200" dirty="0">
              <a:solidFill>
                <a:schemeClr val="tx1"/>
              </a:solidFill>
              <a:latin typeface="Arial" panose="020B0604020202020204" pitchFamily="34" charset="0"/>
              <a:cs typeface="Arial" panose="020B0604020202020204" pitchFamily="34" charset="0"/>
            </a:rPr>
            <a:t>Application-aware firewalls</a:t>
          </a:r>
        </a:p>
      </dgm:t>
    </dgm:pt>
    <dgm:pt modelId="{453BC866-89DB-4959-A908-9A35D08ECC69}" type="parTrans" cxnId="{7C65A105-BB87-48EE-8B90-2112FB8BC91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EB81AC0D-F0AF-4D2C-94D9-38CFF3685102}" type="sibTrans" cxnId="{7C65A105-BB87-48EE-8B90-2112FB8BC91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063F4483-998A-4DBE-B962-13070ECD8555}">
      <dgm:prSet custT="1"/>
      <dgm:spPr/>
      <dgm:t>
        <a:bodyPr/>
        <a:lstStyle/>
        <a:p>
          <a:r>
            <a:rPr lang="en-US" sz="2200" dirty="0">
              <a:solidFill>
                <a:schemeClr val="tx1"/>
              </a:solidFill>
              <a:latin typeface="Arial" panose="020B0604020202020204" pitchFamily="34" charset="0"/>
              <a:cs typeface="Arial" panose="020B0604020202020204" pitchFamily="34" charset="0"/>
            </a:rPr>
            <a:t>Unified Threat Management devices</a:t>
          </a:r>
        </a:p>
      </dgm:t>
    </dgm:pt>
    <dgm:pt modelId="{0A513036-6D38-434F-B2A4-286D775D5956}" type="parTrans" cxnId="{52479614-C62D-4CB4-8458-358EDDEB337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1CF3264-BF5C-4433-A1AD-C27F8C5F0B00}" type="sibTrans" cxnId="{52479614-C62D-4CB4-8458-358EDDEB337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4CFFB08-2645-457A-B300-6C3D27CC7DB9}" type="pres">
      <dgm:prSet presAssocID="{5F36A2B2-C76C-45CF-B9C5-F2F689EC65AC}" presName="Name0" presStyleCnt="0">
        <dgm:presLayoutVars>
          <dgm:chMax val="7"/>
          <dgm:chPref val="7"/>
          <dgm:dir/>
        </dgm:presLayoutVars>
      </dgm:prSet>
      <dgm:spPr/>
    </dgm:pt>
    <dgm:pt modelId="{C27D082B-6813-4170-9374-8ACE0776CB43}" type="pres">
      <dgm:prSet presAssocID="{5F36A2B2-C76C-45CF-B9C5-F2F689EC65AC}" presName="Name1" presStyleCnt="0"/>
      <dgm:spPr/>
    </dgm:pt>
    <dgm:pt modelId="{45AE79B9-048B-42ED-AC61-21D6B9082905}" type="pres">
      <dgm:prSet presAssocID="{5F36A2B2-C76C-45CF-B9C5-F2F689EC65AC}" presName="cycle" presStyleCnt="0"/>
      <dgm:spPr/>
    </dgm:pt>
    <dgm:pt modelId="{A141B01B-F665-4245-BD39-DF00759830D9}" type="pres">
      <dgm:prSet presAssocID="{5F36A2B2-C76C-45CF-B9C5-F2F689EC65AC}" presName="srcNode" presStyleLbl="node1" presStyleIdx="0" presStyleCnt="4"/>
      <dgm:spPr/>
    </dgm:pt>
    <dgm:pt modelId="{2254E5A3-A618-4629-8E61-1C4E559C9FE5}" type="pres">
      <dgm:prSet presAssocID="{5F36A2B2-C76C-45CF-B9C5-F2F689EC65AC}" presName="conn" presStyleLbl="parChTrans1D2" presStyleIdx="0" presStyleCnt="1"/>
      <dgm:spPr/>
    </dgm:pt>
    <dgm:pt modelId="{4E35BFD1-BF57-4F63-9F8F-6A131695E9B6}" type="pres">
      <dgm:prSet presAssocID="{5F36A2B2-C76C-45CF-B9C5-F2F689EC65AC}" presName="extraNode" presStyleLbl="node1" presStyleIdx="0" presStyleCnt="4"/>
      <dgm:spPr/>
    </dgm:pt>
    <dgm:pt modelId="{4F8FA2A8-1F31-4A93-BE1D-49ADAC503BE6}" type="pres">
      <dgm:prSet presAssocID="{5F36A2B2-C76C-45CF-B9C5-F2F689EC65AC}" presName="dstNode" presStyleLbl="node1" presStyleIdx="0" presStyleCnt="4"/>
      <dgm:spPr/>
    </dgm:pt>
    <dgm:pt modelId="{8A35C4B3-5376-425B-8C37-25E04290BEE5}" type="pres">
      <dgm:prSet presAssocID="{61D6AF39-14D5-4AB1-A91B-F1044D773A95}" presName="text_1" presStyleLbl="node1" presStyleIdx="0" presStyleCnt="4">
        <dgm:presLayoutVars>
          <dgm:bulletEnabled val="1"/>
        </dgm:presLayoutVars>
      </dgm:prSet>
      <dgm:spPr/>
    </dgm:pt>
    <dgm:pt modelId="{9D57E555-13C9-490D-AEBC-C6B63F8F7A26}" type="pres">
      <dgm:prSet presAssocID="{61D6AF39-14D5-4AB1-A91B-F1044D773A95}" presName="accent_1" presStyleCnt="0"/>
      <dgm:spPr/>
    </dgm:pt>
    <dgm:pt modelId="{849C3CCA-0B60-43DE-89AE-93ABD46D4E09}" type="pres">
      <dgm:prSet presAssocID="{61D6AF39-14D5-4AB1-A91B-F1044D773A95}" presName="accentRepeatNode" presStyleLbl="solidFgAcc1" presStyleIdx="0" presStyleCnt="4"/>
      <dgm:spPr/>
    </dgm:pt>
    <dgm:pt modelId="{1B3D7D50-8106-4EC7-9F09-87AEBF77D411}" type="pres">
      <dgm:prSet presAssocID="{752EC15C-22AB-469D-BF54-46905696453B}" presName="text_2" presStyleLbl="node1" presStyleIdx="1" presStyleCnt="4">
        <dgm:presLayoutVars>
          <dgm:bulletEnabled val="1"/>
        </dgm:presLayoutVars>
      </dgm:prSet>
      <dgm:spPr/>
    </dgm:pt>
    <dgm:pt modelId="{DCB7DE64-474B-4580-B831-EDE33AADEAA7}" type="pres">
      <dgm:prSet presAssocID="{752EC15C-22AB-469D-BF54-46905696453B}" presName="accent_2" presStyleCnt="0"/>
      <dgm:spPr/>
    </dgm:pt>
    <dgm:pt modelId="{99F19B38-69DE-4481-8A35-7199D6A30B2B}" type="pres">
      <dgm:prSet presAssocID="{752EC15C-22AB-469D-BF54-46905696453B}" presName="accentRepeatNode" presStyleLbl="solidFgAcc1" presStyleIdx="1" presStyleCnt="4"/>
      <dgm:spPr/>
    </dgm:pt>
    <dgm:pt modelId="{15CFA11D-C867-4403-A66A-A560C62E9A0C}" type="pres">
      <dgm:prSet presAssocID="{BA76D0E8-2F44-47B9-A662-4B51763109DD}" presName="text_3" presStyleLbl="node1" presStyleIdx="2" presStyleCnt="4">
        <dgm:presLayoutVars>
          <dgm:bulletEnabled val="1"/>
        </dgm:presLayoutVars>
      </dgm:prSet>
      <dgm:spPr/>
    </dgm:pt>
    <dgm:pt modelId="{93B131BC-3641-4BF8-993D-071FEF2C0B01}" type="pres">
      <dgm:prSet presAssocID="{BA76D0E8-2F44-47B9-A662-4B51763109DD}" presName="accent_3" presStyleCnt="0"/>
      <dgm:spPr/>
    </dgm:pt>
    <dgm:pt modelId="{FBB058F2-4454-4E3D-97A9-6F307C4B91E4}" type="pres">
      <dgm:prSet presAssocID="{BA76D0E8-2F44-47B9-A662-4B51763109DD}" presName="accentRepeatNode" presStyleLbl="solidFgAcc1" presStyleIdx="2" presStyleCnt="4"/>
      <dgm:spPr/>
    </dgm:pt>
    <dgm:pt modelId="{E271C271-9378-4F4C-B1B1-86248F4671E7}" type="pres">
      <dgm:prSet presAssocID="{063F4483-998A-4DBE-B962-13070ECD8555}" presName="text_4" presStyleLbl="node1" presStyleIdx="3" presStyleCnt="4">
        <dgm:presLayoutVars>
          <dgm:bulletEnabled val="1"/>
        </dgm:presLayoutVars>
      </dgm:prSet>
      <dgm:spPr/>
    </dgm:pt>
    <dgm:pt modelId="{BF5C649E-0543-45A6-B89C-409189915146}" type="pres">
      <dgm:prSet presAssocID="{063F4483-998A-4DBE-B962-13070ECD8555}" presName="accent_4" presStyleCnt="0"/>
      <dgm:spPr/>
    </dgm:pt>
    <dgm:pt modelId="{DB75458A-77B9-4C3A-9543-630658708E9F}" type="pres">
      <dgm:prSet presAssocID="{063F4483-998A-4DBE-B962-13070ECD8555}" presName="accentRepeatNode" presStyleLbl="solidFgAcc1" presStyleIdx="3" presStyleCnt="4"/>
      <dgm:spPr/>
    </dgm:pt>
  </dgm:ptLst>
  <dgm:cxnLst>
    <dgm:cxn modelId="{D2FBCC01-EF48-4866-A820-B5F5A842F2E0}" type="presOf" srcId="{BA76D0E8-2F44-47B9-A662-4B51763109DD}" destId="{15CFA11D-C867-4403-A66A-A560C62E9A0C}" srcOrd="0" destOrd="0" presId="urn:microsoft.com/office/officeart/2008/layout/VerticalCurvedList"/>
    <dgm:cxn modelId="{7C65A105-BB87-48EE-8B90-2112FB8BC91E}" srcId="{5F36A2B2-C76C-45CF-B9C5-F2F689EC65AC}" destId="{BA76D0E8-2F44-47B9-A662-4B51763109DD}" srcOrd="2" destOrd="0" parTransId="{453BC866-89DB-4959-A908-9A35D08ECC69}" sibTransId="{EB81AC0D-F0AF-4D2C-94D9-38CFF3685102}"/>
    <dgm:cxn modelId="{52479614-C62D-4CB4-8458-358EDDEB337E}" srcId="{5F36A2B2-C76C-45CF-B9C5-F2F689EC65AC}" destId="{063F4483-998A-4DBE-B962-13070ECD8555}" srcOrd="3" destOrd="0" parTransId="{0A513036-6D38-434F-B2A4-286D775D5956}" sibTransId="{71CF3264-BF5C-4433-A1AD-C27F8C5F0B00}"/>
    <dgm:cxn modelId="{D188F823-8D77-43BD-BFE9-934F9D6D3000}" type="presOf" srcId="{61D6AF39-14D5-4AB1-A91B-F1044D773A95}" destId="{8A35C4B3-5376-425B-8C37-25E04290BEE5}" srcOrd="0" destOrd="0" presId="urn:microsoft.com/office/officeart/2008/layout/VerticalCurvedList"/>
    <dgm:cxn modelId="{75864826-D1DB-4CE3-A7AB-7138003AFC77}" srcId="{5F36A2B2-C76C-45CF-B9C5-F2F689EC65AC}" destId="{61D6AF39-14D5-4AB1-A91B-F1044D773A95}" srcOrd="0" destOrd="0" parTransId="{8B08328E-3557-4EEC-BF35-E504BE4EB638}" sibTransId="{1170C892-9635-4A0E-B624-BB0247119533}"/>
    <dgm:cxn modelId="{6204F632-6757-4D13-9727-EEA0B60197EF}" type="presOf" srcId="{752EC15C-22AB-469D-BF54-46905696453B}" destId="{1B3D7D50-8106-4EC7-9F09-87AEBF77D411}" srcOrd="0" destOrd="0" presId="urn:microsoft.com/office/officeart/2008/layout/VerticalCurvedList"/>
    <dgm:cxn modelId="{9AC91A56-6601-4DDC-A996-DFEF201764DA}" type="presOf" srcId="{063F4483-998A-4DBE-B962-13070ECD8555}" destId="{E271C271-9378-4F4C-B1B1-86248F4671E7}" srcOrd="0" destOrd="0" presId="urn:microsoft.com/office/officeart/2008/layout/VerticalCurvedList"/>
    <dgm:cxn modelId="{BE82827B-CD9D-4953-9971-D90BFD819B46}" type="presOf" srcId="{1170C892-9635-4A0E-B624-BB0247119533}" destId="{2254E5A3-A618-4629-8E61-1C4E559C9FE5}" srcOrd="0" destOrd="0" presId="urn:microsoft.com/office/officeart/2008/layout/VerticalCurvedList"/>
    <dgm:cxn modelId="{3810BD8F-A2C2-419F-A681-580C05BA63CF}" srcId="{5F36A2B2-C76C-45CF-B9C5-F2F689EC65AC}" destId="{752EC15C-22AB-469D-BF54-46905696453B}" srcOrd="1" destOrd="0" parTransId="{DBC820A0-148E-40A3-80D4-C339E0DB8883}" sibTransId="{F735C0E5-C66D-4551-BD0F-FC8436DA5BD0}"/>
    <dgm:cxn modelId="{72C966CA-21C6-4420-BAC5-C8DF37D3E8E2}" type="presOf" srcId="{5F36A2B2-C76C-45CF-B9C5-F2F689EC65AC}" destId="{74CFFB08-2645-457A-B300-6C3D27CC7DB9}" srcOrd="0" destOrd="0" presId="urn:microsoft.com/office/officeart/2008/layout/VerticalCurvedList"/>
    <dgm:cxn modelId="{14A24E0E-07E0-4429-8A21-C08229DB2F58}" type="presParOf" srcId="{74CFFB08-2645-457A-B300-6C3D27CC7DB9}" destId="{C27D082B-6813-4170-9374-8ACE0776CB43}" srcOrd="0" destOrd="0" presId="urn:microsoft.com/office/officeart/2008/layout/VerticalCurvedList"/>
    <dgm:cxn modelId="{9D2E2B20-49F0-4FA9-AFA9-855438FC665E}" type="presParOf" srcId="{C27D082B-6813-4170-9374-8ACE0776CB43}" destId="{45AE79B9-048B-42ED-AC61-21D6B9082905}" srcOrd="0" destOrd="0" presId="urn:microsoft.com/office/officeart/2008/layout/VerticalCurvedList"/>
    <dgm:cxn modelId="{173C89A4-C88F-4645-809D-6585B5C03F70}" type="presParOf" srcId="{45AE79B9-048B-42ED-AC61-21D6B9082905}" destId="{A141B01B-F665-4245-BD39-DF00759830D9}" srcOrd="0" destOrd="0" presId="urn:microsoft.com/office/officeart/2008/layout/VerticalCurvedList"/>
    <dgm:cxn modelId="{D589BEA3-E7A8-4953-9149-CE08A0630041}" type="presParOf" srcId="{45AE79B9-048B-42ED-AC61-21D6B9082905}" destId="{2254E5A3-A618-4629-8E61-1C4E559C9FE5}" srcOrd="1" destOrd="0" presId="urn:microsoft.com/office/officeart/2008/layout/VerticalCurvedList"/>
    <dgm:cxn modelId="{1AEA9D7B-4AAF-42FE-A237-525E9914CDC8}" type="presParOf" srcId="{45AE79B9-048B-42ED-AC61-21D6B9082905}" destId="{4E35BFD1-BF57-4F63-9F8F-6A131695E9B6}" srcOrd="2" destOrd="0" presId="urn:microsoft.com/office/officeart/2008/layout/VerticalCurvedList"/>
    <dgm:cxn modelId="{4E9BC850-1CA0-4DC5-879A-21C57F14C49C}" type="presParOf" srcId="{45AE79B9-048B-42ED-AC61-21D6B9082905}" destId="{4F8FA2A8-1F31-4A93-BE1D-49ADAC503BE6}" srcOrd="3" destOrd="0" presId="urn:microsoft.com/office/officeart/2008/layout/VerticalCurvedList"/>
    <dgm:cxn modelId="{B5E62EC3-754B-43B5-83A9-4FA31ABB2107}" type="presParOf" srcId="{C27D082B-6813-4170-9374-8ACE0776CB43}" destId="{8A35C4B3-5376-425B-8C37-25E04290BEE5}" srcOrd="1" destOrd="0" presId="urn:microsoft.com/office/officeart/2008/layout/VerticalCurvedList"/>
    <dgm:cxn modelId="{D88767AE-B7D3-41A6-9356-24CD0659EECF}" type="presParOf" srcId="{C27D082B-6813-4170-9374-8ACE0776CB43}" destId="{9D57E555-13C9-490D-AEBC-C6B63F8F7A26}" srcOrd="2" destOrd="0" presId="urn:microsoft.com/office/officeart/2008/layout/VerticalCurvedList"/>
    <dgm:cxn modelId="{3949BADA-A5A4-43F7-835A-D52044F0F919}" type="presParOf" srcId="{9D57E555-13C9-490D-AEBC-C6B63F8F7A26}" destId="{849C3CCA-0B60-43DE-89AE-93ABD46D4E09}" srcOrd="0" destOrd="0" presId="urn:microsoft.com/office/officeart/2008/layout/VerticalCurvedList"/>
    <dgm:cxn modelId="{D10F5927-AF23-4BE5-A6BB-40BAD017D819}" type="presParOf" srcId="{C27D082B-6813-4170-9374-8ACE0776CB43}" destId="{1B3D7D50-8106-4EC7-9F09-87AEBF77D411}" srcOrd="3" destOrd="0" presId="urn:microsoft.com/office/officeart/2008/layout/VerticalCurvedList"/>
    <dgm:cxn modelId="{6D7B8149-CEB3-4759-9EDB-40004EC7FC13}" type="presParOf" srcId="{C27D082B-6813-4170-9374-8ACE0776CB43}" destId="{DCB7DE64-474B-4580-B831-EDE33AADEAA7}" srcOrd="4" destOrd="0" presId="urn:microsoft.com/office/officeart/2008/layout/VerticalCurvedList"/>
    <dgm:cxn modelId="{4DD2FBD7-0F81-402D-9CFB-5D9C25A26943}" type="presParOf" srcId="{DCB7DE64-474B-4580-B831-EDE33AADEAA7}" destId="{99F19B38-69DE-4481-8A35-7199D6A30B2B}" srcOrd="0" destOrd="0" presId="urn:microsoft.com/office/officeart/2008/layout/VerticalCurvedList"/>
    <dgm:cxn modelId="{7E31645F-F0E0-4923-BB7D-9255703F722E}" type="presParOf" srcId="{C27D082B-6813-4170-9374-8ACE0776CB43}" destId="{15CFA11D-C867-4403-A66A-A560C62E9A0C}" srcOrd="5" destOrd="0" presId="urn:microsoft.com/office/officeart/2008/layout/VerticalCurvedList"/>
    <dgm:cxn modelId="{F8E81E07-A344-49A8-B158-4963B7EFB8B2}" type="presParOf" srcId="{C27D082B-6813-4170-9374-8ACE0776CB43}" destId="{93B131BC-3641-4BF8-993D-071FEF2C0B01}" srcOrd="6" destOrd="0" presId="urn:microsoft.com/office/officeart/2008/layout/VerticalCurvedList"/>
    <dgm:cxn modelId="{2D8B6B0B-BA18-49A2-AA58-6A5E326372DF}" type="presParOf" srcId="{93B131BC-3641-4BF8-993D-071FEF2C0B01}" destId="{FBB058F2-4454-4E3D-97A9-6F307C4B91E4}" srcOrd="0" destOrd="0" presId="urn:microsoft.com/office/officeart/2008/layout/VerticalCurvedList"/>
    <dgm:cxn modelId="{A0CFD37E-7F2F-4C4D-A9AB-1D71AA8566F9}" type="presParOf" srcId="{C27D082B-6813-4170-9374-8ACE0776CB43}" destId="{E271C271-9378-4F4C-B1B1-86248F4671E7}" srcOrd="7" destOrd="0" presId="urn:microsoft.com/office/officeart/2008/layout/VerticalCurvedList"/>
    <dgm:cxn modelId="{9D414F56-8E11-419D-AE90-F3AE8A46AE3B}" type="presParOf" srcId="{C27D082B-6813-4170-9374-8ACE0776CB43}" destId="{BF5C649E-0543-45A6-B89C-409189915146}" srcOrd="8" destOrd="0" presId="urn:microsoft.com/office/officeart/2008/layout/VerticalCurvedList"/>
    <dgm:cxn modelId="{D582E2B0-D5DE-410F-8DA5-E0B742A383A6}" type="presParOf" srcId="{BF5C649E-0543-45A6-B89C-409189915146}" destId="{DB75458A-77B9-4C3A-9543-630658708E9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D851559-AB5C-49D7-A2B4-962E588D2E72}"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F0C60EB5-9556-4C2E-925F-E4F211E27FB9}">
      <dgm:prSet custT="1"/>
      <dgm:spPr/>
      <dgm:t>
        <a:bodyPr/>
        <a:lstStyle/>
        <a:p>
          <a:r>
            <a:rPr lang="en-US" sz="2200" dirty="0">
              <a:solidFill>
                <a:srgbClr val="3C4743"/>
              </a:solidFill>
              <a:latin typeface="Arial" panose="020B0604020202020204" pitchFamily="34" charset="0"/>
              <a:cs typeface="Arial" panose="020B0604020202020204" pitchFamily="34" charset="0"/>
            </a:rPr>
            <a:t>Self-defending network</a:t>
          </a:r>
        </a:p>
      </dgm:t>
    </dgm:pt>
    <dgm:pt modelId="{87C218D6-3AEF-40BC-BBE6-B29A3A046239}" type="parTrans" cxnId="{6AB8B54F-7EC6-4518-861A-7F42835A0E0C}">
      <dgm:prSet/>
      <dgm:spPr/>
      <dgm:t>
        <a:bodyPr/>
        <a:lstStyle/>
        <a:p>
          <a:endParaRPr lang="en-US"/>
        </a:p>
      </dgm:t>
    </dgm:pt>
    <dgm:pt modelId="{145876D1-4F6D-47F0-B702-A951289944DE}" type="sibTrans" cxnId="{6AB8B54F-7EC6-4518-861A-7F42835A0E0C}">
      <dgm:prSet/>
      <dgm:spPr/>
      <dgm:t>
        <a:bodyPr/>
        <a:lstStyle/>
        <a:p>
          <a:endParaRPr lang="en-US"/>
        </a:p>
      </dgm:t>
    </dgm:pt>
    <dgm:pt modelId="{E6D0E150-3087-47F1-BF4F-ECB591AA9BD9}">
      <dgm:prSet custT="1"/>
      <dgm:spPr/>
      <dgm:t>
        <a:bodyPr/>
        <a:lstStyle/>
        <a:p>
          <a:r>
            <a:rPr lang="en-US" sz="2200" dirty="0">
              <a:solidFill>
                <a:srgbClr val="3C4743"/>
              </a:solidFill>
              <a:latin typeface="Arial" panose="020B0604020202020204" pitchFamily="34" charset="0"/>
              <a:cs typeface="Arial" panose="020B0604020202020204" pitchFamily="34" charset="0"/>
            </a:rPr>
            <a:t>Honeypots, honeynets, and darknets</a:t>
          </a:r>
        </a:p>
      </dgm:t>
    </dgm:pt>
    <dgm:pt modelId="{CB419AEC-46F9-4061-8AE2-CA0957ACDAB7}" type="parTrans" cxnId="{0D77731D-8903-4A69-8887-6F7997F3A774}">
      <dgm:prSet/>
      <dgm:spPr/>
      <dgm:t>
        <a:bodyPr/>
        <a:lstStyle/>
        <a:p>
          <a:endParaRPr lang="en-US"/>
        </a:p>
      </dgm:t>
    </dgm:pt>
    <dgm:pt modelId="{0E55CAB9-7B83-4FB0-9599-661CABEC071F}" type="sibTrans" cxnId="{0D77731D-8903-4A69-8887-6F7997F3A774}">
      <dgm:prSet/>
      <dgm:spPr/>
      <dgm:t>
        <a:bodyPr/>
        <a:lstStyle/>
        <a:p>
          <a:endParaRPr lang="en-US"/>
        </a:p>
      </dgm:t>
    </dgm:pt>
    <dgm:pt modelId="{7B079A29-4C62-4863-A0A6-481228E585AC}">
      <dgm:prSet custT="1"/>
      <dgm:spPr/>
      <dgm:t>
        <a:bodyPr/>
        <a:lstStyle/>
        <a:p>
          <a:r>
            <a:rPr lang="en-US" sz="2200" dirty="0">
              <a:solidFill>
                <a:srgbClr val="3C4743"/>
              </a:solidFill>
              <a:latin typeface="Arial" panose="020B0604020202020204" pitchFamily="34" charset="0"/>
              <a:cs typeface="Arial" panose="020B0604020202020204" pitchFamily="34" charset="0"/>
            </a:rPr>
            <a:t>Active response</a:t>
          </a:r>
        </a:p>
      </dgm:t>
    </dgm:pt>
    <dgm:pt modelId="{7D44177A-A6EC-45B3-B351-01512D75EE82}" type="parTrans" cxnId="{38A3CDF0-2C52-48E6-B895-473E8121D2FA}">
      <dgm:prSet/>
      <dgm:spPr/>
      <dgm:t>
        <a:bodyPr/>
        <a:lstStyle/>
        <a:p>
          <a:endParaRPr lang="en-US"/>
        </a:p>
      </dgm:t>
    </dgm:pt>
    <dgm:pt modelId="{12416EAF-04D9-4771-AF76-84AA814DC10C}" type="sibTrans" cxnId="{38A3CDF0-2C52-48E6-B895-473E8121D2FA}">
      <dgm:prSet/>
      <dgm:spPr/>
      <dgm:t>
        <a:bodyPr/>
        <a:lstStyle/>
        <a:p>
          <a:endParaRPr lang="en-US"/>
        </a:p>
      </dgm:t>
    </dgm:pt>
    <dgm:pt modelId="{DB95020E-4CD0-4C62-AB46-BF5C13A59E85}" type="pres">
      <dgm:prSet presAssocID="{AD851559-AB5C-49D7-A2B4-962E588D2E72}" presName="CompostProcess" presStyleCnt="0">
        <dgm:presLayoutVars>
          <dgm:dir/>
          <dgm:resizeHandles val="exact"/>
        </dgm:presLayoutVars>
      </dgm:prSet>
      <dgm:spPr/>
    </dgm:pt>
    <dgm:pt modelId="{D8CD19A2-52A5-4FCD-81B1-2D5D44469C83}" type="pres">
      <dgm:prSet presAssocID="{AD851559-AB5C-49D7-A2B4-962E588D2E72}" presName="arrow" presStyleLbl="bgShp" presStyleIdx="0" presStyleCnt="1"/>
      <dgm:spPr/>
    </dgm:pt>
    <dgm:pt modelId="{C83F1274-34A1-45B2-9FC9-D6CDC1ECFF35}" type="pres">
      <dgm:prSet presAssocID="{AD851559-AB5C-49D7-A2B4-962E588D2E72}" presName="linearProcess" presStyleCnt="0"/>
      <dgm:spPr/>
    </dgm:pt>
    <dgm:pt modelId="{5247239F-64E2-4BCB-9FCA-B68792E0E7F1}" type="pres">
      <dgm:prSet presAssocID="{F0C60EB5-9556-4C2E-925F-E4F211E27FB9}" presName="textNode" presStyleLbl="node1" presStyleIdx="0" presStyleCnt="3">
        <dgm:presLayoutVars>
          <dgm:bulletEnabled val="1"/>
        </dgm:presLayoutVars>
      </dgm:prSet>
      <dgm:spPr/>
    </dgm:pt>
    <dgm:pt modelId="{EE636558-C498-4151-A203-34A29E7F4EC5}" type="pres">
      <dgm:prSet presAssocID="{145876D1-4F6D-47F0-B702-A951289944DE}" presName="sibTrans" presStyleCnt="0"/>
      <dgm:spPr/>
    </dgm:pt>
    <dgm:pt modelId="{9807628E-25CD-4002-BA2D-2164DFE5DB48}" type="pres">
      <dgm:prSet presAssocID="{E6D0E150-3087-47F1-BF4F-ECB591AA9BD9}" presName="textNode" presStyleLbl="node1" presStyleIdx="1" presStyleCnt="3">
        <dgm:presLayoutVars>
          <dgm:bulletEnabled val="1"/>
        </dgm:presLayoutVars>
      </dgm:prSet>
      <dgm:spPr/>
    </dgm:pt>
    <dgm:pt modelId="{C45A66F3-9B6B-4267-9E8E-783F1604EF1C}" type="pres">
      <dgm:prSet presAssocID="{0E55CAB9-7B83-4FB0-9599-661CABEC071F}" presName="sibTrans" presStyleCnt="0"/>
      <dgm:spPr/>
    </dgm:pt>
    <dgm:pt modelId="{D8BA0129-0267-470C-8D00-0B2F579469B8}" type="pres">
      <dgm:prSet presAssocID="{7B079A29-4C62-4863-A0A6-481228E585AC}" presName="textNode" presStyleLbl="node1" presStyleIdx="2" presStyleCnt="3">
        <dgm:presLayoutVars>
          <dgm:bulletEnabled val="1"/>
        </dgm:presLayoutVars>
      </dgm:prSet>
      <dgm:spPr/>
    </dgm:pt>
  </dgm:ptLst>
  <dgm:cxnLst>
    <dgm:cxn modelId="{058A2307-A16B-49E7-B325-CDABF4AF6C3A}" type="presOf" srcId="{AD851559-AB5C-49D7-A2B4-962E588D2E72}" destId="{DB95020E-4CD0-4C62-AB46-BF5C13A59E85}" srcOrd="0" destOrd="0" presId="urn:microsoft.com/office/officeart/2005/8/layout/hProcess9"/>
    <dgm:cxn modelId="{0D77731D-8903-4A69-8887-6F7997F3A774}" srcId="{AD851559-AB5C-49D7-A2B4-962E588D2E72}" destId="{E6D0E150-3087-47F1-BF4F-ECB591AA9BD9}" srcOrd="1" destOrd="0" parTransId="{CB419AEC-46F9-4061-8AE2-CA0957ACDAB7}" sibTransId="{0E55CAB9-7B83-4FB0-9599-661CABEC071F}"/>
    <dgm:cxn modelId="{6AB8B54F-7EC6-4518-861A-7F42835A0E0C}" srcId="{AD851559-AB5C-49D7-A2B4-962E588D2E72}" destId="{F0C60EB5-9556-4C2E-925F-E4F211E27FB9}" srcOrd="0" destOrd="0" parTransId="{87C218D6-3AEF-40BC-BBE6-B29A3A046239}" sibTransId="{145876D1-4F6D-47F0-B702-A951289944DE}"/>
    <dgm:cxn modelId="{FAE26F80-75FE-4312-A7FB-055BD39DDA8B}" type="presOf" srcId="{E6D0E150-3087-47F1-BF4F-ECB591AA9BD9}" destId="{9807628E-25CD-4002-BA2D-2164DFE5DB48}" srcOrd="0" destOrd="0" presId="urn:microsoft.com/office/officeart/2005/8/layout/hProcess9"/>
    <dgm:cxn modelId="{2D7D1AAF-73A4-4EDF-82F5-2A1BC0416479}" type="presOf" srcId="{7B079A29-4C62-4863-A0A6-481228E585AC}" destId="{D8BA0129-0267-470C-8D00-0B2F579469B8}" srcOrd="0" destOrd="0" presId="urn:microsoft.com/office/officeart/2005/8/layout/hProcess9"/>
    <dgm:cxn modelId="{B9D549DD-38F3-40A4-9184-2B13E2694A7D}" type="presOf" srcId="{F0C60EB5-9556-4C2E-925F-E4F211E27FB9}" destId="{5247239F-64E2-4BCB-9FCA-B68792E0E7F1}" srcOrd="0" destOrd="0" presId="urn:microsoft.com/office/officeart/2005/8/layout/hProcess9"/>
    <dgm:cxn modelId="{38A3CDF0-2C52-48E6-B895-473E8121D2FA}" srcId="{AD851559-AB5C-49D7-A2B4-962E588D2E72}" destId="{7B079A29-4C62-4863-A0A6-481228E585AC}" srcOrd="2" destOrd="0" parTransId="{7D44177A-A6EC-45B3-B351-01512D75EE82}" sibTransId="{12416EAF-04D9-4771-AF76-84AA814DC10C}"/>
    <dgm:cxn modelId="{3DED5C10-C64A-49B1-A42E-A1AFA6AF1CF6}" type="presParOf" srcId="{DB95020E-4CD0-4C62-AB46-BF5C13A59E85}" destId="{D8CD19A2-52A5-4FCD-81B1-2D5D44469C83}" srcOrd="0" destOrd="0" presId="urn:microsoft.com/office/officeart/2005/8/layout/hProcess9"/>
    <dgm:cxn modelId="{59D082F4-F4C4-4ED2-9145-093C0C2AE486}" type="presParOf" srcId="{DB95020E-4CD0-4C62-AB46-BF5C13A59E85}" destId="{C83F1274-34A1-45B2-9FC9-D6CDC1ECFF35}" srcOrd="1" destOrd="0" presId="urn:microsoft.com/office/officeart/2005/8/layout/hProcess9"/>
    <dgm:cxn modelId="{88DA7EB2-CFCD-4DB7-9BAA-89C05A35BD70}" type="presParOf" srcId="{C83F1274-34A1-45B2-9FC9-D6CDC1ECFF35}" destId="{5247239F-64E2-4BCB-9FCA-B68792E0E7F1}" srcOrd="0" destOrd="0" presId="urn:microsoft.com/office/officeart/2005/8/layout/hProcess9"/>
    <dgm:cxn modelId="{AB41D9DC-AA5F-4BF3-83D4-8FCB8B441859}" type="presParOf" srcId="{C83F1274-34A1-45B2-9FC9-D6CDC1ECFF35}" destId="{EE636558-C498-4151-A203-34A29E7F4EC5}" srcOrd="1" destOrd="0" presId="urn:microsoft.com/office/officeart/2005/8/layout/hProcess9"/>
    <dgm:cxn modelId="{0CD5AC44-637D-4CC6-AC72-FAE38BCB31B9}" type="presParOf" srcId="{C83F1274-34A1-45B2-9FC9-D6CDC1ECFF35}" destId="{9807628E-25CD-4002-BA2D-2164DFE5DB48}" srcOrd="2" destOrd="0" presId="urn:microsoft.com/office/officeart/2005/8/layout/hProcess9"/>
    <dgm:cxn modelId="{B82C4B00-8D7D-4364-9B65-7C1D10CF368C}" type="presParOf" srcId="{C83F1274-34A1-45B2-9FC9-D6CDC1ECFF35}" destId="{C45A66F3-9B6B-4267-9E8E-783F1604EF1C}" srcOrd="3" destOrd="0" presId="urn:microsoft.com/office/officeart/2005/8/layout/hProcess9"/>
    <dgm:cxn modelId="{E1FA3CD8-0C4C-4EAE-B6F3-332C27BF463F}" type="presParOf" srcId="{C83F1274-34A1-45B2-9FC9-D6CDC1ECFF35}" destId="{D8BA0129-0267-470C-8D00-0B2F579469B8}"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C2EECF-5B36-4B5F-AE24-7972D830DC4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A287D84-4ACA-4B32-9062-935692332D50}">
      <dgm:prSet custT="1"/>
      <dgm:spPr/>
      <dgm:t>
        <a:bodyPr/>
        <a:lstStyle/>
        <a:p>
          <a:r>
            <a:rPr lang="en-US" sz="2200" dirty="0">
              <a:solidFill>
                <a:srgbClr val="3C4743"/>
              </a:solidFill>
              <a:latin typeface="Arial" panose="020B0604020202020204" pitchFamily="34" charset="0"/>
              <a:cs typeface="Arial" panose="020B0604020202020204" pitchFamily="34" charset="0"/>
            </a:rPr>
            <a:t>NIST Framework for Improving Critical Infrastructure Cybersecurity</a:t>
          </a:r>
          <a:br>
            <a:rPr lang="en-US" sz="2200" dirty="0">
              <a:solidFill>
                <a:srgbClr val="3C4743"/>
              </a:solidFill>
              <a:latin typeface="Arial" panose="020B0604020202020204" pitchFamily="34" charset="0"/>
              <a:cs typeface="Arial" panose="020B0604020202020204" pitchFamily="34" charset="0"/>
            </a:rPr>
          </a:br>
          <a:r>
            <a:rPr lang="en-US" sz="2200" b="1" dirty="0">
              <a:solidFill>
                <a:srgbClr val="3C4743"/>
              </a:solidFill>
              <a:latin typeface="Arial" panose="020B0604020202020204" pitchFamily="34" charset="0"/>
              <a:cs typeface="Arial" panose="020B0604020202020204" pitchFamily="34" charset="0"/>
            </a:rPr>
            <a:t>Tier 1: Partial</a:t>
          </a:r>
          <a:endParaRPr lang="en-US" sz="2200" b="1" dirty="0"/>
        </a:p>
      </dgm:t>
    </dgm:pt>
    <dgm:pt modelId="{DCFA9AB3-6E16-4D27-878A-EB4C995948BA}" type="parTrans" cxnId="{891C40EF-E7FD-496B-9A2A-61DC5104304C}">
      <dgm:prSet/>
      <dgm:spPr/>
      <dgm:t>
        <a:bodyPr/>
        <a:lstStyle/>
        <a:p>
          <a:endParaRPr lang="en-US" sz="2200"/>
        </a:p>
      </dgm:t>
    </dgm:pt>
    <dgm:pt modelId="{EF3AC28D-F14E-40EC-B952-F54B107363A1}" type="sibTrans" cxnId="{891C40EF-E7FD-496B-9A2A-61DC5104304C}">
      <dgm:prSet/>
      <dgm:spPr/>
      <dgm:t>
        <a:bodyPr/>
        <a:lstStyle/>
        <a:p>
          <a:endParaRPr lang="en-US" sz="2200"/>
        </a:p>
      </dgm:t>
    </dgm:pt>
    <dgm:pt modelId="{2D0921FA-5FEF-437B-AA86-B84E8595EA04}">
      <dgm:prSet custT="1"/>
      <dgm:spPr/>
      <dgm:t>
        <a:bodyPr/>
        <a:lstStyle/>
        <a:p>
          <a:r>
            <a:rPr lang="en-US" sz="2200" dirty="0">
              <a:solidFill>
                <a:srgbClr val="3C4743"/>
              </a:solidFill>
              <a:latin typeface="Arial" panose="020B0604020202020204" pitchFamily="34" charset="0"/>
              <a:cs typeface="Arial" panose="020B0604020202020204" pitchFamily="34" charset="0"/>
            </a:rPr>
            <a:t>Risk management is not formalized, ad-hoc, and/or reactive.</a:t>
          </a:r>
        </a:p>
      </dgm:t>
    </dgm:pt>
    <dgm:pt modelId="{93C9B6A4-838A-47C2-8E8E-E3A3F65E05B2}" type="parTrans" cxnId="{DAA8AA98-4867-4C32-9BF3-DA2036D9CA3D}">
      <dgm:prSet/>
      <dgm:spPr/>
      <dgm:t>
        <a:bodyPr/>
        <a:lstStyle/>
        <a:p>
          <a:endParaRPr lang="en-US" sz="2200"/>
        </a:p>
      </dgm:t>
    </dgm:pt>
    <dgm:pt modelId="{9C5F0CB9-E2D7-4A0A-9B5D-22379829937A}" type="sibTrans" cxnId="{DAA8AA98-4867-4C32-9BF3-DA2036D9CA3D}">
      <dgm:prSet/>
      <dgm:spPr/>
      <dgm:t>
        <a:bodyPr/>
        <a:lstStyle/>
        <a:p>
          <a:endParaRPr lang="en-US" sz="2200"/>
        </a:p>
      </dgm:t>
    </dgm:pt>
    <dgm:pt modelId="{18F33C9C-48C8-4CF4-8231-A30E49747CA3}">
      <dgm:prSet custT="1"/>
      <dgm:spPr/>
      <dgm:t>
        <a:bodyPr/>
        <a:lstStyle/>
        <a:p>
          <a:r>
            <a:rPr lang="en-US" sz="2200" dirty="0">
              <a:solidFill>
                <a:srgbClr val="3C4743"/>
              </a:solidFill>
              <a:latin typeface="Arial" panose="020B0604020202020204" pitchFamily="34" charset="0"/>
              <a:cs typeface="Arial" panose="020B0604020202020204" pitchFamily="34" charset="0"/>
            </a:rPr>
            <a:t>Risk awareness is limited, and information sharing may not occur effectively in the organization.</a:t>
          </a:r>
        </a:p>
      </dgm:t>
    </dgm:pt>
    <dgm:pt modelId="{55429150-8145-43BF-BF4C-ED1D10E62D4B}" type="parTrans" cxnId="{DD18949E-A9C6-405D-8389-CD592A6A572A}">
      <dgm:prSet/>
      <dgm:spPr/>
      <dgm:t>
        <a:bodyPr/>
        <a:lstStyle/>
        <a:p>
          <a:endParaRPr lang="en-US" sz="2200"/>
        </a:p>
      </dgm:t>
    </dgm:pt>
    <dgm:pt modelId="{E58452F0-9684-4A2B-80E4-8680791C001B}" type="sibTrans" cxnId="{DD18949E-A9C6-405D-8389-CD592A6A572A}">
      <dgm:prSet/>
      <dgm:spPr/>
      <dgm:t>
        <a:bodyPr/>
        <a:lstStyle/>
        <a:p>
          <a:endParaRPr lang="en-US" sz="2200"/>
        </a:p>
      </dgm:t>
    </dgm:pt>
    <dgm:pt modelId="{0CD9EEBB-3E28-4197-B9C9-9CDDDF6610B2}">
      <dgm:prSet custT="1"/>
      <dgm:spPr/>
      <dgm:t>
        <a:bodyPr/>
        <a:lstStyle/>
        <a:p>
          <a:r>
            <a:rPr lang="en-US" sz="2200" dirty="0">
              <a:solidFill>
                <a:srgbClr val="3C4743"/>
              </a:solidFill>
              <a:latin typeface="Arial" panose="020B0604020202020204" pitchFamily="34" charset="0"/>
              <a:cs typeface="Arial" panose="020B0604020202020204" pitchFamily="34" charset="0"/>
            </a:rPr>
            <a:t>The organization is not working effectively with external organization.</a:t>
          </a:r>
        </a:p>
      </dgm:t>
    </dgm:pt>
    <dgm:pt modelId="{4BCE6351-638F-43F6-89DE-CD6C704BA998}" type="parTrans" cxnId="{B57119A0-9740-416B-AA74-CCD228CF98E5}">
      <dgm:prSet/>
      <dgm:spPr/>
      <dgm:t>
        <a:bodyPr/>
        <a:lstStyle/>
        <a:p>
          <a:endParaRPr lang="en-US" sz="2200"/>
        </a:p>
      </dgm:t>
    </dgm:pt>
    <dgm:pt modelId="{1FBCE53F-3672-4062-8783-894DD22EF0A3}" type="sibTrans" cxnId="{B57119A0-9740-416B-AA74-CCD228CF98E5}">
      <dgm:prSet/>
      <dgm:spPr/>
      <dgm:t>
        <a:bodyPr/>
        <a:lstStyle/>
        <a:p>
          <a:endParaRPr lang="en-US" sz="2200"/>
        </a:p>
      </dgm:t>
    </dgm:pt>
    <dgm:pt modelId="{0CA942AD-BDC3-45F9-8D25-B6E55451DA04}" type="pres">
      <dgm:prSet presAssocID="{4BC2EECF-5B36-4B5F-AE24-7972D830DC48}" presName="linear" presStyleCnt="0">
        <dgm:presLayoutVars>
          <dgm:animLvl val="lvl"/>
          <dgm:resizeHandles val="exact"/>
        </dgm:presLayoutVars>
      </dgm:prSet>
      <dgm:spPr/>
    </dgm:pt>
    <dgm:pt modelId="{075D4E63-E93B-49EC-8AD7-ECD59ED9A189}" type="pres">
      <dgm:prSet presAssocID="{2A287D84-4ACA-4B32-9062-935692332D50}" presName="parentText" presStyleLbl="node1" presStyleIdx="0" presStyleCnt="1">
        <dgm:presLayoutVars>
          <dgm:chMax val="0"/>
          <dgm:bulletEnabled val="1"/>
        </dgm:presLayoutVars>
      </dgm:prSet>
      <dgm:spPr/>
    </dgm:pt>
    <dgm:pt modelId="{D17202F9-D72D-4BA6-B5BB-215A3EBA65E5}" type="pres">
      <dgm:prSet presAssocID="{2A287D84-4ACA-4B32-9062-935692332D50}" presName="childText" presStyleLbl="revTx" presStyleIdx="0" presStyleCnt="1">
        <dgm:presLayoutVars>
          <dgm:bulletEnabled val="1"/>
        </dgm:presLayoutVars>
      </dgm:prSet>
      <dgm:spPr/>
    </dgm:pt>
  </dgm:ptLst>
  <dgm:cxnLst>
    <dgm:cxn modelId="{BA27040E-3DD6-4DA5-A69E-E4D11D0A4E1E}" type="presOf" srcId="{2A287D84-4ACA-4B32-9062-935692332D50}" destId="{075D4E63-E93B-49EC-8AD7-ECD59ED9A189}" srcOrd="0" destOrd="0" presId="urn:microsoft.com/office/officeart/2005/8/layout/vList2"/>
    <dgm:cxn modelId="{34F3111C-9724-4625-BEBB-78DD3DFF7ACE}" type="presOf" srcId="{2D0921FA-5FEF-437B-AA86-B84E8595EA04}" destId="{D17202F9-D72D-4BA6-B5BB-215A3EBA65E5}" srcOrd="0" destOrd="0" presId="urn:microsoft.com/office/officeart/2005/8/layout/vList2"/>
    <dgm:cxn modelId="{075B5A2B-CF6B-4831-A94E-5AAB317AD588}" type="presOf" srcId="{4BC2EECF-5B36-4B5F-AE24-7972D830DC48}" destId="{0CA942AD-BDC3-45F9-8D25-B6E55451DA04}" srcOrd="0" destOrd="0" presId="urn:microsoft.com/office/officeart/2005/8/layout/vList2"/>
    <dgm:cxn modelId="{5F060453-7991-4ECC-B3B0-372AFC143F66}" type="presOf" srcId="{0CD9EEBB-3E28-4197-B9C9-9CDDDF6610B2}" destId="{D17202F9-D72D-4BA6-B5BB-215A3EBA65E5}" srcOrd="0" destOrd="2" presId="urn:microsoft.com/office/officeart/2005/8/layout/vList2"/>
    <dgm:cxn modelId="{6D0F5E7C-2AE9-4922-B751-A8932AA81386}" type="presOf" srcId="{18F33C9C-48C8-4CF4-8231-A30E49747CA3}" destId="{D17202F9-D72D-4BA6-B5BB-215A3EBA65E5}" srcOrd="0" destOrd="1" presId="urn:microsoft.com/office/officeart/2005/8/layout/vList2"/>
    <dgm:cxn modelId="{DAA8AA98-4867-4C32-9BF3-DA2036D9CA3D}" srcId="{2A287D84-4ACA-4B32-9062-935692332D50}" destId="{2D0921FA-5FEF-437B-AA86-B84E8595EA04}" srcOrd="0" destOrd="0" parTransId="{93C9B6A4-838A-47C2-8E8E-E3A3F65E05B2}" sibTransId="{9C5F0CB9-E2D7-4A0A-9B5D-22379829937A}"/>
    <dgm:cxn modelId="{DD18949E-A9C6-405D-8389-CD592A6A572A}" srcId="{2A287D84-4ACA-4B32-9062-935692332D50}" destId="{18F33C9C-48C8-4CF4-8231-A30E49747CA3}" srcOrd="1" destOrd="0" parTransId="{55429150-8145-43BF-BF4C-ED1D10E62D4B}" sibTransId="{E58452F0-9684-4A2B-80E4-8680791C001B}"/>
    <dgm:cxn modelId="{B57119A0-9740-416B-AA74-CCD228CF98E5}" srcId="{2A287D84-4ACA-4B32-9062-935692332D50}" destId="{0CD9EEBB-3E28-4197-B9C9-9CDDDF6610B2}" srcOrd="2" destOrd="0" parTransId="{4BCE6351-638F-43F6-89DE-CD6C704BA998}" sibTransId="{1FBCE53F-3672-4062-8783-894DD22EF0A3}"/>
    <dgm:cxn modelId="{891C40EF-E7FD-496B-9A2A-61DC5104304C}" srcId="{4BC2EECF-5B36-4B5F-AE24-7972D830DC48}" destId="{2A287D84-4ACA-4B32-9062-935692332D50}" srcOrd="0" destOrd="0" parTransId="{DCFA9AB3-6E16-4D27-878A-EB4C995948BA}" sibTransId="{EF3AC28D-F14E-40EC-B952-F54B107363A1}"/>
    <dgm:cxn modelId="{DA16F2EF-578C-4A7A-B2D4-2B6F43B16B15}" type="presParOf" srcId="{0CA942AD-BDC3-45F9-8D25-B6E55451DA04}" destId="{075D4E63-E93B-49EC-8AD7-ECD59ED9A189}" srcOrd="0" destOrd="0" presId="urn:microsoft.com/office/officeart/2005/8/layout/vList2"/>
    <dgm:cxn modelId="{CDCCC22C-91B2-40DB-82F9-F82DB482E713}" type="presParOf" srcId="{0CA942AD-BDC3-45F9-8D25-B6E55451DA04}" destId="{D17202F9-D72D-4BA6-B5BB-215A3EBA65E5}"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C2EECF-5B36-4B5F-AE24-7972D830DC4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A287D84-4ACA-4B32-9062-935692332D50}">
      <dgm:prSet custT="1"/>
      <dgm:spPr/>
      <dgm:t>
        <a:bodyPr/>
        <a:lstStyle/>
        <a:p>
          <a:r>
            <a:rPr lang="en-US" sz="2200" dirty="0">
              <a:solidFill>
                <a:srgbClr val="3C4743"/>
              </a:solidFill>
              <a:latin typeface="Arial" panose="020B0604020202020204" pitchFamily="34" charset="0"/>
              <a:cs typeface="Arial" panose="020B0604020202020204" pitchFamily="34" charset="0"/>
            </a:rPr>
            <a:t>NIST Framework for Improving Critical Infrastructure Cybersecurity</a:t>
          </a:r>
          <a:br>
            <a:rPr lang="en-US" sz="2200" dirty="0">
              <a:solidFill>
                <a:srgbClr val="3C4743"/>
              </a:solidFill>
              <a:latin typeface="Arial" panose="020B0604020202020204" pitchFamily="34" charset="0"/>
              <a:cs typeface="Arial" panose="020B0604020202020204" pitchFamily="34" charset="0"/>
            </a:rPr>
          </a:br>
          <a:r>
            <a:rPr lang="en-US" sz="2200" b="1" dirty="0">
              <a:solidFill>
                <a:srgbClr val="3C4743"/>
              </a:solidFill>
              <a:latin typeface="Arial" panose="020B0604020202020204" pitchFamily="34" charset="0"/>
              <a:cs typeface="Arial" panose="020B0604020202020204" pitchFamily="34" charset="0"/>
            </a:rPr>
            <a:t>Tier 2: Risk Informed</a:t>
          </a:r>
          <a:endParaRPr lang="en-US" sz="2200" b="1" dirty="0"/>
        </a:p>
      </dgm:t>
    </dgm:pt>
    <dgm:pt modelId="{DCFA9AB3-6E16-4D27-878A-EB4C995948BA}" type="parTrans" cxnId="{891C40EF-E7FD-496B-9A2A-61DC5104304C}">
      <dgm:prSet/>
      <dgm:spPr/>
      <dgm:t>
        <a:bodyPr/>
        <a:lstStyle/>
        <a:p>
          <a:endParaRPr lang="en-US" sz="2200"/>
        </a:p>
      </dgm:t>
    </dgm:pt>
    <dgm:pt modelId="{EF3AC28D-F14E-40EC-B952-F54B107363A1}" type="sibTrans" cxnId="{891C40EF-E7FD-496B-9A2A-61DC5104304C}">
      <dgm:prSet/>
      <dgm:spPr/>
      <dgm:t>
        <a:bodyPr/>
        <a:lstStyle/>
        <a:p>
          <a:endParaRPr lang="en-US" sz="2200"/>
        </a:p>
      </dgm:t>
    </dgm:pt>
    <dgm:pt modelId="{2D0921FA-5FEF-437B-AA86-B84E8595EA04}">
      <dgm:prSet custT="1"/>
      <dgm:spPr/>
      <dgm:t>
        <a:bodyPr/>
        <a:lstStyle/>
        <a:p>
          <a:r>
            <a:rPr lang="en-US" sz="2200" dirty="0">
              <a:solidFill>
                <a:srgbClr val="3C4743"/>
              </a:solidFill>
              <a:latin typeface="Arial" panose="020B0604020202020204" pitchFamily="34" charset="0"/>
              <a:cs typeface="Arial" panose="020B0604020202020204" pitchFamily="34" charset="0"/>
            </a:rPr>
            <a:t>Risk management practices are approved by management but may not be broadly implemented or supported by policy.</a:t>
          </a:r>
        </a:p>
      </dgm:t>
    </dgm:pt>
    <dgm:pt modelId="{93C9B6A4-838A-47C2-8E8E-E3A3F65E05B2}" type="parTrans" cxnId="{DAA8AA98-4867-4C32-9BF3-DA2036D9CA3D}">
      <dgm:prSet/>
      <dgm:spPr/>
      <dgm:t>
        <a:bodyPr/>
        <a:lstStyle/>
        <a:p>
          <a:endParaRPr lang="en-US" sz="2200"/>
        </a:p>
      </dgm:t>
    </dgm:pt>
    <dgm:pt modelId="{9C5F0CB9-E2D7-4A0A-9B5D-22379829937A}" type="sibTrans" cxnId="{DAA8AA98-4867-4C32-9BF3-DA2036D9CA3D}">
      <dgm:prSet/>
      <dgm:spPr/>
      <dgm:t>
        <a:bodyPr/>
        <a:lstStyle/>
        <a:p>
          <a:endParaRPr lang="en-US" sz="2200"/>
        </a:p>
      </dgm:t>
    </dgm:pt>
    <dgm:pt modelId="{2B6D2D3F-A16E-4647-BB63-2B9E1F14B158}">
      <dgm:prSet custT="1"/>
      <dgm:spPr/>
      <dgm:t>
        <a:bodyPr/>
        <a:lstStyle/>
        <a:p>
          <a:r>
            <a:rPr lang="en-US" sz="2200" dirty="0">
              <a:solidFill>
                <a:srgbClr val="3C4743"/>
              </a:solidFill>
              <a:latin typeface="Arial" panose="020B0604020202020204" pitchFamily="34" charset="0"/>
              <a:cs typeface="Arial" panose="020B0604020202020204" pitchFamily="34" charset="0"/>
            </a:rPr>
            <a:t>The organization is aware of cybersecurity risk but does not have an effective organizational strategy to address it.</a:t>
          </a:r>
        </a:p>
      </dgm:t>
    </dgm:pt>
    <dgm:pt modelId="{EEB673C7-CB18-4368-A243-480B69F87C04}" type="parTrans" cxnId="{862DA858-0E8A-4D90-9D1E-D1F980697E76}">
      <dgm:prSet/>
      <dgm:spPr/>
      <dgm:t>
        <a:bodyPr/>
        <a:lstStyle/>
        <a:p>
          <a:endParaRPr lang="en-US" sz="2200"/>
        </a:p>
      </dgm:t>
    </dgm:pt>
    <dgm:pt modelId="{443A1B7E-FD6B-4092-9403-908A551BA08A}" type="sibTrans" cxnId="{862DA858-0E8A-4D90-9D1E-D1F980697E76}">
      <dgm:prSet/>
      <dgm:spPr/>
      <dgm:t>
        <a:bodyPr/>
        <a:lstStyle/>
        <a:p>
          <a:endParaRPr lang="en-US" sz="2200"/>
        </a:p>
      </dgm:t>
    </dgm:pt>
    <dgm:pt modelId="{C931BB45-0A45-4E29-BB30-F1636832A605}">
      <dgm:prSet custT="1"/>
      <dgm:spPr/>
      <dgm:t>
        <a:bodyPr/>
        <a:lstStyle/>
        <a:p>
          <a:r>
            <a:rPr lang="en-US" sz="2200" dirty="0">
              <a:solidFill>
                <a:srgbClr val="3C4743"/>
              </a:solidFill>
              <a:latin typeface="Arial" panose="020B0604020202020204" pitchFamily="34" charset="0"/>
              <a:cs typeface="Arial" panose="020B0604020202020204" pitchFamily="34" charset="0"/>
            </a:rPr>
            <a:t>The organization understands its role in a broader ecosystem but is not effectively operating in the ecosystem.</a:t>
          </a:r>
        </a:p>
      </dgm:t>
    </dgm:pt>
    <dgm:pt modelId="{1F9499C2-A50E-498A-890C-70BEC9281EC4}" type="parTrans" cxnId="{56C762F7-AE3B-49A6-B7C1-EF13BE470E47}">
      <dgm:prSet/>
      <dgm:spPr/>
      <dgm:t>
        <a:bodyPr/>
        <a:lstStyle/>
        <a:p>
          <a:endParaRPr lang="en-US" sz="2200"/>
        </a:p>
      </dgm:t>
    </dgm:pt>
    <dgm:pt modelId="{9745F69F-0D83-48B5-A8C2-4790950D7F02}" type="sibTrans" cxnId="{56C762F7-AE3B-49A6-B7C1-EF13BE470E47}">
      <dgm:prSet/>
      <dgm:spPr/>
      <dgm:t>
        <a:bodyPr/>
        <a:lstStyle/>
        <a:p>
          <a:endParaRPr lang="en-US" sz="2200"/>
        </a:p>
      </dgm:t>
    </dgm:pt>
    <dgm:pt modelId="{0CA942AD-BDC3-45F9-8D25-B6E55451DA04}" type="pres">
      <dgm:prSet presAssocID="{4BC2EECF-5B36-4B5F-AE24-7972D830DC48}" presName="linear" presStyleCnt="0">
        <dgm:presLayoutVars>
          <dgm:animLvl val="lvl"/>
          <dgm:resizeHandles val="exact"/>
        </dgm:presLayoutVars>
      </dgm:prSet>
      <dgm:spPr/>
    </dgm:pt>
    <dgm:pt modelId="{075D4E63-E93B-49EC-8AD7-ECD59ED9A189}" type="pres">
      <dgm:prSet presAssocID="{2A287D84-4ACA-4B32-9062-935692332D50}" presName="parentText" presStyleLbl="node1" presStyleIdx="0" presStyleCnt="1">
        <dgm:presLayoutVars>
          <dgm:chMax val="0"/>
          <dgm:bulletEnabled val="1"/>
        </dgm:presLayoutVars>
      </dgm:prSet>
      <dgm:spPr/>
    </dgm:pt>
    <dgm:pt modelId="{D17202F9-D72D-4BA6-B5BB-215A3EBA65E5}" type="pres">
      <dgm:prSet presAssocID="{2A287D84-4ACA-4B32-9062-935692332D50}" presName="childText" presStyleLbl="revTx" presStyleIdx="0" presStyleCnt="1">
        <dgm:presLayoutVars>
          <dgm:bulletEnabled val="1"/>
        </dgm:presLayoutVars>
      </dgm:prSet>
      <dgm:spPr/>
    </dgm:pt>
  </dgm:ptLst>
  <dgm:cxnLst>
    <dgm:cxn modelId="{BA27040E-3DD6-4DA5-A69E-E4D11D0A4E1E}" type="presOf" srcId="{2A287D84-4ACA-4B32-9062-935692332D50}" destId="{075D4E63-E93B-49EC-8AD7-ECD59ED9A189}" srcOrd="0" destOrd="0" presId="urn:microsoft.com/office/officeart/2005/8/layout/vList2"/>
    <dgm:cxn modelId="{34F3111C-9724-4625-BEBB-78DD3DFF7ACE}" type="presOf" srcId="{2D0921FA-5FEF-437B-AA86-B84E8595EA04}" destId="{D17202F9-D72D-4BA6-B5BB-215A3EBA65E5}" srcOrd="0" destOrd="0" presId="urn:microsoft.com/office/officeart/2005/8/layout/vList2"/>
    <dgm:cxn modelId="{075B5A2B-CF6B-4831-A94E-5AAB317AD588}" type="presOf" srcId="{4BC2EECF-5B36-4B5F-AE24-7972D830DC48}" destId="{0CA942AD-BDC3-45F9-8D25-B6E55451DA04}" srcOrd="0" destOrd="0" presId="urn:microsoft.com/office/officeart/2005/8/layout/vList2"/>
    <dgm:cxn modelId="{862DA858-0E8A-4D90-9D1E-D1F980697E76}" srcId="{2A287D84-4ACA-4B32-9062-935692332D50}" destId="{2B6D2D3F-A16E-4647-BB63-2B9E1F14B158}" srcOrd="1" destOrd="0" parTransId="{EEB673C7-CB18-4368-A243-480B69F87C04}" sibTransId="{443A1B7E-FD6B-4092-9403-908A551BA08A}"/>
    <dgm:cxn modelId="{DAA8AA98-4867-4C32-9BF3-DA2036D9CA3D}" srcId="{2A287D84-4ACA-4B32-9062-935692332D50}" destId="{2D0921FA-5FEF-437B-AA86-B84E8595EA04}" srcOrd="0" destOrd="0" parTransId="{93C9B6A4-838A-47C2-8E8E-E3A3F65E05B2}" sibTransId="{9C5F0CB9-E2D7-4A0A-9B5D-22379829937A}"/>
    <dgm:cxn modelId="{7E6063E7-9976-4163-B18E-1874F7A96D81}" type="presOf" srcId="{C931BB45-0A45-4E29-BB30-F1636832A605}" destId="{D17202F9-D72D-4BA6-B5BB-215A3EBA65E5}" srcOrd="0" destOrd="2" presId="urn:microsoft.com/office/officeart/2005/8/layout/vList2"/>
    <dgm:cxn modelId="{891C40EF-E7FD-496B-9A2A-61DC5104304C}" srcId="{4BC2EECF-5B36-4B5F-AE24-7972D830DC48}" destId="{2A287D84-4ACA-4B32-9062-935692332D50}" srcOrd="0" destOrd="0" parTransId="{DCFA9AB3-6E16-4D27-878A-EB4C995948BA}" sibTransId="{EF3AC28D-F14E-40EC-B952-F54B107363A1}"/>
    <dgm:cxn modelId="{89954AF3-031A-489F-BF64-77422DB65A99}" type="presOf" srcId="{2B6D2D3F-A16E-4647-BB63-2B9E1F14B158}" destId="{D17202F9-D72D-4BA6-B5BB-215A3EBA65E5}" srcOrd="0" destOrd="1" presId="urn:microsoft.com/office/officeart/2005/8/layout/vList2"/>
    <dgm:cxn modelId="{56C762F7-AE3B-49A6-B7C1-EF13BE470E47}" srcId="{2A287D84-4ACA-4B32-9062-935692332D50}" destId="{C931BB45-0A45-4E29-BB30-F1636832A605}" srcOrd="2" destOrd="0" parTransId="{1F9499C2-A50E-498A-890C-70BEC9281EC4}" sibTransId="{9745F69F-0D83-48B5-A8C2-4790950D7F02}"/>
    <dgm:cxn modelId="{DA16F2EF-578C-4A7A-B2D4-2B6F43B16B15}" type="presParOf" srcId="{0CA942AD-BDC3-45F9-8D25-B6E55451DA04}" destId="{075D4E63-E93B-49EC-8AD7-ECD59ED9A189}" srcOrd="0" destOrd="0" presId="urn:microsoft.com/office/officeart/2005/8/layout/vList2"/>
    <dgm:cxn modelId="{CDCCC22C-91B2-40DB-82F9-F82DB482E713}" type="presParOf" srcId="{0CA942AD-BDC3-45F9-8D25-B6E55451DA04}" destId="{D17202F9-D72D-4BA6-B5BB-215A3EBA65E5}"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C2EECF-5B36-4B5F-AE24-7972D830DC4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A287D84-4ACA-4B32-9062-935692332D50}">
      <dgm:prSet custT="1"/>
      <dgm:spPr/>
      <dgm:t>
        <a:bodyPr/>
        <a:lstStyle/>
        <a:p>
          <a:r>
            <a:rPr lang="en-US" sz="2200" dirty="0">
              <a:solidFill>
                <a:srgbClr val="3C4743"/>
              </a:solidFill>
              <a:latin typeface="Arial" panose="020B0604020202020204" pitchFamily="34" charset="0"/>
              <a:cs typeface="Arial" panose="020B0604020202020204" pitchFamily="34" charset="0"/>
            </a:rPr>
            <a:t>NIST Framework for Improving Critical Infrastructure Cybersecurity</a:t>
          </a:r>
          <a:br>
            <a:rPr lang="en-US" sz="2200" dirty="0">
              <a:solidFill>
                <a:srgbClr val="3C4743"/>
              </a:solidFill>
              <a:latin typeface="Arial" panose="020B0604020202020204" pitchFamily="34" charset="0"/>
              <a:cs typeface="Arial" panose="020B0604020202020204" pitchFamily="34" charset="0"/>
            </a:rPr>
          </a:br>
          <a:r>
            <a:rPr lang="en-US" sz="2200" b="1" dirty="0">
              <a:solidFill>
                <a:srgbClr val="3C4743"/>
              </a:solidFill>
              <a:latin typeface="Arial" panose="020B0604020202020204" pitchFamily="34" charset="0"/>
              <a:cs typeface="Arial" panose="020B0604020202020204" pitchFamily="34" charset="0"/>
            </a:rPr>
            <a:t>Tier 3: Repeatable</a:t>
          </a:r>
          <a:endParaRPr lang="en-US" sz="2200" b="1" dirty="0"/>
        </a:p>
      </dgm:t>
    </dgm:pt>
    <dgm:pt modelId="{DCFA9AB3-6E16-4D27-878A-EB4C995948BA}" type="parTrans" cxnId="{891C40EF-E7FD-496B-9A2A-61DC5104304C}">
      <dgm:prSet/>
      <dgm:spPr/>
      <dgm:t>
        <a:bodyPr/>
        <a:lstStyle/>
        <a:p>
          <a:endParaRPr lang="en-US" sz="2200"/>
        </a:p>
      </dgm:t>
    </dgm:pt>
    <dgm:pt modelId="{EF3AC28D-F14E-40EC-B952-F54B107363A1}" type="sibTrans" cxnId="{891C40EF-E7FD-496B-9A2A-61DC5104304C}">
      <dgm:prSet/>
      <dgm:spPr/>
      <dgm:t>
        <a:bodyPr/>
        <a:lstStyle/>
        <a:p>
          <a:endParaRPr lang="en-US" sz="2200"/>
        </a:p>
      </dgm:t>
    </dgm:pt>
    <dgm:pt modelId="{2D0921FA-5FEF-437B-AA86-B84E8595EA04}">
      <dgm:prSet custT="1"/>
      <dgm:spPr/>
      <dgm:t>
        <a:bodyPr/>
        <a:lstStyle/>
        <a:p>
          <a:r>
            <a:rPr lang="en-US" sz="2200" dirty="0">
              <a:solidFill>
                <a:srgbClr val="3C4743"/>
              </a:solidFill>
              <a:latin typeface="Arial" panose="020B0604020202020204" pitchFamily="34" charset="0"/>
              <a:cs typeface="Arial" panose="020B0604020202020204" pitchFamily="34" charset="0"/>
            </a:rPr>
            <a:t>The organization has stable, repeatable, and formally approved risk management practices supported by policy.</a:t>
          </a:r>
        </a:p>
      </dgm:t>
    </dgm:pt>
    <dgm:pt modelId="{93C9B6A4-838A-47C2-8E8E-E3A3F65E05B2}" type="parTrans" cxnId="{DAA8AA98-4867-4C32-9BF3-DA2036D9CA3D}">
      <dgm:prSet/>
      <dgm:spPr/>
      <dgm:t>
        <a:bodyPr/>
        <a:lstStyle/>
        <a:p>
          <a:endParaRPr lang="en-US" sz="2200"/>
        </a:p>
      </dgm:t>
    </dgm:pt>
    <dgm:pt modelId="{9C5F0CB9-E2D7-4A0A-9B5D-22379829937A}" type="sibTrans" cxnId="{DAA8AA98-4867-4C32-9BF3-DA2036D9CA3D}">
      <dgm:prSet/>
      <dgm:spPr/>
      <dgm:t>
        <a:bodyPr/>
        <a:lstStyle/>
        <a:p>
          <a:endParaRPr lang="en-US" sz="2200"/>
        </a:p>
      </dgm:t>
    </dgm:pt>
    <dgm:pt modelId="{8E4C48C8-2DD0-45DC-9800-AA5E364E20FA}">
      <dgm:prSet custT="1"/>
      <dgm:spPr/>
      <dgm:t>
        <a:bodyPr/>
        <a:lstStyle/>
        <a:p>
          <a:r>
            <a:rPr lang="en-US" sz="2200" dirty="0">
              <a:solidFill>
                <a:srgbClr val="3C4743"/>
              </a:solidFill>
              <a:latin typeface="Arial" panose="020B0604020202020204" pitchFamily="34" charset="0"/>
              <a:cs typeface="Arial" panose="020B0604020202020204" pitchFamily="34" charset="0"/>
            </a:rPr>
            <a:t>There is an organization-wide approach to cybersecurity, and policies, practices, and procedures are risk-informed. There is broad awareness as well as appropriate skills and communication.</a:t>
          </a:r>
        </a:p>
      </dgm:t>
    </dgm:pt>
    <dgm:pt modelId="{941A53C3-B4C1-4D5A-918A-B56918A49967}" type="parTrans" cxnId="{97681126-E6C9-4810-8E72-662F352C7E88}">
      <dgm:prSet/>
      <dgm:spPr/>
      <dgm:t>
        <a:bodyPr/>
        <a:lstStyle/>
        <a:p>
          <a:endParaRPr lang="en-US"/>
        </a:p>
      </dgm:t>
    </dgm:pt>
    <dgm:pt modelId="{921F8F1A-97B4-4567-AC6D-3C5622107775}" type="sibTrans" cxnId="{97681126-E6C9-4810-8E72-662F352C7E88}">
      <dgm:prSet/>
      <dgm:spPr/>
      <dgm:t>
        <a:bodyPr/>
        <a:lstStyle/>
        <a:p>
          <a:endParaRPr lang="en-US"/>
        </a:p>
      </dgm:t>
    </dgm:pt>
    <dgm:pt modelId="{ACADB4C6-4290-411A-8636-A12FBECA41BD}">
      <dgm:prSet custT="1"/>
      <dgm:spPr/>
      <dgm:t>
        <a:bodyPr/>
        <a:lstStyle/>
        <a:p>
          <a:r>
            <a:rPr lang="en-US" sz="2200" dirty="0">
              <a:solidFill>
                <a:srgbClr val="3C4743"/>
              </a:solidFill>
              <a:latin typeface="Arial" panose="020B0604020202020204" pitchFamily="34" charset="0"/>
              <a:cs typeface="Arial" panose="020B0604020202020204" pitchFamily="34" charset="0"/>
            </a:rPr>
            <a:t>The organization is effectively operating in the broader ecosystem and is both generating and sharing information in the ecosystem.</a:t>
          </a:r>
        </a:p>
      </dgm:t>
    </dgm:pt>
    <dgm:pt modelId="{C33EE023-7B12-4F32-A000-30F5E3905C7F}" type="parTrans" cxnId="{1D3ADCA5-5FFE-4A6A-BA7B-E953B63EB856}">
      <dgm:prSet/>
      <dgm:spPr/>
      <dgm:t>
        <a:bodyPr/>
        <a:lstStyle/>
        <a:p>
          <a:endParaRPr lang="en-US"/>
        </a:p>
      </dgm:t>
    </dgm:pt>
    <dgm:pt modelId="{3D4CB8A1-49FA-4C80-B5E4-9AB5E2D964C2}" type="sibTrans" cxnId="{1D3ADCA5-5FFE-4A6A-BA7B-E953B63EB856}">
      <dgm:prSet/>
      <dgm:spPr/>
      <dgm:t>
        <a:bodyPr/>
        <a:lstStyle/>
        <a:p>
          <a:endParaRPr lang="en-US"/>
        </a:p>
      </dgm:t>
    </dgm:pt>
    <dgm:pt modelId="{0CA942AD-BDC3-45F9-8D25-B6E55451DA04}" type="pres">
      <dgm:prSet presAssocID="{4BC2EECF-5B36-4B5F-AE24-7972D830DC48}" presName="linear" presStyleCnt="0">
        <dgm:presLayoutVars>
          <dgm:animLvl val="lvl"/>
          <dgm:resizeHandles val="exact"/>
        </dgm:presLayoutVars>
      </dgm:prSet>
      <dgm:spPr/>
    </dgm:pt>
    <dgm:pt modelId="{075D4E63-E93B-49EC-8AD7-ECD59ED9A189}" type="pres">
      <dgm:prSet presAssocID="{2A287D84-4ACA-4B32-9062-935692332D50}" presName="parentText" presStyleLbl="node1" presStyleIdx="0" presStyleCnt="1">
        <dgm:presLayoutVars>
          <dgm:chMax val="0"/>
          <dgm:bulletEnabled val="1"/>
        </dgm:presLayoutVars>
      </dgm:prSet>
      <dgm:spPr/>
    </dgm:pt>
    <dgm:pt modelId="{D17202F9-D72D-4BA6-B5BB-215A3EBA65E5}" type="pres">
      <dgm:prSet presAssocID="{2A287D84-4ACA-4B32-9062-935692332D50}" presName="childText" presStyleLbl="revTx" presStyleIdx="0" presStyleCnt="1">
        <dgm:presLayoutVars>
          <dgm:bulletEnabled val="1"/>
        </dgm:presLayoutVars>
      </dgm:prSet>
      <dgm:spPr/>
    </dgm:pt>
  </dgm:ptLst>
  <dgm:cxnLst>
    <dgm:cxn modelId="{BA27040E-3DD6-4DA5-A69E-E4D11D0A4E1E}" type="presOf" srcId="{2A287D84-4ACA-4B32-9062-935692332D50}" destId="{075D4E63-E93B-49EC-8AD7-ECD59ED9A189}" srcOrd="0" destOrd="0" presId="urn:microsoft.com/office/officeart/2005/8/layout/vList2"/>
    <dgm:cxn modelId="{34F3111C-9724-4625-BEBB-78DD3DFF7ACE}" type="presOf" srcId="{2D0921FA-5FEF-437B-AA86-B84E8595EA04}" destId="{D17202F9-D72D-4BA6-B5BB-215A3EBA65E5}" srcOrd="0" destOrd="0" presId="urn:microsoft.com/office/officeart/2005/8/layout/vList2"/>
    <dgm:cxn modelId="{97681126-E6C9-4810-8E72-662F352C7E88}" srcId="{2A287D84-4ACA-4B32-9062-935692332D50}" destId="{8E4C48C8-2DD0-45DC-9800-AA5E364E20FA}" srcOrd="1" destOrd="0" parTransId="{941A53C3-B4C1-4D5A-918A-B56918A49967}" sibTransId="{921F8F1A-97B4-4567-AC6D-3C5622107775}"/>
    <dgm:cxn modelId="{075B5A2B-CF6B-4831-A94E-5AAB317AD588}" type="presOf" srcId="{4BC2EECF-5B36-4B5F-AE24-7972D830DC48}" destId="{0CA942AD-BDC3-45F9-8D25-B6E55451DA04}" srcOrd="0" destOrd="0" presId="urn:microsoft.com/office/officeart/2005/8/layout/vList2"/>
    <dgm:cxn modelId="{79FFD783-5DB8-4379-9A85-3B87ACDC8538}" type="presOf" srcId="{ACADB4C6-4290-411A-8636-A12FBECA41BD}" destId="{D17202F9-D72D-4BA6-B5BB-215A3EBA65E5}" srcOrd="0" destOrd="2" presId="urn:microsoft.com/office/officeart/2005/8/layout/vList2"/>
    <dgm:cxn modelId="{6FE3108B-1945-4466-A6E1-D954926B6C68}" type="presOf" srcId="{8E4C48C8-2DD0-45DC-9800-AA5E364E20FA}" destId="{D17202F9-D72D-4BA6-B5BB-215A3EBA65E5}" srcOrd="0" destOrd="1" presId="urn:microsoft.com/office/officeart/2005/8/layout/vList2"/>
    <dgm:cxn modelId="{DAA8AA98-4867-4C32-9BF3-DA2036D9CA3D}" srcId="{2A287D84-4ACA-4B32-9062-935692332D50}" destId="{2D0921FA-5FEF-437B-AA86-B84E8595EA04}" srcOrd="0" destOrd="0" parTransId="{93C9B6A4-838A-47C2-8E8E-E3A3F65E05B2}" sibTransId="{9C5F0CB9-E2D7-4A0A-9B5D-22379829937A}"/>
    <dgm:cxn modelId="{1D3ADCA5-5FFE-4A6A-BA7B-E953B63EB856}" srcId="{2A287D84-4ACA-4B32-9062-935692332D50}" destId="{ACADB4C6-4290-411A-8636-A12FBECA41BD}" srcOrd="2" destOrd="0" parTransId="{C33EE023-7B12-4F32-A000-30F5E3905C7F}" sibTransId="{3D4CB8A1-49FA-4C80-B5E4-9AB5E2D964C2}"/>
    <dgm:cxn modelId="{891C40EF-E7FD-496B-9A2A-61DC5104304C}" srcId="{4BC2EECF-5B36-4B5F-AE24-7972D830DC48}" destId="{2A287D84-4ACA-4B32-9062-935692332D50}" srcOrd="0" destOrd="0" parTransId="{DCFA9AB3-6E16-4D27-878A-EB4C995948BA}" sibTransId="{EF3AC28D-F14E-40EC-B952-F54B107363A1}"/>
    <dgm:cxn modelId="{DA16F2EF-578C-4A7A-B2D4-2B6F43B16B15}" type="presParOf" srcId="{0CA942AD-BDC3-45F9-8D25-B6E55451DA04}" destId="{075D4E63-E93B-49EC-8AD7-ECD59ED9A189}" srcOrd="0" destOrd="0" presId="urn:microsoft.com/office/officeart/2005/8/layout/vList2"/>
    <dgm:cxn modelId="{CDCCC22C-91B2-40DB-82F9-F82DB482E713}" type="presParOf" srcId="{0CA942AD-BDC3-45F9-8D25-B6E55451DA04}" destId="{D17202F9-D72D-4BA6-B5BB-215A3EBA65E5}"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BC2EECF-5B36-4B5F-AE24-7972D830DC4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A287D84-4ACA-4B32-9062-935692332D50}">
      <dgm:prSet custT="1"/>
      <dgm:spPr/>
      <dgm:t>
        <a:bodyPr/>
        <a:lstStyle/>
        <a:p>
          <a:r>
            <a:rPr lang="en-US" sz="2200" dirty="0">
              <a:solidFill>
                <a:srgbClr val="3C4743"/>
              </a:solidFill>
              <a:latin typeface="Arial" panose="020B0604020202020204" pitchFamily="34" charset="0"/>
              <a:cs typeface="Arial" panose="020B0604020202020204" pitchFamily="34" charset="0"/>
            </a:rPr>
            <a:t>NIST Framework for Improving Critical Infrastructure Cybersecurity</a:t>
          </a:r>
          <a:br>
            <a:rPr lang="en-US" sz="2200" dirty="0">
              <a:solidFill>
                <a:srgbClr val="3C4743"/>
              </a:solidFill>
              <a:latin typeface="Arial" panose="020B0604020202020204" pitchFamily="34" charset="0"/>
              <a:cs typeface="Arial" panose="020B0604020202020204" pitchFamily="34" charset="0"/>
            </a:rPr>
          </a:br>
          <a:r>
            <a:rPr lang="en-US" sz="2200" b="1" dirty="0">
              <a:solidFill>
                <a:srgbClr val="3C4743"/>
              </a:solidFill>
              <a:latin typeface="Arial" panose="020B0604020202020204" pitchFamily="34" charset="0"/>
              <a:cs typeface="Arial" panose="020B0604020202020204" pitchFamily="34" charset="0"/>
            </a:rPr>
            <a:t>Tier 4: Adaptive</a:t>
          </a:r>
          <a:endParaRPr lang="en-US" sz="2200" b="1" dirty="0"/>
        </a:p>
      </dgm:t>
    </dgm:pt>
    <dgm:pt modelId="{DCFA9AB3-6E16-4D27-878A-EB4C995948BA}" type="parTrans" cxnId="{891C40EF-E7FD-496B-9A2A-61DC5104304C}">
      <dgm:prSet/>
      <dgm:spPr/>
      <dgm:t>
        <a:bodyPr/>
        <a:lstStyle/>
        <a:p>
          <a:endParaRPr lang="en-US" sz="2200"/>
        </a:p>
      </dgm:t>
    </dgm:pt>
    <dgm:pt modelId="{EF3AC28D-F14E-40EC-B952-F54B107363A1}" type="sibTrans" cxnId="{891C40EF-E7FD-496B-9A2A-61DC5104304C}">
      <dgm:prSet/>
      <dgm:spPr/>
      <dgm:t>
        <a:bodyPr/>
        <a:lstStyle/>
        <a:p>
          <a:endParaRPr lang="en-US" sz="2200"/>
        </a:p>
      </dgm:t>
    </dgm:pt>
    <dgm:pt modelId="{2D0921FA-5FEF-437B-AA86-B84E8595EA04}">
      <dgm:prSet custT="1"/>
      <dgm:spPr/>
      <dgm:t>
        <a:bodyPr/>
        <a:lstStyle/>
        <a:p>
          <a:r>
            <a:rPr lang="en-US" sz="2200" dirty="0">
              <a:solidFill>
                <a:srgbClr val="3C4743"/>
              </a:solidFill>
              <a:latin typeface="Arial" panose="020B0604020202020204" pitchFamily="34" charset="0"/>
              <a:cs typeface="Arial" panose="020B0604020202020204" pitchFamily="34" charset="0"/>
            </a:rPr>
            <a:t>The organization actively adapts to new cybersecurity threats and risks using lessons learned and other data sources.</a:t>
          </a:r>
        </a:p>
      </dgm:t>
    </dgm:pt>
    <dgm:pt modelId="{93C9B6A4-838A-47C2-8E8E-E3A3F65E05B2}" type="parTrans" cxnId="{DAA8AA98-4867-4C32-9BF3-DA2036D9CA3D}">
      <dgm:prSet/>
      <dgm:spPr/>
      <dgm:t>
        <a:bodyPr/>
        <a:lstStyle/>
        <a:p>
          <a:endParaRPr lang="en-US" sz="2200"/>
        </a:p>
      </dgm:t>
    </dgm:pt>
    <dgm:pt modelId="{9C5F0CB9-E2D7-4A0A-9B5D-22379829937A}" type="sibTrans" cxnId="{DAA8AA98-4867-4C32-9BF3-DA2036D9CA3D}">
      <dgm:prSet/>
      <dgm:spPr/>
      <dgm:t>
        <a:bodyPr/>
        <a:lstStyle/>
        <a:p>
          <a:endParaRPr lang="en-US" sz="2200"/>
        </a:p>
      </dgm:t>
    </dgm:pt>
    <dgm:pt modelId="{BA3ED5B8-0126-4E3E-A689-0C4C56F796B7}">
      <dgm:prSet custT="1"/>
      <dgm:spPr/>
      <dgm:t>
        <a:bodyPr/>
        <a:lstStyle/>
        <a:p>
          <a:r>
            <a:rPr lang="en-US" sz="2200" dirty="0">
              <a:solidFill>
                <a:srgbClr val="3C4743"/>
              </a:solidFill>
              <a:latin typeface="Arial" panose="020B0604020202020204" pitchFamily="34" charset="0"/>
              <a:cs typeface="Arial" panose="020B0604020202020204" pitchFamily="34" charset="0"/>
            </a:rPr>
            <a:t>The organization effectively manages cybersecurity risk and organizational objectives to maximize efficiency and effectiveness. Cybersecurity is part of the organizational culture, and the organization quickly adapts to new needs.</a:t>
          </a:r>
        </a:p>
      </dgm:t>
    </dgm:pt>
    <dgm:pt modelId="{B5A1DAA8-E38E-4112-AD6F-20E137FC78B1}" type="parTrans" cxnId="{42A05443-9DE8-4877-9064-5058C2613026}">
      <dgm:prSet/>
      <dgm:spPr/>
      <dgm:t>
        <a:bodyPr/>
        <a:lstStyle/>
        <a:p>
          <a:endParaRPr lang="en-US"/>
        </a:p>
      </dgm:t>
    </dgm:pt>
    <dgm:pt modelId="{637805DB-F057-436F-A006-4BC75D0D38DD}" type="sibTrans" cxnId="{42A05443-9DE8-4877-9064-5058C2613026}">
      <dgm:prSet/>
      <dgm:spPr/>
      <dgm:t>
        <a:bodyPr/>
        <a:lstStyle/>
        <a:p>
          <a:endParaRPr lang="en-US"/>
        </a:p>
      </dgm:t>
    </dgm:pt>
    <dgm:pt modelId="{856236FD-8952-4A50-BEA4-7327D40C6855}">
      <dgm:prSet custT="1"/>
      <dgm:spPr/>
      <dgm:t>
        <a:bodyPr/>
        <a:lstStyle/>
        <a:p>
          <a:r>
            <a:rPr lang="en-US" sz="2200" dirty="0">
              <a:solidFill>
                <a:srgbClr val="3C4743"/>
              </a:solidFill>
              <a:latin typeface="Arial" panose="020B0604020202020204" pitchFamily="34" charset="0"/>
              <a:cs typeface="Arial" panose="020B0604020202020204" pitchFamily="34" charset="0"/>
            </a:rPr>
            <a:t>The organization uses real-time or near real-time information to shape its cybersecurity practices and responses. </a:t>
          </a:r>
        </a:p>
      </dgm:t>
    </dgm:pt>
    <dgm:pt modelId="{6658BD1A-0F14-413D-BF97-AC65CA6515B2}" type="parTrans" cxnId="{AE27527C-7444-4C8A-A534-DDC90163D184}">
      <dgm:prSet/>
      <dgm:spPr/>
      <dgm:t>
        <a:bodyPr/>
        <a:lstStyle/>
        <a:p>
          <a:endParaRPr lang="en-US"/>
        </a:p>
      </dgm:t>
    </dgm:pt>
    <dgm:pt modelId="{B89EF174-7E1F-4A5B-B98D-72570F987A38}" type="sibTrans" cxnId="{AE27527C-7444-4C8A-A534-DDC90163D184}">
      <dgm:prSet/>
      <dgm:spPr/>
      <dgm:t>
        <a:bodyPr/>
        <a:lstStyle/>
        <a:p>
          <a:endParaRPr lang="en-US"/>
        </a:p>
      </dgm:t>
    </dgm:pt>
    <dgm:pt modelId="{EB01211D-0B99-4BBB-8B01-40E69CCA78C4}">
      <dgm:prSet custT="1"/>
      <dgm:spPr/>
      <dgm:t>
        <a:bodyPr/>
        <a:lstStyle/>
        <a:p>
          <a:r>
            <a:rPr lang="en-US" sz="2200" dirty="0">
              <a:solidFill>
                <a:srgbClr val="3C4743"/>
              </a:solidFill>
              <a:latin typeface="Arial" panose="020B0604020202020204" pitchFamily="34" charset="0"/>
              <a:cs typeface="Arial" panose="020B0604020202020204" pitchFamily="34" charset="0"/>
            </a:rPr>
            <a:t>Communicates proactively using both formal and informal relationships</a:t>
          </a:r>
        </a:p>
      </dgm:t>
    </dgm:pt>
    <dgm:pt modelId="{4D77D9B1-792C-4D11-92D6-8DD796A106D7}" type="parTrans" cxnId="{58468FD7-9750-40B9-9D11-B737F8FDE25F}">
      <dgm:prSet/>
      <dgm:spPr/>
      <dgm:t>
        <a:bodyPr/>
        <a:lstStyle/>
        <a:p>
          <a:endParaRPr lang="en-US"/>
        </a:p>
      </dgm:t>
    </dgm:pt>
    <dgm:pt modelId="{21406509-90D9-4FC7-AB25-122D07262631}" type="sibTrans" cxnId="{58468FD7-9750-40B9-9D11-B737F8FDE25F}">
      <dgm:prSet/>
      <dgm:spPr/>
      <dgm:t>
        <a:bodyPr/>
        <a:lstStyle/>
        <a:p>
          <a:endParaRPr lang="en-US"/>
        </a:p>
      </dgm:t>
    </dgm:pt>
    <dgm:pt modelId="{0CA942AD-BDC3-45F9-8D25-B6E55451DA04}" type="pres">
      <dgm:prSet presAssocID="{4BC2EECF-5B36-4B5F-AE24-7972D830DC48}" presName="linear" presStyleCnt="0">
        <dgm:presLayoutVars>
          <dgm:animLvl val="lvl"/>
          <dgm:resizeHandles val="exact"/>
        </dgm:presLayoutVars>
      </dgm:prSet>
      <dgm:spPr/>
    </dgm:pt>
    <dgm:pt modelId="{075D4E63-E93B-49EC-8AD7-ECD59ED9A189}" type="pres">
      <dgm:prSet presAssocID="{2A287D84-4ACA-4B32-9062-935692332D50}" presName="parentText" presStyleLbl="node1" presStyleIdx="0" presStyleCnt="1">
        <dgm:presLayoutVars>
          <dgm:chMax val="0"/>
          <dgm:bulletEnabled val="1"/>
        </dgm:presLayoutVars>
      </dgm:prSet>
      <dgm:spPr/>
    </dgm:pt>
    <dgm:pt modelId="{D17202F9-D72D-4BA6-B5BB-215A3EBA65E5}" type="pres">
      <dgm:prSet presAssocID="{2A287D84-4ACA-4B32-9062-935692332D50}" presName="childText" presStyleLbl="revTx" presStyleIdx="0" presStyleCnt="1">
        <dgm:presLayoutVars>
          <dgm:bulletEnabled val="1"/>
        </dgm:presLayoutVars>
      </dgm:prSet>
      <dgm:spPr/>
    </dgm:pt>
  </dgm:ptLst>
  <dgm:cxnLst>
    <dgm:cxn modelId="{10B0D204-7DDD-4DBC-ABC2-A6C19F14D40D}" type="presOf" srcId="{EB01211D-0B99-4BBB-8B01-40E69CCA78C4}" destId="{D17202F9-D72D-4BA6-B5BB-215A3EBA65E5}" srcOrd="0" destOrd="3" presId="urn:microsoft.com/office/officeart/2005/8/layout/vList2"/>
    <dgm:cxn modelId="{2E53B30C-EB00-44E0-AEE7-9ACD7D81495C}" type="presOf" srcId="{BA3ED5B8-0126-4E3E-A689-0C4C56F796B7}" destId="{D17202F9-D72D-4BA6-B5BB-215A3EBA65E5}" srcOrd="0" destOrd="1" presId="urn:microsoft.com/office/officeart/2005/8/layout/vList2"/>
    <dgm:cxn modelId="{BA27040E-3DD6-4DA5-A69E-E4D11D0A4E1E}" type="presOf" srcId="{2A287D84-4ACA-4B32-9062-935692332D50}" destId="{075D4E63-E93B-49EC-8AD7-ECD59ED9A189}" srcOrd="0" destOrd="0" presId="urn:microsoft.com/office/officeart/2005/8/layout/vList2"/>
    <dgm:cxn modelId="{34F3111C-9724-4625-BEBB-78DD3DFF7ACE}" type="presOf" srcId="{2D0921FA-5FEF-437B-AA86-B84E8595EA04}" destId="{D17202F9-D72D-4BA6-B5BB-215A3EBA65E5}" srcOrd="0" destOrd="0" presId="urn:microsoft.com/office/officeart/2005/8/layout/vList2"/>
    <dgm:cxn modelId="{075B5A2B-CF6B-4831-A94E-5AAB317AD588}" type="presOf" srcId="{4BC2EECF-5B36-4B5F-AE24-7972D830DC48}" destId="{0CA942AD-BDC3-45F9-8D25-B6E55451DA04}" srcOrd="0" destOrd="0" presId="urn:microsoft.com/office/officeart/2005/8/layout/vList2"/>
    <dgm:cxn modelId="{42A05443-9DE8-4877-9064-5058C2613026}" srcId="{2A287D84-4ACA-4B32-9062-935692332D50}" destId="{BA3ED5B8-0126-4E3E-A689-0C4C56F796B7}" srcOrd="1" destOrd="0" parTransId="{B5A1DAA8-E38E-4112-AD6F-20E137FC78B1}" sibTransId="{637805DB-F057-436F-A006-4BC75D0D38DD}"/>
    <dgm:cxn modelId="{C60B9C56-DD9A-4147-93ED-67F33C24C303}" type="presOf" srcId="{856236FD-8952-4A50-BEA4-7327D40C6855}" destId="{D17202F9-D72D-4BA6-B5BB-215A3EBA65E5}" srcOrd="0" destOrd="2" presId="urn:microsoft.com/office/officeart/2005/8/layout/vList2"/>
    <dgm:cxn modelId="{AE27527C-7444-4C8A-A534-DDC90163D184}" srcId="{2A287D84-4ACA-4B32-9062-935692332D50}" destId="{856236FD-8952-4A50-BEA4-7327D40C6855}" srcOrd="2" destOrd="0" parTransId="{6658BD1A-0F14-413D-BF97-AC65CA6515B2}" sibTransId="{B89EF174-7E1F-4A5B-B98D-72570F987A38}"/>
    <dgm:cxn modelId="{DAA8AA98-4867-4C32-9BF3-DA2036D9CA3D}" srcId="{2A287D84-4ACA-4B32-9062-935692332D50}" destId="{2D0921FA-5FEF-437B-AA86-B84E8595EA04}" srcOrd="0" destOrd="0" parTransId="{93C9B6A4-838A-47C2-8E8E-E3A3F65E05B2}" sibTransId="{9C5F0CB9-E2D7-4A0A-9B5D-22379829937A}"/>
    <dgm:cxn modelId="{58468FD7-9750-40B9-9D11-B737F8FDE25F}" srcId="{856236FD-8952-4A50-BEA4-7327D40C6855}" destId="{EB01211D-0B99-4BBB-8B01-40E69CCA78C4}" srcOrd="0" destOrd="0" parTransId="{4D77D9B1-792C-4D11-92D6-8DD796A106D7}" sibTransId="{21406509-90D9-4FC7-AB25-122D07262631}"/>
    <dgm:cxn modelId="{891C40EF-E7FD-496B-9A2A-61DC5104304C}" srcId="{4BC2EECF-5B36-4B5F-AE24-7972D830DC48}" destId="{2A287D84-4ACA-4B32-9062-935692332D50}" srcOrd="0" destOrd="0" parTransId="{DCFA9AB3-6E16-4D27-878A-EB4C995948BA}" sibTransId="{EF3AC28D-F14E-40EC-B952-F54B107363A1}"/>
    <dgm:cxn modelId="{DA16F2EF-578C-4A7A-B2D4-2B6F43B16B15}" type="presParOf" srcId="{0CA942AD-BDC3-45F9-8D25-B6E55451DA04}" destId="{075D4E63-E93B-49EC-8AD7-ECD59ED9A189}" srcOrd="0" destOrd="0" presId="urn:microsoft.com/office/officeart/2005/8/layout/vList2"/>
    <dgm:cxn modelId="{CDCCC22C-91B2-40DB-82F9-F82DB482E713}" type="presParOf" srcId="{0CA942AD-BDC3-45F9-8D25-B6E55451DA04}" destId="{D17202F9-D72D-4BA6-B5BB-215A3EBA65E5}"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877B0B-27C7-4044-9A62-322AE6B6AB7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94C0060-1B1C-4494-A40D-72CAD0A10AEB}">
      <dgm:prSet custT="1"/>
      <dgm:spPr>
        <a:solidFill>
          <a:schemeClr val="accent3">
            <a:lumMod val="40000"/>
            <a:lumOff val="60000"/>
          </a:schemeClr>
        </a:solidFill>
        <a:ln>
          <a:solidFill>
            <a:schemeClr val="accent3">
              <a:lumMod val="40000"/>
              <a:lumOff val="60000"/>
            </a:schemeClr>
          </a:solidFill>
        </a:ln>
      </dgm:spPr>
      <dgm:t>
        <a:bodyPr/>
        <a:lstStyle/>
        <a:p>
          <a:r>
            <a:rPr lang="en-US" sz="2500" dirty="0">
              <a:solidFill>
                <a:srgbClr val="3C4743"/>
              </a:solidFill>
              <a:latin typeface="Arial" panose="020B0604020202020204" pitchFamily="34" charset="0"/>
              <a:cs typeface="Arial" panose="020B0604020202020204" pitchFamily="34" charset="0"/>
            </a:rPr>
            <a:t>MAC I</a:t>
          </a:r>
        </a:p>
      </dgm:t>
    </dgm:pt>
    <dgm:pt modelId="{F4DEB7A4-C53D-4E76-8A5C-C1FFE611B2E7}" type="parTrans" cxnId="{EB239EE1-3047-4401-AC2C-E944A5932E18}">
      <dgm:prSet/>
      <dgm:spPr/>
      <dgm:t>
        <a:bodyPr/>
        <a:lstStyle/>
        <a:p>
          <a:endParaRPr lang="en-US"/>
        </a:p>
      </dgm:t>
    </dgm:pt>
    <dgm:pt modelId="{B042B6C9-26BB-4ED1-A433-B7D0FC6B7E77}" type="sibTrans" cxnId="{EB239EE1-3047-4401-AC2C-E944A5932E18}">
      <dgm:prSet/>
      <dgm:spPr/>
      <dgm:t>
        <a:bodyPr/>
        <a:lstStyle/>
        <a:p>
          <a:endParaRPr lang="en-US"/>
        </a:p>
      </dgm:t>
    </dgm:pt>
    <dgm:pt modelId="{2D668358-08C1-4A59-BA5A-D9830E4391DB}">
      <dgm:prSet custT="1"/>
      <dgm:spPr>
        <a:noFill/>
        <a:ln>
          <a:solidFill>
            <a:schemeClr val="accent3">
              <a:lumMod val="40000"/>
              <a:lumOff val="60000"/>
            </a:schemeClr>
          </a:solidFill>
        </a:ln>
      </dgm:spPr>
      <dgm:t>
        <a:bodyPr/>
        <a:lstStyle/>
        <a:p>
          <a:r>
            <a:rPr lang="en-US" sz="2200" dirty="0">
              <a:solidFill>
                <a:srgbClr val="3C4743"/>
              </a:solidFill>
              <a:latin typeface="Arial" panose="020B0604020202020204" pitchFamily="34" charset="0"/>
              <a:cs typeface="Arial" panose="020B0604020202020204" pitchFamily="34" charset="0"/>
            </a:rPr>
            <a:t>Systems that are critical to the completion of DoD’s mission</a:t>
          </a:r>
        </a:p>
      </dgm:t>
    </dgm:pt>
    <dgm:pt modelId="{49450AE6-F0B2-4BEA-815E-F5051307BD35}" type="parTrans" cxnId="{F6B25882-C26C-4C0E-8FD2-9A1778F6B07D}">
      <dgm:prSet/>
      <dgm:spPr/>
      <dgm:t>
        <a:bodyPr/>
        <a:lstStyle/>
        <a:p>
          <a:endParaRPr lang="en-US"/>
        </a:p>
      </dgm:t>
    </dgm:pt>
    <dgm:pt modelId="{2B8E8D77-1EC5-431E-8200-678635757901}" type="sibTrans" cxnId="{F6B25882-C26C-4C0E-8FD2-9A1778F6B07D}">
      <dgm:prSet/>
      <dgm:spPr/>
      <dgm:t>
        <a:bodyPr/>
        <a:lstStyle/>
        <a:p>
          <a:endParaRPr lang="en-US"/>
        </a:p>
      </dgm:t>
    </dgm:pt>
    <dgm:pt modelId="{D3B23B50-06B3-499A-9ADF-47FCF23C356B}">
      <dgm:prSet custT="1"/>
      <dgm:spPr>
        <a:solidFill>
          <a:schemeClr val="accent3">
            <a:lumMod val="40000"/>
            <a:lumOff val="60000"/>
          </a:schemeClr>
        </a:solidFill>
        <a:ln>
          <a:solidFill>
            <a:schemeClr val="accent3">
              <a:lumMod val="40000"/>
              <a:lumOff val="60000"/>
            </a:schemeClr>
          </a:solidFill>
        </a:ln>
      </dgm:spPr>
      <dgm:t>
        <a:bodyPr/>
        <a:lstStyle/>
        <a:p>
          <a:r>
            <a:rPr lang="en-US" sz="2500" dirty="0">
              <a:solidFill>
                <a:srgbClr val="3C4743"/>
              </a:solidFill>
              <a:latin typeface="Arial" panose="020B0604020202020204" pitchFamily="34" charset="0"/>
              <a:cs typeface="Arial" panose="020B0604020202020204" pitchFamily="34" charset="0"/>
            </a:rPr>
            <a:t>MAC II</a:t>
          </a:r>
        </a:p>
      </dgm:t>
    </dgm:pt>
    <dgm:pt modelId="{DEC98253-37B6-4042-8D66-2FA0245A8565}" type="parTrans" cxnId="{D156AF5D-6E97-4D8F-B804-DA098C0CA06F}">
      <dgm:prSet/>
      <dgm:spPr/>
      <dgm:t>
        <a:bodyPr/>
        <a:lstStyle/>
        <a:p>
          <a:endParaRPr lang="en-US"/>
        </a:p>
      </dgm:t>
    </dgm:pt>
    <dgm:pt modelId="{77B86B43-1272-4D29-9F69-58A96BF79D3A}" type="sibTrans" cxnId="{D156AF5D-6E97-4D8F-B804-DA098C0CA06F}">
      <dgm:prSet/>
      <dgm:spPr/>
      <dgm:t>
        <a:bodyPr/>
        <a:lstStyle/>
        <a:p>
          <a:endParaRPr lang="en-US"/>
        </a:p>
      </dgm:t>
    </dgm:pt>
    <dgm:pt modelId="{31202B9F-BA8D-4BF8-9A1D-5EBE48226F53}">
      <dgm:prSet custT="1"/>
      <dgm:spPr>
        <a:noFill/>
        <a:ln>
          <a:solidFill>
            <a:schemeClr val="accent3">
              <a:lumMod val="40000"/>
              <a:lumOff val="60000"/>
            </a:schemeClr>
          </a:solidFill>
        </a:ln>
      </dgm:spPr>
      <dgm:t>
        <a:bodyPr/>
        <a:lstStyle/>
        <a:p>
          <a:r>
            <a:rPr lang="en-US" sz="2200" dirty="0">
              <a:solidFill>
                <a:srgbClr val="3C4743"/>
              </a:solidFill>
              <a:latin typeface="Arial" panose="020B0604020202020204" pitchFamily="34" charset="0"/>
              <a:cs typeface="Arial" panose="020B0604020202020204" pitchFamily="34" charset="0"/>
            </a:rPr>
            <a:t>Systems that support deployed and backup forces</a:t>
          </a:r>
        </a:p>
      </dgm:t>
    </dgm:pt>
    <dgm:pt modelId="{6E43F15A-760D-46A9-8E0C-AB47DEAFF8EB}" type="parTrans" cxnId="{6CAECEE0-22E8-4BE0-BBD9-EEEB65AB43E1}">
      <dgm:prSet/>
      <dgm:spPr/>
      <dgm:t>
        <a:bodyPr/>
        <a:lstStyle/>
        <a:p>
          <a:endParaRPr lang="en-US"/>
        </a:p>
      </dgm:t>
    </dgm:pt>
    <dgm:pt modelId="{7CFC2970-E54B-45CF-86E6-D930238FB835}" type="sibTrans" cxnId="{6CAECEE0-22E8-4BE0-BBD9-EEEB65AB43E1}">
      <dgm:prSet/>
      <dgm:spPr/>
      <dgm:t>
        <a:bodyPr/>
        <a:lstStyle/>
        <a:p>
          <a:endParaRPr lang="en-US"/>
        </a:p>
      </dgm:t>
    </dgm:pt>
    <dgm:pt modelId="{A894E8C3-8E46-4807-BF8E-19C241871075}">
      <dgm:prSet custT="1"/>
      <dgm:spPr>
        <a:solidFill>
          <a:schemeClr val="accent3">
            <a:lumMod val="40000"/>
            <a:lumOff val="60000"/>
          </a:schemeClr>
        </a:solidFill>
        <a:ln>
          <a:solidFill>
            <a:schemeClr val="accent3">
              <a:lumMod val="40000"/>
              <a:lumOff val="60000"/>
            </a:schemeClr>
          </a:solidFill>
        </a:ln>
      </dgm:spPr>
      <dgm:t>
        <a:bodyPr/>
        <a:lstStyle/>
        <a:p>
          <a:r>
            <a:rPr lang="en-US" sz="2500" dirty="0">
              <a:solidFill>
                <a:srgbClr val="3C4743"/>
              </a:solidFill>
              <a:latin typeface="Arial" panose="020B0604020202020204" pitchFamily="34" charset="0"/>
              <a:cs typeface="Arial" panose="020B0604020202020204" pitchFamily="34" charset="0"/>
            </a:rPr>
            <a:t>MAC III</a:t>
          </a:r>
        </a:p>
      </dgm:t>
    </dgm:pt>
    <dgm:pt modelId="{511E017E-0E1D-4A6D-8D65-ED59B2BFF840}" type="parTrans" cxnId="{65760F2F-1B4E-4473-AF87-9A082468452C}">
      <dgm:prSet/>
      <dgm:spPr/>
      <dgm:t>
        <a:bodyPr/>
        <a:lstStyle/>
        <a:p>
          <a:endParaRPr lang="en-US"/>
        </a:p>
      </dgm:t>
    </dgm:pt>
    <dgm:pt modelId="{DFFDE158-F70A-4DCA-AACF-480621E0C5E1}" type="sibTrans" cxnId="{65760F2F-1B4E-4473-AF87-9A082468452C}">
      <dgm:prSet/>
      <dgm:spPr/>
      <dgm:t>
        <a:bodyPr/>
        <a:lstStyle/>
        <a:p>
          <a:endParaRPr lang="en-US"/>
        </a:p>
      </dgm:t>
    </dgm:pt>
    <dgm:pt modelId="{AF849F28-8010-4097-8A47-473CC4F432F8}">
      <dgm:prSet custT="1"/>
      <dgm:spPr>
        <a:noFill/>
        <a:ln>
          <a:solidFill>
            <a:schemeClr val="accent3">
              <a:lumMod val="40000"/>
              <a:lumOff val="60000"/>
            </a:schemeClr>
          </a:solidFill>
        </a:ln>
      </dgm:spPr>
      <dgm:t>
        <a:bodyPr/>
        <a:lstStyle/>
        <a:p>
          <a:r>
            <a:rPr lang="en-US" sz="2200" dirty="0">
              <a:solidFill>
                <a:srgbClr val="3C4743"/>
              </a:solidFill>
              <a:latin typeface="Arial" panose="020B0604020202020204" pitchFamily="34" charset="0"/>
              <a:cs typeface="Arial" panose="020B0604020202020204" pitchFamily="34" charset="0"/>
            </a:rPr>
            <a:t>Systems for normal operations; not for operational support of deployed units or mission-critical operations</a:t>
          </a:r>
        </a:p>
      </dgm:t>
    </dgm:pt>
    <dgm:pt modelId="{1CFB4CCA-8F88-466F-9E55-49A8A1828951}" type="parTrans" cxnId="{77F934B3-6E5B-49EE-ADDE-643CE3752EDA}">
      <dgm:prSet/>
      <dgm:spPr/>
      <dgm:t>
        <a:bodyPr/>
        <a:lstStyle/>
        <a:p>
          <a:endParaRPr lang="en-US"/>
        </a:p>
      </dgm:t>
    </dgm:pt>
    <dgm:pt modelId="{4935A47E-B81D-4272-81FA-67D809690C30}" type="sibTrans" cxnId="{77F934B3-6E5B-49EE-ADDE-643CE3752EDA}">
      <dgm:prSet/>
      <dgm:spPr/>
      <dgm:t>
        <a:bodyPr/>
        <a:lstStyle/>
        <a:p>
          <a:endParaRPr lang="en-US"/>
        </a:p>
      </dgm:t>
    </dgm:pt>
    <dgm:pt modelId="{58A982CD-DAE7-4DD6-A7E5-CDD73AE51E05}" type="pres">
      <dgm:prSet presAssocID="{6D877B0B-27C7-4044-9A62-322AE6B6AB79}" presName="Name0" presStyleCnt="0">
        <dgm:presLayoutVars>
          <dgm:dir/>
          <dgm:animLvl val="lvl"/>
          <dgm:resizeHandles val="exact"/>
        </dgm:presLayoutVars>
      </dgm:prSet>
      <dgm:spPr/>
    </dgm:pt>
    <dgm:pt modelId="{711DA137-F02C-4C85-853D-BADE60D78FCC}" type="pres">
      <dgm:prSet presAssocID="{094C0060-1B1C-4494-A40D-72CAD0A10AEB}" presName="linNode" presStyleCnt="0"/>
      <dgm:spPr/>
    </dgm:pt>
    <dgm:pt modelId="{EC026336-D4DE-4493-A5BA-91990B899C52}" type="pres">
      <dgm:prSet presAssocID="{094C0060-1B1C-4494-A40D-72CAD0A10AEB}" presName="parentText" presStyleLbl="node1" presStyleIdx="0" presStyleCnt="3">
        <dgm:presLayoutVars>
          <dgm:chMax val="1"/>
          <dgm:bulletEnabled val="1"/>
        </dgm:presLayoutVars>
      </dgm:prSet>
      <dgm:spPr/>
    </dgm:pt>
    <dgm:pt modelId="{4FD8D9EC-E6D6-49CD-B2F2-C5D74DA2DFC9}" type="pres">
      <dgm:prSet presAssocID="{094C0060-1B1C-4494-A40D-72CAD0A10AEB}" presName="descendantText" presStyleLbl="alignAccFollowNode1" presStyleIdx="0" presStyleCnt="3">
        <dgm:presLayoutVars>
          <dgm:bulletEnabled val="1"/>
        </dgm:presLayoutVars>
      </dgm:prSet>
      <dgm:spPr>
        <a:prstGeom prst="round1Rect">
          <a:avLst/>
        </a:prstGeom>
      </dgm:spPr>
    </dgm:pt>
    <dgm:pt modelId="{CA33064A-CB77-4654-9D71-DA08679374D7}" type="pres">
      <dgm:prSet presAssocID="{B042B6C9-26BB-4ED1-A433-B7D0FC6B7E77}" presName="sp" presStyleCnt="0"/>
      <dgm:spPr/>
    </dgm:pt>
    <dgm:pt modelId="{12255036-B5ED-4382-8B2D-30E4C767CEC9}" type="pres">
      <dgm:prSet presAssocID="{D3B23B50-06B3-499A-9ADF-47FCF23C356B}" presName="linNode" presStyleCnt="0"/>
      <dgm:spPr/>
    </dgm:pt>
    <dgm:pt modelId="{82CC865D-EF4E-45E8-98A7-571F4BDBFF10}" type="pres">
      <dgm:prSet presAssocID="{D3B23B50-06B3-499A-9ADF-47FCF23C356B}" presName="parentText" presStyleLbl="node1" presStyleIdx="1" presStyleCnt="3">
        <dgm:presLayoutVars>
          <dgm:chMax val="1"/>
          <dgm:bulletEnabled val="1"/>
        </dgm:presLayoutVars>
      </dgm:prSet>
      <dgm:spPr/>
    </dgm:pt>
    <dgm:pt modelId="{331AB28E-D325-4E7E-AAA8-A9808CE511CC}" type="pres">
      <dgm:prSet presAssocID="{D3B23B50-06B3-499A-9ADF-47FCF23C356B}" presName="descendantText" presStyleLbl="alignAccFollowNode1" presStyleIdx="1" presStyleCnt="3">
        <dgm:presLayoutVars>
          <dgm:bulletEnabled val="1"/>
        </dgm:presLayoutVars>
      </dgm:prSet>
      <dgm:spPr>
        <a:prstGeom prst="round1Rect">
          <a:avLst/>
        </a:prstGeom>
      </dgm:spPr>
    </dgm:pt>
    <dgm:pt modelId="{DD7792C7-44B5-4F83-8725-FB566004A60F}" type="pres">
      <dgm:prSet presAssocID="{77B86B43-1272-4D29-9F69-58A96BF79D3A}" presName="sp" presStyleCnt="0"/>
      <dgm:spPr/>
    </dgm:pt>
    <dgm:pt modelId="{DD49A92D-8D91-4694-A975-46F1281191C5}" type="pres">
      <dgm:prSet presAssocID="{A894E8C3-8E46-4807-BF8E-19C241871075}" presName="linNode" presStyleCnt="0"/>
      <dgm:spPr/>
    </dgm:pt>
    <dgm:pt modelId="{3E1CFA83-3486-4C49-836D-D9358D0BCBA7}" type="pres">
      <dgm:prSet presAssocID="{A894E8C3-8E46-4807-BF8E-19C241871075}" presName="parentText" presStyleLbl="node1" presStyleIdx="2" presStyleCnt="3">
        <dgm:presLayoutVars>
          <dgm:chMax val="1"/>
          <dgm:bulletEnabled val="1"/>
        </dgm:presLayoutVars>
      </dgm:prSet>
      <dgm:spPr/>
    </dgm:pt>
    <dgm:pt modelId="{AEA26A7E-E1F5-4952-AC1A-65AF4D0A29E7}" type="pres">
      <dgm:prSet presAssocID="{A894E8C3-8E46-4807-BF8E-19C241871075}" presName="descendantText" presStyleLbl="alignAccFollowNode1" presStyleIdx="2" presStyleCnt="3">
        <dgm:presLayoutVars>
          <dgm:bulletEnabled val="1"/>
        </dgm:presLayoutVars>
      </dgm:prSet>
      <dgm:spPr>
        <a:prstGeom prst="round1Rect">
          <a:avLst/>
        </a:prstGeom>
      </dgm:spPr>
    </dgm:pt>
  </dgm:ptLst>
  <dgm:cxnLst>
    <dgm:cxn modelId="{69924607-C0B4-44AA-BDCF-CB42E4EC307A}" type="presOf" srcId="{AF849F28-8010-4097-8A47-473CC4F432F8}" destId="{AEA26A7E-E1F5-4952-AC1A-65AF4D0A29E7}" srcOrd="0" destOrd="0" presId="urn:microsoft.com/office/officeart/2005/8/layout/vList5"/>
    <dgm:cxn modelId="{65760F2F-1B4E-4473-AF87-9A082468452C}" srcId="{6D877B0B-27C7-4044-9A62-322AE6B6AB79}" destId="{A894E8C3-8E46-4807-BF8E-19C241871075}" srcOrd="2" destOrd="0" parTransId="{511E017E-0E1D-4A6D-8D65-ED59B2BFF840}" sibTransId="{DFFDE158-F70A-4DCA-AACF-480621E0C5E1}"/>
    <dgm:cxn modelId="{D156AF5D-6E97-4D8F-B804-DA098C0CA06F}" srcId="{6D877B0B-27C7-4044-9A62-322AE6B6AB79}" destId="{D3B23B50-06B3-499A-9ADF-47FCF23C356B}" srcOrd="1" destOrd="0" parTransId="{DEC98253-37B6-4042-8D66-2FA0245A8565}" sibTransId="{77B86B43-1272-4D29-9F69-58A96BF79D3A}"/>
    <dgm:cxn modelId="{BEDC255E-FEEA-4BAE-BF4C-0DDEB67446CF}" type="presOf" srcId="{2D668358-08C1-4A59-BA5A-D9830E4391DB}" destId="{4FD8D9EC-E6D6-49CD-B2F2-C5D74DA2DFC9}" srcOrd="0" destOrd="0" presId="urn:microsoft.com/office/officeart/2005/8/layout/vList5"/>
    <dgm:cxn modelId="{728BE752-D7EE-4EF1-A30F-BE780B21B27E}" type="presOf" srcId="{31202B9F-BA8D-4BF8-9A1D-5EBE48226F53}" destId="{331AB28E-D325-4E7E-AAA8-A9808CE511CC}" srcOrd="0" destOrd="0" presId="urn:microsoft.com/office/officeart/2005/8/layout/vList5"/>
    <dgm:cxn modelId="{F536ED73-573B-4E3E-B98D-F5D4EB0912CB}" type="presOf" srcId="{094C0060-1B1C-4494-A40D-72CAD0A10AEB}" destId="{EC026336-D4DE-4493-A5BA-91990B899C52}" srcOrd="0" destOrd="0" presId="urn:microsoft.com/office/officeart/2005/8/layout/vList5"/>
    <dgm:cxn modelId="{89E5335A-46D7-40AD-9CF7-65C0C9BF2FCB}" type="presOf" srcId="{6D877B0B-27C7-4044-9A62-322AE6B6AB79}" destId="{58A982CD-DAE7-4DD6-A7E5-CDD73AE51E05}" srcOrd="0" destOrd="0" presId="urn:microsoft.com/office/officeart/2005/8/layout/vList5"/>
    <dgm:cxn modelId="{F6B25882-C26C-4C0E-8FD2-9A1778F6B07D}" srcId="{094C0060-1B1C-4494-A40D-72CAD0A10AEB}" destId="{2D668358-08C1-4A59-BA5A-D9830E4391DB}" srcOrd="0" destOrd="0" parTransId="{49450AE6-F0B2-4BEA-815E-F5051307BD35}" sibTransId="{2B8E8D77-1EC5-431E-8200-678635757901}"/>
    <dgm:cxn modelId="{81AC0D9C-9ECA-4EE7-882E-D12283DB1E81}" type="presOf" srcId="{D3B23B50-06B3-499A-9ADF-47FCF23C356B}" destId="{82CC865D-EF4E-45E8-98A7-571F4BDBFF10}" srcOrd="0" destOrd="0" presId="urn:microsoft.com/office/officeart/2005/8/layout/vList5"/>
    <dgm:cxn modelId="{77F934B3-6E5B-49EE-ADDE-643CE3752EDA}" srcId="{A894E8C3-8E46-4807-BF8E-19C241871075}" destId="{AF849F28-8010-4097-8A47-473CC4F432F8}" srcOrd="0" destOrd="0" parTransId="{1CFB4CCA-8F88-466F-9E55-49A8A1828951}" sibTransId="{4935A47E-B81D-4272-81FA-67D809690C30}"/>
    <dgm:cxn modelId="{EDAD6CB9-788B-48F6-96AA-BAC06FBB8050}" type="presOf" srcId="{A894E8C3-8E46-4807-BF8E-19C241871075}" destId="{3E1CFA83-3486-4C49-836D-D9358D0BCBA7}" srcOrd="0" destOrd="0" presId="urn:microsoft.com/office/officeart/2005/8/layout/vList5"/>
    <dgm:cxn modelId="{6CAECEE0-22E8-4BE0-BBD9-EEEB65AB43E1}" srcId="{D3B23B50-06B3-499A-9ADF-47FCF23C356B}" destId="{31202B9F-BA8D-4BF8-9A1D-5EBE48226F53}" srcOrd="0" destOrd="0" parTransId="{6E43F15A-760D-46A9-8E0C-AB47DEAFF8EB}" sibTransId="{7CFC2970-E54B-45CF-86E6-D930238FB835}"/>
    <dgm:cxn modelId="{EB239EE1-3047-4401-AC2C-E944A5932E18}" srcId="{6D877B0B-27C7-4044-9A62-322AE6B6AB79}" destId="{094C0060-1B1C-4494-A40D-72CAD0A10AEB}" srcOrd="0" destOrd="0" parTransId="{F4DEB7A4-C53D-4E76-8A5C-C1FFE611B2E7}" sibTransId="{B042B6C9-26BB-4ED1-A433-B7D0FC6B7E77}"/>
    <dgm:cxn modelId="{081705DF-B40A-4EF2-92E6-B36E3891FD29}" type="presParOf" srcId="{58A982CD-DAE7-4DD6-A7E5-CDD73AE51E05}" destId="{711DA137-F02C-4C85-853D-BADE60D78FCC}" srcOrd="0" destOrd="0" presId="urn:microsoft.com/office/officeart/2005/8/layout/vList5"/>
    <dgm:cxn modelId="{06EDEA56-B016-4C5C-8453-1CF176C6050F}" type="presParOf" srcId="{711DA137-F02C-4C85-853D-BADE60D78FCC}" destId="{EC026336-D4DE-4493-A5BA-91990B899C52}" srcOrd="0" destOrd="0" presId="urn:microsoft.com/office/officeart/2005/8/layout/vList5"/>
    <dgm:cxn modelId="{5A85B910-7343-423E-92A9-D1441AF29DC9}" type="presParOf" srcId="{711DA137-F02C-4C85-853D-BADE60D78FCC}" destId="{4FD8D9EC-E6D6-49CD-B2F2-C5D74DA2DFC9}" srcOrd="1" destOrd="0" presId="urn:microsoft.com/office/officeart/2005/8/layout/vList5"/>
    <dgm:cxn modelId="{DEFF1B3C-66AE-4194-BEDD-3CE91475762E}" type="presParOf" srcId="{58A982CD-DAE7-4DD6-A7E5-CDD73AE51E05}" destId="{CA33064A-CB77-4654-9D71-DA08679374D7}" srcOrd="1" destOrd="0" presId="urn:microsoft.com/office/officeart/2005/8/layout/vList5"/>
    <dgm:cxn modelId="{6B8613E6-AF5C-4938-BC83-E2A3C3BE06E7}" type="presParOf" srcId="{58A982CD-DAE7-4DD6-A7E5-CDD73AE51E05}" destId="{12255036-B5ED-4382-8B2D-30E4C767CEC9}" srcOrd="2" destOrd="0" presId="urn:microsoft.com/office/officeart/2005/8/layout/vList5"/>
    <dgm:cxn modelId="{720A75E1-44E5-49E9-93DE-D82134A84E2E}" type="presParOf" srcId="{12255036-B5ED-4382-8B2D-30E4C767CEC9}" destId="{82CC865D-EF4E-45E8-98A7-571F4BDBFF10}" srcOrd="0" destOrd="0" presId="urn:microsoft.com/office/officeart/2005/8/layout/vList5"/>
    <dgm:cxn modelId="{00A9C5E9-4814-4E3C-A8CA-D5AB097780AA}" type="presParOf" srcId="{12255036-B5ED-4382-8B2D-30E4C767CEC9}" destId="{331AB28E-D325-4E7E-AAA8-A9808CE511CC}" srcOrd="1" destOrd="0" presId="urn:microsoft.com/office/officeart/2005/8/layout/vList5"/>
    <dgm:cxn modelId="{9AF9EFD5-7B73-4C17-BD05-73550634EEDE}" type="presParOf" srcId="{58A982CD-DAE7-4DD6-A7E5-CDD73AE51E05}" destId="{DD7792C7-44B5-4F83-8725-FB566004A60F}" srcOrd="3" destOrd="0" presId="urn:microsoft.com/office/officeart/2005/8/layout/vList5"/>
    <dgm:cxn modelId="{E4B0A20D-B13E-46FC-B142-9B496325ABFA}" type="presParOf" srcId="{58A982CD-DAE7-4DD6-A7E5-CDD73AE51E05}" destId="{DD49A92D-8D91-4694-A975-46F1281191C5}" srcOrd="4" destOrd="0" presId="urn:microsoft.com/office/officeart/2005/8/layout/vList5"/>
    <dgm:cxn modelId="{98FD9EE6-45B6-43B4-ACC5-1D76060281D6}" type="presParOf" srcId="{DD49A92D-8D91-4694-A975-46F1281191C5}" destId="{3E1CFA83-3486-4C49-836D-D9358D0BCBA7}" srcOrd="0" destOrd="0" presId="urn:microsoft.com/office/officeart/2005/8/layout/vList5"/>
    <dgm:cxn modelId="{25249DB2-F26E-48CC-8DD5-22F4B991396C}" type="presParOf" srcId="{DD49A92D-8D91-4694-A975-46F1281191C5}" destId="{AEA26A7E-E1F5-4952-AC1A-65AF4D0A29E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FF8C637-C030-44EE-B81F-7303632D2468}" type="doc">
      <dgm:prSet loTypeId="urn:microsoft.com/office/officeart/2005/8/layout/chevron2" loCatId="process" qsTypeId="urn:microsoft.com/office/officeart/2005/8/quickstyle/simple1" qsCatId="simple" csTypeId="urn:microsoft.com/office/officeart/2005/8/colors/accent2_2" csCatId="accent2" phldr="1"/>
      <dgm:spPr/>
      <dgm:t>
        <a:bodyPr/>
        <a:lstStyle/>
        <a:p>
          <a:endParaRPr lang="en-US"/>
        </a:p>
      </dgm:t>
    </dgm:pt>
    <dgm:pt modelId="{25E6FF84-F7F5-403F-8618-93E4F28CCD6C}">
      <dgm:prSet custT="1"/>
      <dgm:spPr>
        <a:solidFill>
          <a:schemeClr val="accent2">
            <a:lumMod val="60000"/>
            <a:lumOff val="40000"/>
          </a:schemeClr>
        </a:solidFill>
      </dgm:spPr>
      <dgm:t>
        <a:bodyPr/>
        <a:lstStyle/>
        <a:p>
          <a:r>
            <a:rPr lang="en-US" sz="1800" dirty="0">
              <a:solidFill>
                <a:schemeClr val="bg2"/>
              </a:solidFill>
              <a:latin typeface="Arial" panose="020B0604020202020204" pitchFamily="34" charset="0"/>
              <a:cs typeface="Arial" panose="020B0604020202020204" pitchFamily="34" charset="0"/>
            </a:rPr>
            <a:t>Categorize</a:t>
          </a:r>
        </a:p>
      </dgm:t>
    </dgm:pt>
    <dgm:pt modelId="{04312AC1-F5B8-429F-B6CF-BBF78470FD51}" type="parTrans" cxnId="{1DF21EDB-F2C7-4833-B91E-4EB4919447B0}">
      <dgm:prSet/>
      <dgm:spPr/>
      <dgm:t>
        <a:bodyPr/>
        <a:lstStyle/>
        <a:p>
          <a:endParaRPr lang="en-US"/>
        </a:p>
      </dgm:t>
    </dgm:pt>
    <dgm:pt modelId="{C2312F83-9F1C-4F3B-A0AE-1E3B1A79E25F}" type="sibTrans" cxnId="{1DF21EDB-F2C7-4833-B91E-4EB4919447B0}">
      <dgm:prSet/>
      <dgm:spPr/>
      <dgm:t>
        <a:bodyPr/>
        <a:lstStyle/>
        <a:p>
          <a:endParaRPr lang="en-US"/>
        </a:p>
      </dgm:t>
    </dgm:pt>
    <dgm:pt modelId="{B337459B-78F3-435F-9551-0AABBF43B169}">
      <dgm:prSet custT="1"/>
      <dgm:spPr>
        <a:solidFill>
          <a:schemeClr val="bg2">
            <a:lumMod val="95000"/>
            <a:alpha val="90000"/>
          </a:schemeClr>
        </a:solidFill>
        <a:ln>
          <a:noFill/>
        </a:ln>
      </dgm:spPr>
      <dgm:t>
        <a:bodyPr/>
        <a:lstStyle/>
        <a:p>
          <a:r>
            <a:rPr lang="en-US" sz="2200" dirty="0">
              <a:latin typeface="Arial" panose="020B0604020202020204" pitchFamily="34" charset="0"/>
              <a:cs typeface="Arial" panose="020B0604020202020204" pitchFamily="34" charset="0"/>
            </a:rPr>
            <a:t>Categorize based on the data stored, sent, or processed as well as the system used</a:t>
          </a:r>
        </a:p>
      </dgm:t>
    </dgm:pt>
    <dgm:pt modelId="{AC414DEA-104C-48CF-A2E5-F2FDCA056386}" type="parTrans" cxnId="{253C91D4-B999-45A6-AAEC-E51A09C23DE4}">
      <dgm:prSet/>
      <dgm:spPr/>
      <dgm:t>
        <a:bodyPr/>
        <a:lstStyle/>
        <a:p>
          <a:endParaRPr lang="en-US"/>
        </a:p>
      </dgm:t>
    </dgm:pt>
    <dgm:pt modelId="{028A3BC3-BC7F-4728-BC29-D92B08F0A0AA}" type="sibTrans" cxnId="{253C91D4-B999-45A6-AAEC-E51A09C23DE4}">
      <dgm:prSet/>
      <dgm:spPr/>
      <dgm:t>
        <a:bodyPr/>
        <a:lstStyle/>
        <a:p>
          <a:endParaRPr lang="en-US"/>
        </a:p>
      </dgm:t>
    </dgm:pt>
    <dgm:pt modelId="{CC5F9FD2-E3D5-4023-9124-C218738F98D7}">
      <dgm:prSet custT="1"/>
      <dgm:spPr>
        <a:solidFill>
          <a:schemeClr val="accent2">
            <a:lumMod val="60000"/>
            <a:lumOff val="40000"/>
          </a:schemeClr>
        </a:solidFill>
      </dgm:spPr>
      <dgm:t>
        <a:bodyPr/>
        <a:lstStyle/>
        <a:p>
          <a:r>
            <a:rPr lang="en-US" sz="1800" dirty="0">
              <a:solidFill>
                <a:schemeClr val="bg2"/>
              </a:solidFill>
              <a:latin typeface="Arial" panose="020B0604020202020204" pitchFamily="34" charset="0"/>
              <a:cs typeface="Arial" panose="020B0604020202020204" pitchFamily="34" charset="0"/>
            </a:rPr>
            <a:t>Select</a:t>
          </a:r>
          <a:endParaRPr lang="en-US" sz="2200" dirty="0">
            <a:solidFill>
              <a:schemeClr val="bg2"/>
            </a:solidFill>
            <a:latin typeface="Arial" panose="020B0604020202020204" pitchFamily="34" charset="0"/>
            <a:cs typeface="Arial" panose="020B0604020202020204" pitchFamily="34" charset="0"/>
          </a:endParaRPr>
        </a:p>
      </dgm:t>
    </dgm:pt>
    <dgm:pt modelId="{1C73330B-3935-42BF-BB3F-ED750EA33E95}" type="parTrans" cxnId="{52F9929D-4C8B-40F6-877D-BF9D9B6005EC}">
      <dgm:prSet/>
      <dgm:spPr/>
      <dgm:t>
        <a:bodyPr/>
        <a:lstStyle/>
        <a:p>
          <a:endParaRPr lang="en-US"/>
        </a:p>
      </dgm:t>
    </dgm:pt>
    <dgm:pt modelId="{AB126FFF-7CD3-4E39-A3DB-8E4C789FE619}" type="sibTrans" cxnId="{52F9929D-4C8B-40F6-877D-BF9D9B6005EC}">
      <dgm:prSet/>
      <dgm:spPr/>
      <dgm:t>
        <a:bodyPr/>
        <a:lstStyle/>
        <a:p>
          <a:endParaRPr lang="en-US"/>
        </a:p>
      </dgm:t>
    </dgm:pt>
    <dgm:pt modelId="{8751C4C8-4CA7-4BA7-AF06-ADEA36718A1B}">
      <dgm:prSet custT="1"/>
      <dgm:spPr>
        <a:solidFill>
          <a:schemeClr val="bg2">
            <a:lumMod val="95000"/>
            <a:alpha val="90000"/>
          </a:schemeClr>
        </a:solidFill>
        <a:ln>
          <a:noFill/>
        </a:ln>
      </dgm:spPr>
      <dgm:t>
        <a:bodyPr/>
        <a:lstStyle/>
        <a:p>
          <a:r>
            <a:rPr lang="en-US" sz="2200" dirty="0">
              <a:latin typeface="Arial" panose="020B0604020202020204" pitchFamily="34" charset="0"/>
              <a:cs typeface="Arial" panose="020B0604020202020204" pitchFamily="34" charset="0"/>
            </a:rPr>
            <a:t>Select security controls based on categorization, adding additional controls based on special needs</a:t>
          </a:r>
        </a:p>
      </dgm:t>
    </dgm:pt>
    <dgm:pt modelId="{36C44CF2-3000-49A0-87BF-59410439D7CA}" type="parTrans" cxnId="{C9350E54-FB53-4379-9C7B-3D069E946054}">
      <dgm:prSet/>
      <dgm:spPr/>
      <dgm:t>
        <a:bodyPr/>
        <a:lstStyle/>
        <a:p>
          <a:endParaRPr lang="en-US"/>
        </a:p>
      </dgm:t>
    </dgm:pt>
    <dgm:pt modelId="{80EB15E9-99E3-4ADE-BF95-573694685428}" type="sibTrans" cxnId="{C9350E54-FB53-4379-9C7B-3D069E946054}">
      <dgm:prSet/>
      <dgm:spPr/>
      <dgm:t>
        <a:bodyPr/>
        <a:lstStyle/>
        <a:p>
          <a:endParaRPr lang="en-US"/>
        </a:p>
      </dgm:t>
    </dgm:pt>
    <dgm:pt modelId="{05544AF4-D0EE-4C11-9F32-DD48D9F0EB5C}">
      <dgm:prSet custT="1"/>
      <dgm:spPr>
        <a:solidFill>
          <a:schemeClr val="accent2">
            <a:lumMod val="60000"/>
            <a:lumOff val="40000"/>
          </a:schemeClr>
        </a:solidFill>
      </dgm:spPr>
      <dgm:t>
        <a:bodyPr/>
        <a:lstStyle/>
        <a:p>
          <a:r>
            <a:rPr lang="en-US" sz="1800" dirty="0">
              <a:solidFill>
                <a:schemeClr val="bg2"/>
              </a:solidFill>
              <a:latin typeface="Arial" panose="020B0604020202020204" pitchFamily="34" charset="0"/>
              <a:cs typeface="Arial" panose="020B0604020202020204" pitchFamily="34" charset="0"/>
            </a:rPr>
            <a:t>Implement</a:t>
          </a:r>
        </a:p>
      </dgm:t>
    </dgm:pt>
    <dgm:pt modelId="{040E8E11-24E5-47C4-A963-A9D18D57998A}" type="parTrans" cxnId="{962F667D-A66F-4E82-B827-6BE22AADB2A5}">
      <dgm:prSet/>
      <dgm:spPr/>
      <dgm:t>
        <a:bodyPr/>
        <a:lstStyle/>
        <a:p>
          <a:endParaRPr lang="en-US"/>
        </a:p>
      </dgm:t>
    </dgm:pt>
    <dgm:pt modelId="{993A69CE-AD52-422A-9127-BEDA267CB918}" type="sibTrans" cxnId="{962F667D-A66F-4E82-B827-6BE22AADB2A5}">
      <dgm:prSet/>
      <dgm:spPr/>
      <dgm:t>
        <a:bodyPr/>
        <a:lstStyle/>
        <a:p>
          <a:endParaRPr lang="en-US"/>
        </a:p>
      </dgm:t>
    </dgm:pt>
    <dgm:pt modelId="{697B158E-F842-424E-A508-AE07B74D36CD}">
      <dgm:prSet custT="1"/>
      <dgm:spPr>
        <a:solidFill>
          <a:schemeClr val="bg2">
            <a:lumMod val="95000"/>
            <a:alpha val="90000"/>
          </a:schemeClr>
        </a:solidFill>
        <a:ln>
          <a:noFill/>
        </a:ln>
      </dgm:spPr>
      <dgm:t>
        <a:bodyPr/>
        <a:lstStyle/>
        <a:p>
          <a:r>
            <a:rPr lang="en-US" sz="2200" dirty="0">
              <a:latin typeface="Arial" panose="020B0604020202020204" pitchFamily="34" charset="0"/>
              <a:cs typeface="Arial" panose="020B0604020202020204" pitchFamily="34" charset="0"/>
            </a:rPr>
            <a:t>Implement the selected controls and document how they should be operated and maintained</a:t>
          </a:r>
        </a:p>
      </dgm:t>
    </dgm:pt>
    <dgm:pt modelId="{C8C8C76D-1CA2-4F82-837C-2B6C284DCA66}" type="parTrans" cxnId="{273C0B0C-8A4F-471B-936D-E0B3F43B10B4}">
      <dgm:prSet/>
      <dgm:spPr/>
      <dgm:t>
        <a:bodyPr/>
        <a:lstStyle/>
        <a:p>
          <a:endParaRPr lang="en-US"/>
        </a:p>
      </dgm:t>
    </dgm:pt>
    <dgm:pt modelId="{820782BA-5221-4832-8609-A728880C6382}" type="sibTrans" cxnId="{273C0B0C-8A4F-471B-936D-E0B3F43B10B4}">
      <dgm:prSet/>
      <dgm:spPr/>
      <dgm:t>
        <a:bodyPr/>
        <a:lstStyle/>
        <a:p>
          <a:endParaRPr lang="en-US"/>
        </a:p>
      </dgm:t>
    </dgm:pt>
    <dgm:pt modelId="{598689E0-B9D9-4F56-AD8A-830D698F952D}" type="pres">
      <dgm:prSet presAssocID="{CFF8C637-C030-44EE-B81F-7303632D2468}" presName="linearFlow" presStyleCnt="0">
        <dgm:presLayoutVars>
          <dgm:dir/>
          <dgm:animLvl val="lvl"/>
          <dgm:resizeHandles val="exact"/>
        </dgm:presLayoutVars>
      </dgm:prSet>
      <dgm:spPr/>
    </dgm:pt>
    <dgm:pt modelId="{38329F89-36D0-416E-B037-C0B1297A34A6}" type="pres">
      <dgm:prSet presAssocID="{25E6FF84-F7F5-403F-8618-93E4F28CCD6C}" presName="composite" presStyleCnt="0"/>
      <dgm:spPr/>
    </dgm:pt>
    <dgm:pt modelId="{B1E1631B-9863-4B6E-BEB1-802C6C058132}" type="pres">
      <dgm:prSet presAssocID="{25E6FF84-F7F5-403F-8618-93E4F28CCD6C}" presName="parentText" presStyleLbl="alignNode1" presStyleIdx="0" presStyleCnt="3">
        <dgm:presLayoutVars>
          <dgm:chMax val="1"/>
          <dgm:bulletEnabled val="1"/>
        </dgm:presLayoutVars>
      </dgm:prSet>
      <dgm:spPr/>
    </dgm:pt>
    <dgm:pt modelId="{9D6679BB-9C9D-4A22-BC66-16BE582CEAA3}" type="pres">
      <dgm:prSet presAssocID="{25E6FF84-F7F5-403F-8618-93E4F28CCD6C}" presName="descendantText" presStyleLbl="alignAcc1" presStyleIdx="0" presStyleCnt="3" custLinFactNeighborX="0" custLinFactNeighborY="-235">
        <dgm:presLayoutVars>
          <dgm:bulletEnabled val="1"/>
        </dgm:presLayoutVars>
      </dgm:prSet>
      <dgm:spPr/>
    </dgm:pt>
    <dgm:pt modelId="{D69A90B7-55BB-4BA3-B28D-BF800583CE4C}" type="pres">
      <dgm:prSet presAssocID="{C2312F83-9F1C-4F3B-A0AE-1E3B1A79E25F}" presName="sp" presStyleCnt="0"/>
      <dgm:spPr/>
    </dgm:pt>
    <dgm:pt modelId="{CE307CEB-3E86-4E98-985A-FE29A724BDAC}" type="pres">
      <dgm:prSet presAssocID="{CC5F9FD2-E3D5-4023-9124-C218738F98D7}" presName="composite" presStyleCnt="0"/>
      <dgm:spPr/>
    </dgm:pt>
    <dgm:pt modelId="{1421948B-D958-493E-9B80-FEAE1CD7156C}" type="pres">
      <dgm:prSet presAssocID="{CC5F9FD2-E3D5-4023-9124-C218738F98D7}" presName="parentText" presStyleLbl="alignNode1" presStyleIdx="1" presStyleCnt="3">
        <dgm:presLayoutVars>
          <dgm:chMax val="1"/>
          <dgm:bulletEnabled val="1"/>
        </dgm:presLayoutVars>
      </dgm:prSet>
      <dgm:spPr/>
    </dgm:pt>
    <dgm:pt modelId="{69E12CC5-8467-483F-B9A1-F86ED9DDE5B6}" type="pres">
      <dgm:prSet presAssocID="{CC5F9FD2-E3D5-4023-9124-C218738F98D7}" presName="descendantText" presStyleLbl="alignAcc1" presStyleIdx="1" presStyleCnt="3" custLinFactNeighborX="0" custLinFactNeighborY="-235">
        <dgm:presLayoutVars>
          <dgm:bulletEnabled val="1"/>
        </dgm:presLayoutVars>
      </dgm:prSet>
      <dgm:spPr/>
    </dgm:pt>
    <dgm:pt modelId="{928731BB-3336-42F7-BCFF-24A7A89B8118}" type="pres">
      <dgm:prSet presAssocID="{AB126FFF-7CD3-4E39-A3DB-8E4C789FE619}" presName="sp" presStyleCnt="0"/>
      <dgm:spPr/>
    </dgm:pt>
    <dgm:pt modelId="{3A6557DC-1AD8-4099-9D95-B1BFF4BA5FF0}" type="pres">
      <dgm:prSet presAssocID="{05544AF4-D0EE-4C11-9F32-DD48D9F0EB5C}" presName="composite" presStyleCnt="0"/>
      <dgm:spPr/>
    </dgm:pt>
    <dgm:pt modelId="{855DDF5E-AFB9-4DB0-B0D6-FE8454330264}" type="pres">
      <dgm:prSet presAssocID="{05544AF4-D0EE-4C11-9F32-DD48D9F0EB5C}" presName="parentText" presStyleLbl="alignNode1" presStyleIdx="2" presStyleCnt="3">
        <dgm:presLayoutVars>
          <dgm:chMax val="1"/>
          <dgm:bulletEnabled val="1"/>
        </dgm:presLayoutVars>
      </dgm:prSet>
      <dgm:spPr/>
    </dgm:pt>
    <dgm:pt modelId="{FEE2B21C-A37F-413D-B37A-5981E839D7C1}" type="pres">
      <dgm:prSet presAssocID="{05544AF4-D0EE-4C11-9F32-DD48D9F0EB5C}" presName="descendantText" presStyleLbl="alignAcc1" presStyleIdx="2" presStyleCnt="3">
        <dgm:presLayoutVars>
          <dgm:bulletEnabled val="1"/>
        </dgm:presLayoutVars>
      </dgm:prSet>
      <dgm:spPr/>
    </dgm:pt>
  </dgm:ptLst>
  <dgm:cxnLst>
    <dgm:cxn modelId="{273C0B0C-8A4F-471B-936D-E0B3F43B10B4}" srcId="{05544AF4-D0EE-4C11-9F32-DD48D9F0EB5C}" destId="{697B158E-F842-424E-A508-AE07B74D36CD}" srcOrd="0" destOrd="0" parTransId="{C8C8C76D-1CA2-4F82-837C-2B6C284DCA66}" sibTransId="{820782BA-5221-4832-8609-A728880C6382}"/>
    <dgm:cxn modelId="{28670C3A-F596-479C-8695-B923B20526F0}" type="presOf" srcId="{CC5F9FD2-E3D5-4023-9124-C218738F98D7}" destId="{1421948B-D958-493E-9B80-FEAE1CD7156C}" srcOrd="0" destOrd="0" presId="urn:microsoft.com/office/officeart/2005/8/layout/chevron2"/>
    <dgm:cxn modelId="{6C16625D-2D3F-4300-9A50-4BEE8AD263A5}" type="presOf" srcId="{25E6FF84-F7F5-403F-8618-93E4F28CCD6C}" destId="{B1E1631B-9863-4B6E-BEB1-802C6C058132}" srcOrd="0" destOrd="0" presId="urn:microsoft.com/office/officeart/2005/8/layout/chevron2"/>
    <dgm:cxn modelId="{9ACA9667-2E0A-4F30-99D3-4EDEBCB4CDB9}" type="presOf" srcId="{697B158E-F842-424E-A508-AE07B74D36CD}" destId="{FEE2B21C-A37F-413D-B37A-5981E839D7C1}" srcOrd="0" destOrd="0" presId="urn:microsoft.com/office/officeart/2005/8/layout/chevron2"/>
    <dgm:cxn modelId="{C9350E54-FB53-4379-9C7B-3D069E946054}" srcId="{CC5F9FD2-E3D5-4023-9124-C218738F98D7}" destId="{8751C4C8-4CA7-4BA7-AF06-ADEA36718A1B}" srcOrd="0" destOrd="0" parTransId="{36C44CF2-3000-49A0-87BF-59410439D7CA}" sibTransId="{80EB15E9-99E3-4ADE-BF95-573694685428}"/>
    <dgm:cxn modelId="{962F667D-A66F-4E82-B827-6BE22AADB2A5}" srcId="{CFF8C637-C030-44EE-B81F-7303632D2468}" destId="{05544AF4-D0EE-4C11-9F32-DD48D9F0EB5C}" srcOrd="2" destOrd="0" parTransId="{040E8E11-24E5-47C4-A963-A9D18D57998A}" sibTransId="{993A69CE-AD52-422A-9127-BEDA267CB918}"/>
    <dgm:cxn modelId="{409ED584-DD6F-4C17-90CE-ED3A5D70F316}" type="presOf" srcId="{B337459B-78F3-435F-9551-0AABBF43B169}" destId="{9D6679BB-9C9D-4A22-BC66-16BE582CEAA3}" srcOrd="0" destOrd="0" presId="urn:microsoft.com/office/officeart/2005/8/layout/chevron2"/>
    <dgm:cxn modelId="{785AF198-D1F3-4ED6-8F30-BB1853CE0310}" type="presOf" srcId="{8751C4C8-4CA7-4BA7-AF06-ADEA36718A1B}" destId="{69E12CC5-8467-483F-B9A1-F86ED9DDE5B6}" srcOrd="0" destOrd="0" presId="urn:microsoft.com/office/officeart/2005/8/layout/chevron2"/>
    <dgm:cxn modelId="{52F9929D-4C8B-40F6-877D-BF9D9B6005EC}" srcId="{CFF8C637-C030-44EE-B81F-7303632D2468}" destId="{CC5F9FD2-E3D5-4023-9124-C218738F98D7}" srcOrd="1" destOrd="0" parTransId="{1C73330B-3935-42BF-BB3F-ED750EA33E95}" sibTransId="{AB126FFF-7CD3-4E39-A3DB-8E4C789FE619}"/>
    <dgm:cxn modelId="{CB532EC7-B2CD-416D-84B2-5E410D203C13}" type="presOf" srcId="{05544AF4-D0EE-4C11-9F32-DD48D9F0EB5C}" destId="{855DDF5E-AFB9-4DB0-B0D6-FE8454330264}" srcOrd="0" destOrd="0" presId="urn:microsoft.com/office/officeart/2005/8/layout/chevron2"/>
    <dgm:cxn modelId="{253C91D4-B999-45A6-AAEC-E51A09C23DE4}" srcId="{25E6FF84-F7F5-403F-8618-93E4F28CCD6C}" destId="{B337459B-78F3-435F-9551-0AABBF43B169}" srcOrd="0" destOrd="0" parTransId="{AC414DEA-104C-48CF-A2E5-F2FDCA056386}" sibTransId="{028A3BC3-BC7F-4728-BC29-D92B08F0A0AA}"/>
    <dgm:cxn modelId="{1DF21EDB-F2C7-4833-B91E-4EB4919447B0}" srcId="{CFF8C637-C030-44EE-B81F-7303632D2468}" destId="{25E6FF84-F7F5-403F-8618-93E4F28CCD6C}" srcOrd="0" destOrd="0" parTransId="{04312AC1-F5B8-429F-B6CF-BBF78470FD51}" sibTransId="{C2312F83-9F1C-4F3B-A0AE-1E3B1A79E25F}"/>
    <dgm:cxn modelId="{F170FEF5-9E6D-4B2E-BE9B-27DE7BED265B}" type="presOf" srcId="{CFF8C637-C030-44EE-B81F-7303632D2468}" destId="{598689E0-B9D9-4F56-AD8A-830D698F952D}" srcOrd="0" destOrd="0" presId="urn:microsoft.com/office/officeart/2005/8/layout/chevron2"/>
    <dgm:cxn modelId="{B4A91F9E-985A-42D1-BD44-67AC2817E4B0}" type="presParOf" srcId="{598689E0-B9D9-4F56-AD8A-830D698F952D}" destId="{38329F89-36D0-416E-B037-C0B1297A34A6}" srcOrd="0" destOrd="0" presId="urn:microsoft.com/office/officeart/2005/8/layout/chevron2"/>
    <dgm:cxn modelId="{FF70257E-0AB0-405F-93CC-187C0BC5CFEF}" type="presParOf" srcId="{38329F89-36D0-416E-B037-C0B1297A34A6}" destId="{B1E1631B-9863-4B6E-BEB1-802C6C058132}" srcOrd="0" destOrd="0" presId="urn:microsoft.com/office/officeart/2005/8/layout/chevron2"/>
    <dgm:cxn modelId="{6CC8CC46-CB3E-4BD2-B303-EA09111F2E46}" type="presParOf" srcId="{38329F89-36D0-416E-B037-C0B1297A34A6}" destId="{9D6679BB-9C9D-4A22-BC66-16BE582CEAA3}" srcOrd="1" destOrd="0" presId="urn:microsoft.com/office/officeart/2005/8/layout/chevron2"/>
    <dgm:cxn modelId="{04365CF6-B57C-4CD8-AF63-3E0CFB2F4130}" type="presParOf" srcId="{598689E0-B9D9-4F56-AD8A-830D698F952D}" destId="{D69A90B7-55BB-4BA3-B28D-BF800583CE4C}" srcOrd="1" destOrd="0" presId="urn:microsoft.com/office/officeart/2005/8/layout/chevron2"/>
    <dgm:cxn modelId="{1116F587-B573-42AC-9DDA-FD3A0E5D0C8E}" type="presParOf" srcId="{598689E0-B9D9-4F56-AD8A-830D698F952D}" destId="{CE307CEB-3E86-4E98-985A-FE29A724BDAC}" srcOrd="2" destOrd="0" presId="urn:microsoft.com/office/officeart/2005/8/layout/chevron2"/>
    <dgm:cxn modelId="{A27317D0-C50E-42D3-8396-91BC34D7B2F5}" type="presParOf" srcId="{CE307CEB-3E86-4E98-985A-FE29A724BDAC}" destId="{1421948B-D958-493E-9B80-FEAE1CD7156C}" srcOrd="0" destOrd="0" presId="urn:microsoft.com/office/officeart/2005/8/layout/chevron2"/>
    <dgm:cxn modelId="{C07927E3-1C9B-4501-B3C7-0EEDED45EB17}" type="presParOf" srcId="{CE307CEB-3E86-4E98-985A-FE29A724BDAC}" destId="{69E12CC5-8467-483F-B9A1-F86ED9DDE5B6}" srcOrd="1" destOrd="0" presId="urn:microsoft.com/office/officeart/2005/8/layout/chevron2"/>
    <dgm:cxn modelId="{4D68C321-B919-47D6-8F53-E243D058C1D0}" type="presParOf" srcId="{598689E0-B9D9-4F56-AD8A-830D698F952D}" destId="{928731BB-3336-42F7-BCFF-24A7A89B8118}" srcOrd="3" destOrd="0" presId="urn:microsoft.com/office/officeart/2005/8/layout/chevron2"/>
    <dgm:cxn modelId="{F7C03C59-171B-4E81-95E0-AAF702CE00EF}" type="presParOf" srcId="{598689E0-B9D9-4F56-AD8A-830D698F952D}" destId="{3A6557DC-1AD8-4099-9D95-B1BFF4BA5FF0}" srcOrd="4" destOrd="0" presId="urn:microsoft.com/office/officeart/2005/8/layout/chevron2"/>
    <dgm:cxn modelId="{2BAD9A46-C886-4F96-A98C-7E440A693F79}" type="presParOf" srcId="{3A6557DC-1AD8-4099-9D95-B1BFF4BA5FF0}" destId="{855DDF5E-AFB9-4DB0-B0D6-FE8454330264}" srcOrd="0" destOrd="0" presId="urn:microsoft.com/office/officeart/2005/8/layout/chevron2"/>
    <dgm:cxn modelId="{160140E9-DA7A-4D15-A9D1-D5B589510FA2}" type="presParOf" srcId="{3A6557DC-1AD8-4099-9D95-B1BFF4BA5FF0}" destId="{FEE2B21C-A37F-413D-B37A-5981E839D7C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AFBA914-2D2D-45AF-A595-3C700488C6B8}" type="doc">
      <dgm:prSet loTypeId="urn:microsoft.com/office/officeart/2005/8/layout/chevron2" loCatId="process" qsTypeId="urn:microsoft.com/office/officeart/2005/8/quickstyle/simple1" qsCatId="simple" csTypeId="urn:microsoft.com/office/officeart/2005/8/colors/accent2_2" csCatId="accent2" phldr="1"/>
      <dgm:spPr/>
      <dgm:t>
        <a:bodyPr/>
        <a:lstStyle/>
        <a:p>
          <a:endParaRPr lang="en-US"/>
        </a:p>
      </dgm:t>
    </dgm:pt>
    <dgm:pt modelId="{130E72EE-4127-411D-A93D-9B474114B495}">
      <dgm:prSet custT="1"/>
      <dgm:spPr>
        <a:solidFill>
          <a:schemeClr val="accent2">
            <a:lumMod val="60000"/>
            <a:lumOff val="40000"/>
          </a:schemeClr>
        </a:solidFill>
        <a:ln>
          <a:noFill/>
        </a:ln>
      </dgm:spPr>
      <dgm:t>
        <a:bodyPr/>
        <a:lstStyle/>
        <a:p>
          <a:r>
            <a:rPr lang="en-US" sz="2200" dirty="0">
              <a:solidFill>
                <a:schemeClr val="bg2"/>
              </a:solidFill>
              <a:latin typeface="Arial" panose="020B0604020202020204" pitchFamily="34" charset="0"/>
              <a:cs typeface="Arial" panose="020B0604020202020204" pitchFamily="34" charset="0"/>
            </a:rPr>
            <a:t>Assess</a:t>
          </a:r>
        </a:p>
      </dgm:t>
    </dgm:pt>
    <dgm:pt modelId="{F97DA9CD-488E-4869-9209-A6FA74BFC658}" type="parTrans" cxnId="{6DE6176B-A3EC-4C0B-9CA7-302E1EECAD5E}">
      <dgm:prSet/>
      <dgm:spPr/>
      <dgm:t>
        <a:bodyPr/>
        <a:lstStyle/>
        <a:p>
          <a:endParaRPr lang="en-US"/>
        </a:p>
      </dgm:t>
    </dgm:pt>
    <dgm:pt modelId="{5E8E1714-6597-476B-B2D7-4DDBD7AE0BD4}" type="sibTrans" cxnId="{6DE6176B-A3EC-4C0B-9CA7-302E1EECAD5E}">
      <dgm:prSet/>
      <dgm:spPr/>
      <dgm:t>
        <a:bodyPr/>
        <a:lstStyle/>
        <a:p>
          <a:endParaRPr lang="en-US"/>
        </a:p>
      </dgm:t>
    </dgm:pt>
    <dgm:pt modelId="{5C3D4FDA-74D3-4FB5-9321-8F09F23B19DB}">
      <dgm:prSet custT="1"/>
      <dgm:spPr>
        <a:solidFill>
          <a:schemeClr val="bg2">
            <a:lumMod val="95000"/>
            <a:alpha val="90000"/>
          </a:schemeClr>
        </a:solidFill>
        <a:ln>
          <a:noFill/>
        </a:ln>
      </dgm:spPr>
      <dgm:t>
        <a:bodyPr/>
        <a:lstStyle/>
        <a:p>
          <a:r>
            <a:rPr lang="en-US" sz="2200" dirty="0">
              <a:latin typeface="Arial" panose="020B0604020202020204" pitchFamily="34" charset="0"/>
              <a:cs typeface="Arial" panose="020B0604020202020204" pitchFamily="34" charset="0"/>
            </a:rPr>
            <a:t>Assess the controls and verify that they meet the intended purpose</a:t>
          </a:r>
        </a:p>
      </dgm:t>
    </dgm:pt>
    <dgm:pt modelId="{0C74ECBD-36E9-4D2A-A553-DAB6C6897795}" type="parTrans" cxnId="{046E8257-B199-4F60-B5EE-E120FD94520C}">
      <dgm:prSet/>
      <dgm:spPr/>
      <dgm:t>
        <a:bodyPr/>
        <a:lstStyle/>
        <a:p>
          <a:endParaRPr lang="en-US"/>
        </a:p>
      </dgm:t>
    </dgm:pt>
    <dgm:pt modelId="{781EA253-D9BE-4409-9187-7DB262FADCB4}" type="sibTrans" cxnId="{046E8257-B199-4F60-B5EE-E120FD94520C}">
      <dgm:prSet/>
      <dgm:spPr/>
      <dgm:t>
        <a:bodyPr/>
        <a:lstStyle/>
        <a:p>
          <a:endParaRPr lang="en-US"/>
        </a:p>
      </dgm:t>
    </dgm:pt>
    <dgm:pt modelId="{A2C8D161-FF85-4936-AFBD-5935D6A3CDFC}">
      <dgm:prSet custT="1"/>
      <dgm:spPr>
        <a:solidFill>
          <a:schemeClr val="accent2">
            <a:lumMod val="60000"/>
            <a:lumOff val="40000"/>
          </a:schemeClr>
        </a:solidFill>
        <a:ln>
          <a:noFill/>
        </a:ln>
      </dgm:spPr>
      <dgm:t>
        <a:bodyPr/>
        <a:lstStyle/>
        <a:p>
          <a:r>
            <a:rPr lang="en-US" sz="2000" dirty="0">
              <a:solidFill>
                <a:schemeClr val="bg2"/>
              </a:solidFill>
              <a:latin typeface="Arial" panose="020B0604020202020204" pitchFamily="34" charset="0"/>
              <a:cs typeface="Arial" panose="020B0604020202020204" pitchFamily="34" charset="0"/>
            </a:rPr>
            <a:t>Authorize</a:t>
          </a:r>
        </a:p>
      </dgm:t>
    </dgm:pt>
    <dgm:pt modelId="{9B88ADEF-F837-46A3-AE0E-9319D3F7274C}" type="parTrans" cxnId="{B1519FDE-FE23-49A6-8384-E75B3AED5C25}">
      <dgm:prSet/>
      <dgm:spPr/>
      <dgm:t>
        <a:bodyPr/>
        <a:lstStyle/>
        <a:p>
          <a:endParaRPr lang="en-US"/>
        </a:p>
      </dgm:t>
    </dgm:pt>
    <dgm:pt modelId="{D36A9B67-25E1-4D53-BCE0-3A64DF7E1D9B}" type="sibTrans" cxnId="{B1519FDE-FE23-49A6-8384-E75B3AED5C25}">
      <dgm:prSet/>
      <dgm:spPr/>
      <dgm:t>
        <a:bodyPr/>
        <a:lstStyle/>
        <a:p>
          <a:endParaRPr lang="en-US"/>
        </a:p>
      </dgm:t>
    </dgm:pt>
    <dgm:pt modelId="{6C0BCFE8-A97D-4643-A2DD-435B2113DE0A}">
      <dgm:prSet custT="1"/>
      <dgm:spPr>
        <a:solidFill>
          <a:schemeClr val="bg2">
            <a:lumMod val="95000"/>
            <a:alpha val="90000"/>
          </a:schemeClr>
        </a:solidFill>
        <a:ln>
          <a:noFill/>
        </a:ln>
      </dgm:spPr>
      <dgm:t>
        <a:bodyPr/>
        <a:lstStyle/>
        <a:p>
          <a:r>
            <a:rPr lang="en-US" sz="2200" dirty="0">
              <a:latin typeface="Arial" panose="020B0604020202020204" pitchFamily="34" charset="0"/>
              <a:cs typeface="Arial" panose="020B0604020202020204" pitchFamily="34" charset="0"/>
            </a:rPr>
            <a:t>Authorize use and operation of the systems based on risks and requirements for operation</a:t>
          </a:r>
        </a:p>
      </dgm:t>
    </dgm:pt>
    <dgm:pt modelId="{A883FBCF-5D06-4AC8-8DF4-9E297513D728}" type="parTrans" cxnId="{F8B19F12-0904-4256-B4CB-557039AB28A8}">
      <dgm:prSet/>
      <dgm:spPr/>
      <dgm:t>
        <a:bodyPr/>
        <a:lstStyle/>
        <a:p>
          <a:endParaRPr lang="en-US"/>
        </a:p>
      </dgm:t>
    </dgm:pt>
    <dgm:pt modelId="{3438971E-0DDD-47FC-A508-881BD924D670}" type="sibTrans" cxnId="{F8B19F12-0904-4256-B4CB-557039AB28A8}">
      <dgm:prSet/>
      <dgm:spPr/>
      <dgm:t>
        <a:bodyPr/>
        <a:lstStyle/>
        <a:p>
          <a:endParaRPr lang="en-US"/>
        </a:p>
      </dgm:t>
    </dgm:pt>
    <dgm:pt modelId="{16185887-BD59-4F63-AD48-400E8B166086}">
      <dgm:prSet custT="1"/>
      <dgm:spPr>
        <a:solidFill>
          <a:schemeClr val="accent2">
            <a:lumMod val="60000"/>
            <a:lumOff val="40000"/>
          </a:schemeClr>
        </a:solidFill>
        <a:ln>
          <a:noFill/>
        </a:ln>
      </dgm:spPr>
      <dgm:t>
        <a:bodyPr/>
        <a:lstStyle/>
        <a:p>
          <a:r>
            <a:rPr lang="en-US" sz="2200" dirty="0">
              <a:solidFill>
                <a:schemeClr val="bg2"/>
              </a:solidFill>
              <a:latin typeface="Arial" panose="020B0604020202020204" pitchFamily="34" charset="0"/>
              <a:cs typeface="Arial" panose="020B0604020202020204" pitchFamily="34" charset="0"/>
            </a:rPr>
            <a:t>Monitor</a:t>
          </a:r>
        </a:p>
      </dgm:t>
    </dgm:pt>
    <dgm:pt modelId="{308E62CE-B0BF-481C-B30B-DD28839EB209}" type="parTrans" cxnId="{5152C5EA-4C78-40FD-BC9C-00297C153E79}">
      <dgm:prSet/>
      <dgm:spPr/>
      <dgm:t>
        <a:bodyPr/>
        <a:lstStyle/>
        <a:p>
          <a:endParaRPr lang="en-US"/>
        </a:p>
      </dgm:t>
    </dgm:pt>
    <dgm:pt modelId="{763227A4-9ED4-4206-8071-BEBEA48505CA}" type="sibTrans" cxnId="{5152C5EA-4C78-40FD-BC9C-00297C153E79}">
      <dgm:prSet/>
      <dgm:spPr/>
      <dgm:t>
        <a:bodyPr/>
        <a:lstStyle/>
        <a:p>
          <a:endParaRPr lang="en-US"/>
        </a:p>
      </dgm:t>
    </dgm:pt>
    <dgm:pt modelId="{1120E762-29B7-4B90-B74B-8AC68CAF2F18}">
      <dgm:prSet custT="1"/>
      <dgm:spPr>
        <a:solidFill>
          <a:schemeClr val="bg2">
            <a:lumMod val="95000"/>
            <a:alpha val="90000"/>
          </a:schemeClr>
        </a:solidFill>
        <a:ln>
          <a:noFill/>
        </a:ln>
      </dgm:spPr>
      <dgm:t>
        <a:bodyPr/>
        <a:lstStyle/>
        <a:p>
          <a:r>
            <a:rPr lang="en-US" sz="2200" dirty="0">
              <a:latin typeface="Arial" panose="020B0604020202020204" pitchFamily="34" charset="0"/>
              <a:cs typeface="Arial" panose="020B0604020202020204" pitchFamily="34" charset="0"/>
            </a:rPr>
            <a:t>Monitor and assess controls on a regular basis to ensure they are properly functioning and up to date</a:t>
          </a:r>
        </a:p>
      </dgm:t>
    </dgm:pt>
    <dgm:pt modelId="{7388AA9D-8203-4BB6-9BF7-B6F1163B2C6E}" type="parTrans" cxnId="{B8BD7DCD-712B-49DE-B5BD-D3B2B33DAA55}">
      <dgm:prSet/>
      <dgm:spPr/>
      <dgm:t>
        <a:bodyPr/>
        <a:lstStyle/>
        <a:p>
          <a:endParaRPr lang="en-US"/>
        </a:p>
      </dgm:t>
    </dgm:pt>
    <dgm:pt modelId="{925A6516-A07C-4AA8-9E39-80729C90DEF0}" type="sibTrans" cxnId="{B8BD7DCD-712B-49DE-B5BD-D3B2B33DAA55}">
      <dgm:prSet/>
      <dgm:spPr/>
      <dgm:t>
        <a:bodyPr/>
        <a:lstStyle/>
        <a:p>
          <a:endParaRPr lang="en-US"/>
        </a:p>
      </dgm:t>
    </dgm:pt>
    <dgm:pt modelId="{D95C315F-A555-4A4E-9F66-628EBD189ACB}" type="pres">
      <dgm:prSet presAssocID="{1AFBA914-2D2D-45AF-A595-3C700488C6B8}" presName="linearFlow" presStyleCnt="0">
        <dgm:presLayoutVars>
          <dgm:dir/>
          <dgm:animLvl val="lvl"/>
          <dgm:resizeHandles val="exact"/>
        </dgm:presLayoutVars>
      </dgm:prSet>
      <dgm:spPr/>
    </dgm:pt>
    <dgm:pt modelId="{3CE39E18-6E54-4424-AE43-85F5FEB3322C}" type="pres">
      <dgm:prSet presAssocID="{130E72EE-4127-411D-A93D-9B474114B495}" presName="composite" presStyleCnt="0"/>
      <dgm:spPr/>
    </dgm:pt>
    <dgm:pt modelId="{DA5A0600-CC3C-4AAF-9419-9CA64C1BFA07}" type="pres">
      <dgm:prSet presAssocID="{130E72EE-4127-411D-A93D-9B474114B495}" presName="parentText" presStyleLbl="alignNode1" presStyleIdx="0" presStyleCnt="3">
        <dgm:presLayoutVars>
          <dgm:chMax val="1"/>
          <dgm:bulletEnabled val="1"/>
        </dgm:presLayoutVars>
      </dgm:prSet>
      <dgm:spPr/>
    </dgm:pt>
    <dgm:pt modelId="{7C49105F-85FE-458D-9AE1-6EFDF1F3647A}" type="pres">
      <dgm:prSet presAssocID="{130E72EE-4127-411D-A93D-9B474114B495}" presName="descendantText" presStyleLbl="alignAcc1" presStyleIdx="0" presStyleCnt="3">
        <dgm:presLayoutVars>
          <dgm:bulletEnabled val="1"/>
        </dgm:presLayoutVars>
      </dgm:prSet>
      <dgm:spPr/>
    </dgm:pt>
    <dgm:pt modelId="{A1921D03-2612-4735-B5B4-341038892FAF}" type="pres">
      <dgm:prSet presAssocID="{5E8E1714-6597-476B-B2D7-4DDBD7AE0BD4}" presName="sp" presStyleCnt="0"/>
      <dgm:spPr/>
    </dgm:pt>
    <dgm:pt modelId="{85F86CDA-2BCE-4F06-AB7E-13085F5DC9E1}" type="pres">
      <dgm:prSet presAssocID="{A2C8D161-FF85-4936-AFBD-5935D6A3CDFC}" presName="composite" presStyleCnt="0"/>
      <dgm:spPr/>
    </dgm:pt>
    <dgm:pt modelId="{50A6F37E-4552-4468-B434-D40A2462A915}" type="pres">
      <dgm:prSet presAssocID="{A2C8D161-FF85-4936-AFBD-5935D6A3CDFC}" presName="parentText" presStyleLbl="alignNode1" presStyleIdx="1" presStyleCnt="3">
        <dgm:presLayoutVars>
          <dgm:chMax val="1"/>
          <dgm:bulletEnabled val="1"/>
        </dgm:presLayoutVars>
      </dgm:prSet>
      <dgm:spPr/>
    </dgm:pt>
    <dgm:pt modelId="{2CF03AD8-CAE1-4B5C-943F-7743C13929AD}" type="pres">
      <dgm:prSet presAssocID="{A2C8D161-FF85-4936-AFBD-5935D6A3CDFC}" presName="descendantText" presStyleLbl="alignAcc1" presStyleIdx="1" presStyleCnt="3">
        <dgm:presLayoutVars>
          <dgm:bulletEnabled val="1"/>
        </dgm:presLayoutVars>
      </dgm:prSet>
      <dgm:spPr/>
    </dgm:pt>
    <dgm:pt modelId="{8D7CF62B-ECFF-47BF-A9ED-42BC3B04EE38}" type="pres">
      <dgm:prSet presAssocID="{D36A9B67-25E1-4D53-BCE0-3A64DF7E1D9B}" presName="sp" presStyleCnt="0"/>
      <dgm:spPr/>
    </dgm:pt>
    <dgm:pt modelId="{94EF9039-2A61-4621-94ED-66C3FC26383C}" type="pres">
      <dgm:prSet presAssocID="{16185887-BD59-4F63-AD48-400E8B166086}" presName="composite" presStyleCnt="0"/>
      <dgm:spPr/>
    </dgm:pt>
    <dgm:pt modelId="{7B8C49AB-F46E-424C-9671-CE27BDB8A46F}" type="pres">
      <dgm:prSet presAssocID="{16185887-BD59-4F63-AD48-400E8B166086}" presName="parentText" presStyleLbl="alignNode1" presStyleIdx="2" presStyleCnt="3">
        <dgm:presLayoutVars>
          <dgm:chMax val="1"/>
          <dgm:bulletEnabled val="1"/>
        </dgm:presLayoutVars>
      </dgm:prSet>
      <dgm:spPr/>
    </dgm:pt>
    <dgm:pt modelId="{755F83E7-9836-4D2F-9B5D-8FB5B464B429}" type="pres">
      <dgm:prSet presAssocID="{16185887-BD59-4F63-AD48-400E8B166086}" presName="descendantText" presStyleLbl="alignAcc1" presStyleIdx="2" presStyleCnt="3">
        <dgm:presLayoutVars>
          <dgm:bulletEnabled val="1"/>
        </dgm:presLayoutVars>
      </dgm:prSet>
      <dgm:spPr/>
    </dgm:pt>
  </dgm:ptLst>
  <dgm:cxnLst>
    <dgm:cxn modelId="{F8B19F12-0904-4256-B4CB-557039AB28A8}" srcId="{A2C8D161-FF85-4936-AFBD-5935D6A3CDFC}" destId="{6C0BCFE8-A97D-4643-A2DD-435B2113DE0A}" srcOrd="0" destOrd="0" parTransId="{A883FBCF-5D06-4AC8-8DF4-9E297513D728}" sibTransId="{3438971E-0DDD-47FC-A508-881BD924D670}"/>
    <dgm:cxn modelId="{E38A3360-2DB0-43E2-B98C-F347F0865500}" type="presOf" srcId="{A2C8D161-FF85-4936-AFBD-5935D6A3CDFC}" destId="{50A6F37E-4552-4468-B434-D40A2462A915}" srcOrd="0" destOrd="0" presId="urn:microsoft.com/office/officeart/2005/8/layout/chevron2"/>
    <dgm:cxn modelId="{6DE6176B-A3EC-4C0B-9CA7-302E1EECAD5E}" srcId="{1AFBA914-2D2D-45AF-A595-3C700488C6B8}" destId="{130E72EE-4127-411D-A93D-9B474114B495}" srcOrd="0" destOrd="0" parTransId="{F97DA9CD-488E-4869-9209-A6FA74BFC658}" sibTransId="{5E8E1714-6597-476B-B2D7-4DDBD7AE0BD4}"/>
    <dgm:cxn modelId="{046E8257-B199-4F60-B5EE-E120FD94520C}" srcId="{130E72EE-4127-411D-A93D-9B474114B495}" destId="{5C3D4FDA-74D3-4FB5-9321-8F09F23B19DB}" srcOrd="0" destOrd="0" parTransId="{0C74ECBD-36E9-4D2A-A553-DAB6C6897795}" sibTransId="{781EA253-D9BE-4409-9187-7DB262FADCB4}"/>
    <dgm:cxn modelId="{4211207D-EED3-4B32-9F2C-9CA7FB49EAB2}" type="presOf" srcId="{16185887-BD59-4F63-AD48-400E8B166086}" destId="{7B8C49AB-F46E-424C-9671-CE27BDB8A46F}" srcOrd="0" destOrd="0" presId="urn:microsoft.com/office/officeart/2005/8/layout/chevron2"/>
    <dgm:cxn modelId="{187AFEAA-5537-424B-9835-44409ED84862}" type="presOf" srcId="{1AFBA914-2D2D-45AF-A595-3C700488C6B8}" destId="{D95C315F-A555-4A4E-9F66-628EBD189ACB}" srcOrd="0" destOrd="0" presId="urn:microsoft.com/office/officeart/2005/8/layout/chevron2"/>
    <dgm:cxn modelId="{6A0A1CBC-F186-4B7C-9A2A-B1959C5EFA95}" type="presOf" srcId="{1120E762-29B7-4B90-B74B-8AC68CAF2F18}" destId="{755F83E7-9836-4D2F-9B5D-8FB5B464B429}" srcOrd="0" destOrd="0" presId="urn:microsoft.com/office/officeart/2005/8/layout/chevron2"/>
    <dgm:cxn modelId="{87B2CEC9-5689-435D-B71D-7183BBE00AC1}" type="presOf" srcId="{5C3D4FDA-74D3-4FB5-9321-8F09F23B19DB}" destId="{7C49105F-85FE-458D-9AE1-6EFDF1F3647A}" srcOrd="0" destOrd="0" presId="urn:microsoft.com/office/officeart/2005/8/layout/chevron2"/>
    <dgm:cxn modelId="{D10730CA-EB56-43BC-8BB7-FC140CA911B3}" type="presOf" srcId="{6C0BCFE8-A97D-4643-A2DD-435B2113DE0A}" destId="{2CF03AD8-CAE1-4B5C-943F-7743C13929AD}" srcOrd="0" destOrd="0" presId="urn:microsoft.com/office/officeart/2005/8/layout/chevron2"/>
    <dgm:cxn modelId="{B8BD7DCD-712B-49DE-B5BD-D3B2B33DAA55}" srcId="{16185887-BD59-4F63-AD48-400E8B166086}" destId="{1120E762-29B7-4B90-B74B-8AC68CAF2F18}" srcOrd="0" destOrd="0" parTransId="{7388AA9D-8203-4BB6-9BF7-B6F1163B2C6E}" sibTransId="{925A6516-A07C-4AA8-9E39-80729C90DEF0}"/>
    <dgm:cxn modelId="{B1519FDE-FE23-49A6-8384-E75B3AED5C25}" srcId="{1AFBA914-2D2D-45AF-A595-3C700488C6B8}" destId="{A2C8D161-FF85-4936-AFBD-5935D6A3CDFC}" srcOrd="1" destOrd="0" parTransId="{9B88ADEF-F837-46A3-AE0E-9319D3F7274C}" sibTransId="{D36A9B67-25E1-4D53-BCE0-3A64DF7E1D9B}"/>
    <dgm:cxn modelId="{5152C5EA-4C78-40FD-BC9C-00297C153E79}" srcId="{1AFBA914-2D2D-45AF-A595-3C700488C6B8}" destId="{16185887-BD59-4F63-AD48-400E8B166086}" srcOrd="2" destOrd="0" parTransId="{308E62CE-B0BF-481C-B30B-DD28839EB209}" sibTransId="{763227A4-9ED4-4206-8071-BEBEA48505CA}"/>
    <dgm:cxn modelId="{3AAF00F6-B5AD-43EB-8A17-B375724C82DB}" type="presOf" srcId="{130E72EE-4127-411D-A93D-9B474114B495}" destId="{DA5A0600-CC3C-4AAF-9419-9CA64C1BFA07}" srcOrd="0" destOrd="0" presId="urn:microsoft.com/office/officeart/2005/8/layout/chevron2"/>
    <dgm:cxn modelId="{1685EDBC-9BA8-4E4F-A630-447F67E2E1D1}" type="presParOf" srcId="{D95C315F-A555-4A4E-9F66-628EBD189ACB}" destId="{3CE39E18-6E54-4424-AE43-85F5FEB3322C}" srcOrd="0" destOrd="0" presId="urn:microsoft.com/office/officeart/2005/8/layout/chevron2"/>
    <dgm:cxn modelId="{F1FA5299-DC56-4B07-9A56-E9826FCC295F}" type="presParOf" srcId="{3CE39E18-6E54-4424-AE43-85F5FEB3322C}" destId="{DA5A0600-CC3C-4AAF-9419-9CA64C1BFA07}" srcOrd="0" destOrd="0" presId="urn:microsoft.com/office/officeart/2005/8/layout/chevron2"/>
    <dgm:cxn modelId="{FDC80F06-D330-4484-BEB7-25061E7EBBD6}" type="presParOf" srcId="{3CE39E18-6E54-4424-AE43-85F5FEB3322C}" destId="{7C49105F-85FE-458D-9AE1-6EFDF1F3647A}" srcOrd="1" destOrd="0" presId="urn:microsoft.com/office/officeart/2005/8/layout/chevron2"/>
    <dgm:cxn modelId="{D114C168-396F-48B2-9397-32C64EB80C8E}" type="presParOf" srcId="{D95C315F-A555-4A4E-9F66-628EBD189ACB}" destId="{A1921D03-2612-4735-B5B4-341038892FAF}" srcOrd="1" destOrd="0" presId="urn:microsoft.com/office/officeart/2005/8/layout/chevron2"/>
    <dgm:cxn modelId="{C37BA68F-A703-4A8E-A9E9-16150E59C486}" type="presParOf" srcId="{D95C315F-A555-4A4E-9F66-628EBD189ACB}" destId="{85F86CDA-2BCE-4F06-AB7E-13085F5DC9E1}" srcOrd="2" destOrd="0" presId="urn:microsoft.com/office/officeart/2005/8/layout/chevron2"/>
    <dgm:cxn modelId="{A455D7F7-7A8E-4493-B175-75007925F763}" type="presParOf" srcId="{85F86CDA-2BCE-4F06-AB7E-13085F5DC9E1}" destId="{50A6F37E-4552-4468-B434-D40A2462A915}" srcOrd="0" destOrd="0" presId="urn:microsoft.com/office/officeart/2005/8/layout/chevron2"/>
    <dgm:cxn modelId="{569128D9-D214-465A-BA1E-1A05545CBE9F}" type="presParOf" srcId="{85F86CDA-2BCE-4F06-AB7E-13085F5DC9E1}" destId="{2CF03AD8-CAE1-4B5C-943F-7743C13929AD}" srcOrd="1" destOrd="0" presId="urn:microsoft.com/office/officeart/2005/8/layout/chevron2"/>
    <dgm:cxn modelId="{7993403A-F1B3-4DF3-B48C-C38D7040CB81}" type="presParOf" srcId="{D95C315F-A555-4A4E-9F66-628EBD189ACB}" destId="{8D7CF62B-ECFF-47BF-A9ED-42BC3B04EE38}" srcOrd="3" destOrd="0" presId="urn:microsoft.com/office/officeart/2005/8/layout/chevron2"/>
    <dgm:cxn modelId="{5E2286EB-C8D0-4B23-883F-C1623D60A1F8}" type="presParOf" srcId="{D95C315F-A555-4A4E-9F66-628EBD189ACB}" destId="{94EF9039-2A61-4621-94ED-66C3FC26383C}" srcOrd="4" destOrd="0" presId="urn:microsoft.com/office/officeart/2005/8/layout/chevron2"/>
    <dgm:cxn modelId="{C8559469-A2A8-4AB1-B33C-63A9548251D2}" type="presParOf" srcId="{94EF9039-2A61-4621-94ED-66C3FC26383C}" destId="{7B8C49AB-F46E-424C-9671-CE27BDB8A46F}" srcOrd="0" destOrd="0" presId="urn:microsoft.com/office/officeart/2005/8/layout/chevron2"/>
    <dgm:cxn modelId="{BB028C08-2618-4FE9-8F13-E95517E0B6EB}" type="presParOf" srcId="{94EF9039-2A61-4621-94ED-66C3FC26383C}" destId="{755F83E7-9836-4D2F-9B5D-8FB5B464B42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B827C9A-B9D3-46B8-9F1E-F6CD11FA6E9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5335A9B-D523-40DA-AF61-FD8BC2BEFE0A}">
      <dgm:prSet custT="1"/>
      <dgm:spPr>
        <a:solidFill>
          <a:schemeClr val="accent3">
            <a:lumMod val="40000"/>
            <a:lumOff val="60000"/>
          </a:schemeClr>
        </a:solidFill>
      </dgm:spPr>
      <dgm:t>
        <a:bodyPr/>
        <a:lstStyle/>
        <a:p>
          <a:r>
            <a:rPr lang="en-US" sz="2400" dirty="0">
              <a:solidFill>
                <a:srgbClr val="3C4743"/>
              </a:solidFill>
              <a:latin typeface="Arial" panose="020B0604020202020204" pitchFamily="34" charset="0"/>
              <a:cs typeface="Arial" panose="020B0604020202020204" pitchFamily="34" charset="0"/>
            </a:rPr>
            <a:t>Networks must be:</a:t>
          </a:r>
        </a:p>
      </dgm:t>
    </dgm:pt>
    <dgm:pt modelId="{CDF5E907-666D-4602-8702-B0B510E6AED7}" type="parTrans" cxnId="{9C3AA4DE-CD01-44F9-B13D-15AE51EE9512}">
      <dgm:prSet/>
      <dgm:spPr/>
      <dgm:t>
        <a:bodyPr/>
        <a:lstStyle/>
        <a:p>
          <a:endParaRPr lang="en-US"/>
        </a:p>
      </dgm:t>
    </dgm:pt>
    <dgm:pt modelId="{C4A9BF88-F5EC-45D1-B70E-E4711C9EABC0}" type="sibTrans" cxnId="{9C3AA4DE-CD01-44F9-B13D-15AE51EE9512}">
      <dgm:prSet/>
      <dgm:spPr/>
      <dgm:t>
        <a:bodyPr/>
        <a:lstStyle/>
        <a:p>
          <a:endParaRPr lang="en-US"/>
        </a:p>
      </dgm:t>
    </dgm:pt>
    <dgm:pt modelId="{2F7D0D36-431E-4D6F-A1D0-D13A3B1FD525}">
      <dgm:prSet custT="1"/>
      <dgm:spPr/>
      <dgm:t>
        <a:bodyPr/>
        <a:lstStyle/>
        <a:p>
          <a:r>
            <a:rPr lang="en-US" sz="2200" dirty="0">
              <a:solidFill>
                <a:srgbClr val="3C4743"/>
              </a:solidFill>
              <a:latin typeface="Arial" panose="020B0604020202020204" pitchFamily="34" charset="0"/>
              <a:cs typeface="Arial" panose="020B0604020202020204" pitchFamily="34" charset="0"/>
            </a:rPr>
            <a:t>Resilient</a:t>
          </a:r>
        </a:p>
      </dgm:t>
    </dgm:pt>
    <dgm:pt modelId="{547F0AD2-8135-4DBC-ABCD-A4830162DA6D}" type="parTrans" cxnId="{4DEFFD8F-D9F8-4BFB-A7B7-10B5FDF4F642}">
      <dgm:prSet/>
      <dgm:spPr/>
      <dgm:t>
        <a:bodyPr/>
        <a:lstStyle/>
        <a:p>
          <a:endParaRPr lang="en-US"/>
        </a:p>
      </dgm:t>
    </dgm:pt>
    <dgm:pt modelId="{DF9F1210-88BF-4A2F-AF31-5A66A4AC9AB3}" type="sibTrans" cxnId="{4DEFFD8F-D9F8-4BFB-A7B7-10B5FDF4F642}">
      <dgm:prSet/>
      <dgm:spPr/>
      <dgm:t>
        <a:bodyPr/>
        <a:lstStyle/>
        <a:p>
          <a:endParaRPr lang="en-US"/>
        </a:p>
      </dgm:t>
    </dgm:pt>
    <dgm:pt modelId="{6F868AEE-C523-491B-B8EF-1E85A350C42C}">
      <dgm:prSet custT="1"/>
      <dgm:spPr/>
      <dgm:t>
        <a:bodyPr/>
        <a:lstStyle/>
        <a:p>
          <a:r>
            <a:rPr lang="en-US" sz="2200" dirty="0">
              <a:solidFill>
                <a:srgbClr val="3C4743"/>
              </a:solidFill>
              <a:latin typeface="Arial" panose="020B0604020202020204" pitchFamily="34" charset="0"/>
              <a:cs typeface="Arial" panose="020B0604020202020204" pitchFamily="34" charset="0"/>
            </a:rPr>
            <a:t>Adaptable to changing network conditions</a:t>
          </a:r>
        </a:p>
      </dgm:t>
    </dgm:pt>
    <dgm:pt modelId="{73F53F5C-DB4D-4F7A-94C1-EE782C35D75F}" type="parTrans" cxnId="{579C6834-03B1-450F-8B99-4C0C11C3C29C}">
      <dgm:prSet/>
      <dgm:spPr/>
      <dgm:t>
        <a:bodyPr/>
        <a:lstStyle/>
        <a:p>
          <a:endParaRPr lang="en-US"/>
        </a:p>
      </dgm:t>
    </dgm:pt>
    <dgm:pt modelId="{D8C8E479-FFAB-4884-AD4F-AED1BB1AFDC4}" type="sibTrans" cxnId="{579C6834-03B1-450F-8B99-4C0C11C3C29C}">
      <dgm:prSet/>
      <dgm:spPr/>
      <dgm:t>
        <a:bodyPr/>
        <a:lstStyle/>
        <a:p>
          <a:endParaRPr lang="en-US"/>
        </a:p>
      </dgm:t>
    </dgm:pt>
    <dgm:pt modelId="{C3E64469-F84E-4EBB-8D12-197CFC3B2DBA}">
      <dgm:prSet custT="1"/>
      <dgm:spPr/>
      <dgm:t>
        <a:bodyPr/>
        <a:lstStyle/>
        <a:p>
          <a:r>
            <a:rPr lang="en-US" sz="2200" dirty="0">
              <a:solidFill>
                <a:srgbClr val="3C4743"/>
              </a:solidFill>
              <a:latin typeface="Arial" panose="020B0604020202020204" pitchFamily="34" charset="0"/>
              <a:cs typeface="Arial" panose="020B0604020202020204" pitchFamily="34" charset="0"/>
            </a:rPr>
            <a:t>Carefully designed</a:t>
          </a:r>
        </a:p>
      </dgm:t>
    </dgm:pt>
    <dgm:pt modelId="{9EAC961E-FEFF-47E5-AD18-934DD9B9220E}" type="parTrans" cxnId="{24BD57B4-0045-4160-85A5-CB673268660D}">
      <dgm:prSet/>
      <dgm:spPr/>
      <dgm:t>
        <a:bodyPr/>
        <a:lstStyle/>
        <a:p>
          <a:endParaRPr lang="en-US"/>
        </a:p>
      </dgm:t>
    </dgm:pt>
    <dgm:pt modelId="{DCFDC41B-7E1D-41C7-99AA-D4D40227381F}" type="sibTrans" cxnId="{24BD57B4-0045-4160-85A5-CB673268660D}">
      <dgm:prSet/>
      <dgm:spPr/>
      <dgm:t>
        <a:bodyPr/>
        <a:lstStyle/>
        <a:p>
          <a:endParaRPr lang="en-US"/>
        </a:p>
      </dgm:t>
    </dgm:pt>
    <dgm:pt modelId="{CBA75F4E-631B-4351-B942-F9D4C0F8F1D2}">
      <dgm:prSet custT="1"/>
      <dgm:spPr/>
      <dgm:t>
        <a:bodyPr/>
        <a:lstStyle/>
        <a:p>
          <a:r>
            <a:rPr lang="en-US" sz="2200" dirty="0">
              <a:solidFill>
                <a:srgbClr val="3C4743"/>
              </a:solidFill>
              <a:latin typeface="Arial" panose="020B0604020202020204" pitchFamily="34" charset="0"/>
              <a:cs typeface="Arial" panose="020B0604020202020204" pitchFamily="34" charset="0"/>
            </a:rPr>
            <a:t>Be able to respond quickly and intelligently to attacks that do succeed</a:t>
          </a:r>
        </a:p>
      </dgm:t>
    </dgm:pt>
    <dgm:pt modelId="{72FD695D-4DBC-42CD-A43F-F1A729907AC3}" type="parTrans" cxnId="{6B8370BC-EA84-40A1-9B10-C0B29DD475D1}">
      <dgm:prSet/>
      <dgm:spPr/>
      <dgm:t>
        <a:bodyPr/>
        <a:lstStyle/>
        <a:p>
          <a:endParaRPr lang="en-US"/>
        </a:p>
      </dgm:t>
    </dgm:pt>
    <dgm:pt modelId="{4B4D2AF1-2776-4D43-8105-0FC5605B9871}" type="sibTrans" cxnId="{6B8370BC-EA84-40A1-9B10-C0B29DD475D1}">
      <dgm:prSet/>
      <dgm:spPr/>
      <dgm:t>
        <a:bodyPr/>
        <a:lstStyle/>
        <a:p>
          <a:endParaRPr lang="en-US"/>
        </a:p>
      </dgm:t>
    </dgm:pt>
    <dgm:pt modelId="{BE23E44D-54B5-4F29-825D-6F91D24EA12D}" type="pres">
      <dgm:prSet presAssocID="{CB827C9A-B9D3-46B8-9F1E-F6CD11FA6E90}" presName="linear" presStyleCnt="0">
        <dgm:presLayoutVars>
          <dgm:animLvl val="lvl"/>
          <dgm:resizeHandles val="exact"/>
        </dgm:presLayoutVars>
      </dgm:prSet>
      <dgm:spPr/>
    </dgm:pt>
    <dgm:pt modelId="{96E18D78-7CEE-4EBB-8A7B-9E322A204234}" type="pres">
      <dgm:prSet presAssocID="{05335A9B-D523-40DA-AF61-FD8BC2BEFE0A}" presName="parentText" presStyleLbl="node1" presStyleIdx="0" presStyleCnt="1" custScaleY="62119">
        <dgm:presLayoutVars>
          <dgm:chMax val="0"/>
          <dgm:bulletEnabled val="1"/>
        </dgm:presLayoutVars>
      </dgm:prSet>
      <dgm:spPr/>
    </dgm:pt>
    <dgm:pt modelId="{E3099437-0A82-46D8-83C5-10D35D1826E8}" type="pres">
      <dgm:prSet presAssocID="{05335A9B-D523-40DA-AF61-FD8BC2BEFE0A}" presName="childText" presStyleLbl="revTx" presStyleIdx="0" presStyleCnt="1" custLinFactNeighborY="10461">
        <dgm:presLayoutVars>
          <dgm:bulletEnabled val="1"/>
        </dgm:presLayoutVars>
      </dgm:prSet>
      <dgm:spPr/>
    </dgm:pt>
  </dgm:ptLst>
  <dgm:cxnLst>
    <dgm:cxn modelId="{54309301-E214-4D5F-932E-810418A8413E}" type="presOf" srcId="{6F868AEE-C523-491B-B8EF-1E85A350C42C}" destId="{E3099437-0A82-46D8-83C5-10D35D1826E8}" srcOrd="0" destOrd="1" presId="urn:microsoft.com/office/officeart/2005/8/layout/vList2"/>
    <dgm:cxn modelId="{579C6834-03B1-450F-8B99-4C0C11C3C29C}" srcId="{05335A9B-D523-40DA-AF61-FD8BC2BEFE0A}" destId="{6F868AEE-C523-491B-B8EF-1E85A350C42C}" srcOrd="1" destOrd="0" parTransId="{73F53F5C-DB4D-4F7A-94C1-EE782C35D75F}" sibTransId="{D8C8E479-FFAB-4884-AD4F-AED1BB1AFDC4}"/>
    <dgm:cxn modelId="{50502F46-0B99-4BD9-9B38-4D360EC94BEA}" type="presOf" srcId="{05335A9B-D523-40DA-AF61-FD8BC2BEFE0A}" destId="{96E18D78-7CEE-4EBB-8A7B-9E322A204234}" srcOrd="0" destOrd="0" presId="urn:microsoft.com/office/officeart/2005/8/layout/vList2"/>
    <dgm:cxn modelId="{F53CED68-0632-4ACE-A90D-30239512C764}" type="presOf" srcId="{CBA75F4E-631B-4351-B942-F9D4C0F8F1D2}" destId="{E3099437-0A82-46D8-83C5-10D35D1826E8}" srcOrd="0" destOrd="3" presId="urn:microsoft.com/office/officeart/2005/8/layout/vList2"/>
    <dgm:cxn modelId="{EA26D57C-9A42-479B-A1C5-063F16D55C49}" type="presOf" srcId="{2F7D0D36-431E-4D6F-A1D0-D13A3B1FD525}" destId="{E3099437-0A82-46D8-83C5-10D35D1826E8}" srcOrd="0" destOrd="0" presId="urn:microsoft.com/office/officeart/2005/8/layout/vList2"/>
    <dgm:cxn modelId="{4DEFFD8F-D9F8-4BFB-A7B7-10B5FDF4F642}" srcId="{05335A9B-D523-40DA-AF61-FD8BC2BEFE0A}" destId="{2F7D0D36-431E-4D6F-A1D0-D13A3B1FD525}" srcOrd="0" destOrd="0" parTransId="{547F0AD2-8135-4DBC-ABCD-A4830162DA6D}" sibTransId="{DF9F1210-88BF-4A2F-AF31-5A66A4AC9AB3}"/>
    <dgm:cxn modelId="{37DD81A7-169C-4935-85DE-2FC1441293D4}" type="presOf" srcId="{CB827C9A-B9D3-46B8-9F1E-F6CD11FA6E90}" destId="{BE23E44D-54B5-4F29-825D-6F91D24EA12D}" srcOrd="0" destOrd="0" presId="urn:microsoft.com/office/officeart/2005/8/layout/vList2"/>
    <dgm:cxn modelId="{24BD57B4-0045-4160-85A5-CB673268660D}" srcId="{05335A9B-D523-40DA-AF61-FD8BC2BEFE0A}" destId="{C3E64469-F84E-4EBB-8D12-197CFC3B2DBA}" srcOrd="2" destOrd="0" parTransId="{9EAC961E-FEFF-47E5-AD18-934DD9B9220E}" sibTransId="{DCFDC41B-7E1D-41C7-99AA-D4D40227381F}"/>
    <dgm:cxn modelId="{6B8370BC-EA84-40A1-9B10-C0B29DD475D1}" srcId="{05335A9B-D523-40DA-AF61-FD8BC2BEFE0A}" destId="{CBA75F4E-631B-4351-B942-F9D4C0F8F1D2}" srcOrd="3" destOrd="0" parTransId="{72FD695D-4DBC-42CD-A43F-F1A729907AC3}" sibTransId="{4B4D2AF1-2776-4D43-8105-0FC5605B9871}"/>
    <dgm:cxn modelId="{FD99F2BC-6BBD-49ED-B7D8-A79A1BCDB998}" type="presOf" srcId="{C3E64469-F84E-4EBB-8D12-197CFC3B2DBA}" destId="{E3099437-0A82-46D8-83C5-10D35D1826E8}" srcOrd="0" destOrd="2" presId="urn:microsoft.com/office/officeart/2005/8/layout/vList2"/>
    <dgm:cxn modelId="{9C3AA4DE-CD01-44F9-B13D-15AE51EE9512}" srcId="{CB827C9A-B9D3-46B8-9F1E-F6CD11FA6E90}" destId="{05335A9B-D523-40DA-AF61-FD8BC2BEFE0A}" srcOrd="0" destOrd="0" parTransId="{CDF5E907-666D-4602-8702-B0B510E6AED7}" sibTransId="{C4A9BF88-F5EC-45D1-B70E-E4711C9EABC0}"/>
    <dgm:cxn modelId="{E62F0732-69AB-413E-A26D-AA5CC872EBFB}" type="presParOf" srcId="{BE23E44D-54B5-4F29-825D-6F91D24EA12D}" destId="{96E18D78-7CEE-4EBB-8A7B-9E322A204234}" srcOrd="0" destOrd="0" presId="urn:microsoft.com/office/officeart/2005/8/layout/vList2"/>
    <dgm:cxn modelId="{D1DCEA66-00F4-4DE2-BFB9-18EB1CCAFCC1}" type="presParOf" srcId="{BE23E44D-54B5-4F29-825D-6F91D24EA12D}" destId="{E3099437-0A82-46D8-83C5-10D35D1826E8}"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DAAA8A-1925-491D-B127-1EECCA362566}">
      <dsp:nvSpPr>
        <dsp:cNvPr id="0" name=""/>
        <dsp:cNvSpPr/>
      </dsp:nvSpPr>
      <dsp:spPr>
        <a:xfrm>
          <a:off x="-5312816" y="-813636"/>
          <a:ext cx="6326319" cy="6326319"/>
        </a:xfrm>
        <a:prstGeom prst="blockArc">
          <a:avLst>
            <a:gd name="adj1" fmla="val 18900000"/>
            <a:gd name="adj2" fmla="val 2700000"/>
            <a:gd name="adj3" fmla="val 34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D4B1D3-882C-4FE6-93C3-2654C0F28A11}">
      <dsp:nvSpPr>
        <dsp:cNvPr id="0" name=""/>
        <dsp:cNvSpPr/>
      </dsp:nvSpPr>
      <dsp:spPr>
        <a:xfrm>
          <a:off x="530622" y="361262"/>
          <a:ext cx="9691160" cy="722901"/>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80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Local area networks (LANs)</a:t>
          </a:r>
        </a:p>
      </dsp:txBody>
      <dsp:txXfrm>
        <a:off x="530622" y="361262"/>
        <a:ext cx="9691160" cy="722901"/>
      </dsp:txXfrm>
    </dsp:sp>
    <dsp:sp modelId="{8A7DE487-903C-4616-96BA-3A200EE8557F}">
      <dsp:nvSpPr>
        <dsp:cNvPr id="0" name=""/>
        <dsp:cNvSpPr/>
      </dsp:nvSpPr>
      <dsp:spPr>
        <a:xfrm>
          <a:off x="78809" y="270900"/>
          <a:ext cx="903626" cy="90362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A96521-9174-4B5C-AF4E-02815EE28F5E}">
      <dsp:nvSpPr>
        <dsp:cNvPr id="0" name=""/>
        <dsp:cNvSpPr/>
      </dsp:nvSpPr>
      <dsp:spPr>
        <a:xfrm>
          <a:off x="945078" y="1445802"/>
          <a:ext cx="9276704" cy="722901"/>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80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Wide area networks (WANs)</a:t>
          </a:r>
        </a:p>
      </dsp:txBody>
      <dsp:txXfrm>
        <a:off x="945078" y="1445802"/>
        <a:ext cx="9276704" cy="722901"/>
      </dsp:txXfrm>
    </dsp:sp>
    <dsp:sp modelId="{19F47955-8AB0-40F4-925E-D9E92B9830C5}">
      <dsp:nvSpPr>
        <dsp:cNvPr id="0" name=""/>
        <dsp:cNvSpPr/>
      </dsp:nvSpPr>
      <dsp:spPr>
        <a:xfrm>
          <a:off x="493265" y="1355440"/>
          <a:ext cx="903626" cy="90362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0CAA04-885B-4DBC-8806-A5EADD19B006}">
      <dsp:nvSpPr>
        <dsp:cNvPr id="0" name=""/>
        <dsp:cNvSpPr/>
      </dsp:nvSpPr>
      <dsp:spPr>
        <a:xfrm>
          <a:off x="945078" y="2530342"/>
          <a:ext cx="9276704" cy="722901"/>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80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The Internet</a:t>
          </a:r>
        </a:p>
      </dsp:txBody>
      <dsp:txXfrm>
        <a:off x="945078" y="2530342"/>
        <a:ext cx="9276704" cy="722901"/>
      </dsp:txXfrm>
    </dsp:sp>
    <dsp:sp modelId="{C05D6477-B210-411B-AD35-FEE0231595EB}">
      <dsp:nvSpPr>
        <dsp:cNvPr id="0" name=""/>
        <dsp:cNvSpPr/>
      </dsp:nvSpPr>
      <dsp:spPr>
        <a:xfrm>
          <a:off x="493265" y="2439980"/>
          <a:ext cx="903626" cy="90362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C3EB92-CC77-4D34-B4D1-0969A45A1808}">
      <dsp:nvSpPr>
        <dsp:cNvPr id="0" name=""/>
        <dsp:cNvSpPr/>
      </dsp:nvSpPr>
      <dsp:spPr>
        <a:xfrm>
          <a:off x="530622" y="3614882"/>
          <a:ext cx="9691160" cy="722901"/>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80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Proprietary networks</a:t>
          </a:r>
        </a:p>
      </dsp:txBody>
      <dsp:txXfrm>
        <a:off x="530622" y="3614882"/>
        <a:ext cx="9691160" cy="722901"/>
      </dsp:txXfrm>
    </dsp:sp>
    <dsp:sp modelId="{7D130949-D308-4BAA-8DCB-4CA047ADB6B2}">
      <dsp:nvSpPr>
        <dsp:cNvPr id="0" name=""/>
        <dsp:cNvSpPr/>
      </dsp:nvSpPr>
      <dsp:spPr>
        <a:xfrm>
          <a:off x="78809" y="3524520"/>
          <a:ext cx="903626" cy="90362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27A60-E725-4FA1-A7AF-A3A7C38FB856}">
      <dsp:nvSpPr>
        <dsp:cNvPr id="0" name=""/>
        <dsp:cNvSpPr/>
      </dsp:nvSpPr>
      <dsp:spPr>
        <a:xfrm>
          <a:off x="0" y="2294"/>
          <a:ext cx="10287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239B2D-160D-49AF-8ED5-E9783362C38B}">
      <dsp:nvSpPr>
        <dsp:cNvPr id="0" name=""/>
        <dsp:cNvSpPr/>
      </dsp:nvSpPr>
      <dsp:spPr>
        <a:xfrm>
          <a:off x="0" y="2294"/>
          <a:ext cx="10287000" cy="782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Network device management, updates, and configuration must ensure that the devices making up the network are properly patched.</a:t>
          </a:r>
        </a:p>
      </dsp:txBody>
      <dsp:txXfrm>
        <a:off x="0" y="2294"/>
        <a:ext cx="10287000" cy="782409"/>
      </dsp:txXfrm>
    </dsp:sp>
    <dsp:sp modelId="{254DA48E-29BE-4137-965F-625D9D18C38F}">
      <dsp:nvSpPr>
        <dsp:cNvPr id="0" name=""/>
        <dsp:cNvSpPr/>
      </dsp:nvSpPr>
      <dsp:spPr>
        <a:xfrm>
          <a:off x="0" y="784704"/>
          <a:ext cx="10287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C540BE-3436-4109-8C7F-37A9927101EC}">
      <dsp:nvSpPr>
        <dsp:cNvPr id="0" name=""/>
        <dsp:cNvSpPr/>
      </dsp:nvSpPr>
      <dsp:spPr>
        <a:xfrm>
          <a:off x="0" y="784704"/>
          <a:ext cx="10287000" cy="782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Do not use default passwords or vulnerable configurations.</a:t>
          </a:r>
        </a:p>
      </dsp:txBody>
      <dsp:txXfrm>
        <a:off x="0" y="784704"/>
        <a:ext cx="10287000" cy="782409"/>
      </dsp:txXfrm>
    </dsp:sp>
    <dsp:sp modelId="{8B85BD05-3CC2-4148-84E6-830AE6D9A392}">
      <dsp:nvSpPr>
        <dsp:cNvPr id="0" name=""/>
        <dsp:cNvSpPr/>
      </dsp:nvSpPr>
      <dsp:spPr>
        <a:xfrm>
          <a:off x="0" y="1567113"/>
          <a:ext cx="10287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B22AC3-9AE4-47E0-A790-46F3546C6D41}">
      <dsp:nvSpPr>
        <dsp:cNvPr id="0" name=""/>
        <dsp:cNvSpPr/>
      </dsp:nvSpPr>
      <dsp:spPr>
        <a:xfrm>
          <a:off x="0" y="1567113"/>
          <a:ext cx="10287000" cy="782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Back up configurations and check for consistency.</a:t>
          </a:r>
        </a:p>
      </dsp:txBody>
      <dsp:txXfrm>
        <a:off x="0" y="1567113"/>
        <a:ext cx="10287000" cy="782409"/>
      </dsp:txXfrm>
    </dsp:sp>
    <dsp:sp modelId="{9B49E520-AAE2-4B03-8A90-B201AEB325B1}">
      <dsp:nvSpPr>
        <dsp:cNvPr id="0" name=""/>
        <dsp:cNvSpPr/>
      </dsp:nvSpPr>
      <dsp:spPr>
        <a:xfrm>
          <a:off x="0" y="2349523"/>
          <a:ext cx="10287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647FC1-7976-43E6-9118-3E62FFBAA80C}">
      <dsp:nvSpPr>
        <dsp:cNvPr id="0" name=""/>
        <dsp:cNvSpPr/>
      </dsp:nvSpPr>
      <dsp:spPr>
        <a:xfrm>
          <a:off x="0" y="2349523"/>
          <a:ext cx="10287000" cy="782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Implement response processes for both breaches and vulnerabilities.</a:t>
          </a:r>
        </a:p>
      </dsp:txBody>
      <dsp:txXfrm>
        <a:off x="0" y="2349523"/>
        <a:ext cx="10287000" cy="782409"/>
      </dsp:txXfrm>
    </dsp:sp>
    <dsp:sp modelId="{E7A5AEE5-8942-4E82-8AC2-69050F383E1E}">
      <dsp:nvSpPr>
        <dsp:cNvPr id="0" name=""/>
        <dsp:cNvSpPr/>
      </dsp:nvSpPr>
      <dsp:spPr>
        <a:xfrm>
          <a:off x="0" y="3131933"/>
          <a:ext cx="10287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C36B02-C263-49F6-A8FA-92C45C09AD6B}">
      <dsp:nvSpPr>
        <dsp:cNvPr id="0" name=""/>
        <dsp:cNvSpPr/>
      </dsp:nvSpPr>
      <dsp:spPr>
        <a:xfrm>
          <a:off x="0" y="3131933"/>
          <a:ext cx="10287000" cy="782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Implement network entry and access management.</a:t>
          </a:r>
        </a:p>
      </dsp:txBody>
      <dsp:txXfrm>
        <a:off x="0" y="3131933"/>
        <a:ext cx="10287000" cy="782409"/>
      </dsp:txXfrm>
    </dsp:sp>
    <dsp:sp modelId="{60371F43-10B1-4930-B390-B7E52641AE6A}">
      <dsp:nvSpPr>
        <dsp:cNvPr id="0" name=""/>
        <dsp:cNvSpPr/>
      </dsp:nvSpPr>
      <dsp:spPr>
        <a:xfrm>
          <a:off x="0" y="3914342"/>
          <a:ext cx="10287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B51360-E2CA-406A-AEEF-CEA46BD9A555}">
      <dsp:nvSpPr>
        <dsp:cNvPr id="0" name=""/>
        <dsp:cNvSpPr/>
      </dsp:nvSpPr>
      <dsp:spPr>
        <a:xfrm>
          <a:off x="0" y="3914342"/>
          <a:ext cx="10287000" cy="782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Implement device acquisition policies and procedures.</a:t>
          </a:r>
        </a:p>
      </dsp:txBody>
      <dsp:txXfrm>
        <a:off x="0" y="3914342"/>
        <a:ext cx="10287000" cy="78240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B4722-135A-4D44-BD81-F6D9AA20B7E6}">
      <dsp:nvSpPr>
        <dsp:cNvPr id="0" name=""/>
        <dsp:cNvSpPr/>
      </dsp:nvSpPr>
      <dsp:spPr>
        <a:xfrm rot="5400000">
          <a:off x="5606498" y="-1556012"/>
          <a:ext cx="2777324" cy="6583680"/>
        </a:xfrm>
        <a:prstGeom prst="round1Rect">
          <a:avLst/>
        </a:prstGeom>
        <a:noFill/>
        <a:ln w="12700" cap="flat" cmpd="sng" algn="ctr">
          <a:solidFill>
            <a:schemeClr val="accent3">
              <a:lumMod val="40000"/>
              <a:lumOff val="60000"/>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SBU IP Data</a:t>
          </a:r>
        </a:p>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Secret IP Data</a:t>
          </a:r>
        </a:p>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TC/SCI IP Data</a:t>
          </a:r>
        </a:p>
      </dsp:txBody>
      <dsp:txXfrm rot="-5400000">
        <a:off x="3703320" y="347166"/>
        <a:ext cx="6583680" cy="2641746"/>
      </dsp:txXfrm>
    </dsp:sp>
    <dsp:sp modelId="{468E1D40-F779-49A7-AD79-CC8EDDA90C76}">
      <dsp:nvSpPr>
        <dsp:cNvPr id="0" name=""/>
        <dsp:cNvSpPr/>
      </dsp:nvSpPr>
      <dsp:spPr>
        <a:xfrm>
          <a:off x="0" y="0"/>
          <a:ext cx="3703320" cy="3471655"/>
        </a:xfrm>
        <a:prstGeom prst="round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U.S. Defense Information Systems Agency (DISA) IP network services based on the data classification:</a:t>
          </a:r>
        </a:p>
      </dsp:txBody>
      <dsp:txXfrm>
        <a:off x="169472" y="169472"/>
        <a:ext cx="3364376" cy="313271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04D045-3482-4768-928C-4BF8C5AD7884}">
      <dsp:nvSpPr>
        <dsp:cNvPr id="0" name=""/>
        <dsp:cNvSpPr/>
      </dsp:nvSpPr>
      <dsp:spPr>
        <a:xfrm>
          <a:off x="-5310332" y="-813636"/>
          <a:ext cx="6326319" cy="6326319"/>
        </a:xfrm>
        <a:prstGeom prst="blockArc">
          <a:avLst>
            <a:gd name="adj1" fmla="val 18900000"/>
            <a:gd name="adj2" fmla="val 2700000"/>
            <a:gd name="adj3" fmla="val 34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6144E7-BDB2-4312-8746-E053D91FF64F}">
      <dsp:nvSpPr>
        <dsp:cNvPr id="0" name=""/>
        <dsp:cNvSpPr/>
      </dsp:nvSpPr>
      <dsp:spPr>
        <a:xfrm>
          <a:off x="329638" y="213618"/>
          <a:ext cx="9894629" cy="427049"/>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8970"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Zero trust</a:t>
          </a:r>
        </a:p>
      </dsp:txBody>
      <dsp:txXfrm>
        <a:off x="329638" y="213618"/>
        <a:ext cx="9894629" cy="427049"/>
      </dsp:txXfrm>
    </dsp:sp>
    <dsp:sp modelId="{4CF6EFBC-AF25-4590-BE68-48DF065136E1}">
      <dsp:nvSpPr>
        <dsp:cNvPr id="0" name=""/>
        <dsp:cNvSpPr/>
      </dsp:nvSpPr>
      <dsp:spPr>
        <a:xfrm>
          <a:off x="62732" y="160237"/>
          <a:ext cx="533811" cy="5338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4E8CB9-C539-47E4-BC71-ED068B8BD6DD}">
      <dsp:nvSpPr>
        <dsp:cNvPr id="0" name=""/>
        <dsp:cNvSpPr/>
      </dsp:nvSpPr>
      <dsp:spPr>
        <a:xfrm>
          <a:off x="716369" y="854568"/>
          <a:ext cx="9507898" cy="427049"/>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8970"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Protocols</a:t>
          </a:r>
        </a:p>
      </dsp:txBody>
      <dsp:txXfrm>
        <a:off x="716369" y="854568"/>
        <a:ext cx="9507898" cy="427049"/>
      </dsp:txXfrm>
    </dsp:sp>
    <dsp:sp modelId="{34EB08F3-F08F-48C8-93C0-89305F7C8B8B}">
      <dsp:nvSpPr>
        <dsp:cNvPr id="0" name=""/>
        <dsp:cNvSpPr/>
      </dsp:nvSpPr>
      <dsp:spPr>
        <a:xfrm>
          <a:off x="449463" y="801187"/>
          <a:ext cx="533811" cy="5338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EA9317-A8FF-41B1-963F-48388A26B0D4}">
      <dsp:nvSpPr>
        <dsp:cNvPr id="0" name=""/>
        <dsp:cNvSpPr/>
      </dsp:nvSpPr>
      <dsp:spPr>
        <a:xfrm>
          <a:off x="928296" y="1495048"/>
          <a:ext cx="9295970" cy="427049"/>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8970"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Border Gateway Protocol (BGP)</a:t>
          </a:r>
        </a:p>
      </dsp:txBody>
      <dsp:txXfrm>
        <a:off x="928296" y="1495048"/>
        <a:ext cx="9295970" cy="427049"/>
      </dsp:txXfrm>
    </dsp:sp>
    <dsp:sp modelId="{434ADBC6-8738-4E0C-8425-268B14051515}">
      <dsp:nvSpPr>
        <dsp:cNvPr id="0" name=""/>
        <dsp:cNvSpPr/>
      </dsp:nvSpPr>
      <dsp:spPr>
        <a:xfrm>
          <a:off x="661390" y="1441667"/>
          <a:ext cx="533811" cy="5338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9152D9-18BF-4A04-9680-4E00A11353DB}">
      <dsp:nvSpPr>
        <dsp:cNvPr id="0" name=""/>
        <dsp:cNvSpPr/>
      </dsp:nvSpPr>
      <dsp:spPr>
        <a:xfrm>
          <a:off x="995963" y="2135998"/>
          <a:ext cx="9228304" cy="427049"/>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8970"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Transport Layer Security (TLS)</a:t>
          </a:r>
        </a:p>
      </dsp:txBody>
      <dsp:txXfrm>
        <a:off x="995963" y="2135998"/>
        <a:ext cx="9228304" cy="427049"/>
      </dsp:txXfrm>
    </dsp:sp>
    <dsp:sp modelId="{FF10AF43-E32E-43C8-9D06-F9216C6D3705}">
      <dsp:nvSpPr>
        <dsp:cNvPr id="0" name=""/>
        <dsp:cNvSpPr/>
      </dsp:nvSpPr>
      <dsp:spPr>
        <a:xfrm>
          <a:off x="729057" y="2082617"/>
          <a:ext cx="533811" cy="5338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47A0CC-4AF1-4F6C-83CA-6ED746C9305A}">
      <dsp:nvSpPr>
        <dsp:cNvPr id="0" name=""/>
        <dsp:cNvSpPr/>
      </dsp:nvSpPr>
      <dsp:spPr>
        <a:xfrm>
          <a:off x="928296" y="2776948"/>
          <a:ext cx="9295970" cy="427049"/>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8970"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Internet Protocol Security (IPsec)</a:t>
          </a:r>
        </a:p>
      </dsp:txBody>
      <dsp:txXfrm>
        <a:off x="928296" y="2776948"/>
        <a:ext cx="9295970" cy="427049"/>
      </dsp:txXfrm>
    </dsp:sp>
    <dsp:sp modelId="{098E1937-AF9E-4256-BBB7-6FAD6DF04899}">
      <dsp:nvSpPr>
        <dsp:cNvPr id="0" name=""/>
        <dsp:cNvSpPr/>
      </dsp:nvSpPr>
      <dsp:spPr>
        <a:xfrm>
          <a:off x="661390" y="2723567"/>
          <a:ext cx="533811" cy="5338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A5C929-A6AF-4873-A1B7-EEC02E40732E}">
      <dsp:nvSpPr>
        <dsp:cNvPr id="0" name=""/>
        <dsp:cNvSpPr/>
      </dsp:nvSpPr>
      <dsp:spPr>
        <a:xfrm>
          <a:off x="716369" y="3417428"/>
          <a:ext cx="9507898" cy="427049"/>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8970"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Network access control (NAC)</a:t>
          </a:r>
        </a:p>
      </dsp:txBody>
      <dsp:txXfrm>
        <a:off x="716369" y="3417428"/>
        <a:ext cx="9507898" cy="427049"/>
      </dsp:txXfrm>
    </dsp:sp>
    <dsp:sp modelId="{0A77C96D-7A5D-40CD-9C9E-87B5D72A1152}">
      <dsp:nvSpPr>
        <dsp:cNvPr id="0" name=""/>
        <dsp:cNvSpPr/>
      </dsp:nvSpPr>
      <dsp:spPr>
        <a:xfrm>
          <a:off x="449463" y="3364047"/>
          <a:ext cx="533811" cy="5338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97A34E-D833-4E20-81A7-B33CF84C06DC}">
      <dsp:nvSpPr>
        <dsp:cNvPr id="0" name=""/>
        <dsp:cNvSpPr/>
      </dsp:nvSpPr>
      <dsp:spPr>
        <a:xfrm>
          <a:off x="329638" y="4058378"/>
          <a:ext cx="9894629" cy="427049"/>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8970"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Network firewalls, routers, and switches</a:t>
          </a:r>
        </a:p>
      </dsp:txBody>
      <dsp:txXfrm>
        <a:off x="329638" y="4058378"/>
        <a:ext cx="9894629" cy="427049"/>
      </dsp:txXfrm>
    </dsp:sp>
    <dsp:sp modelId="{96874D4E-5E8B-446A-99F6-837FF2234B5C}">
      <dsp:nvSpPr>
        <dsp:cNvPr id="0" name=""/>
        <dsp:cNvSpPr/>
      </dsp:nvSpPr>
      <dsp:spPr>
        <a:xfrm>
          <a:off x="62732" y="4004997"/>
          <a:ext cx="533811" cy="5338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CB7D62-9C67-4242-ADD9-524FB297FEDD}">
      <dsp:nvSpPr>
        <dsp:cNvPr id="0" name=""/>
        <dsp:cNvSpPr/>
      </dsp:nvSpPr>
      <dsp:spPr>
        <a:xfrm>
          <a:off x="-5310332" y="-813636"/>
          <a:ext cx="6326319" cy="6326319"/>
        </a:xfrm>
        <a:prstGeom prst="blockArc">
          <a:avLst>
            <a:gd name="adj1" fmla="val 18900000"/>
            <a:gd name="adj2" fmla="val 2700000"/>
            <a:gd name="adj3" fmla="val 34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3441B6-9540-479E-B48E-E919479CDC13}">
      <dsp:nvSpPr>
        <dsp:cNvPr id="0" name=""/>
        <dsp:cNvSpPr/>
      </dsp:nvSpPr>
      <dsp:spPr>
        <a:xfrm>
          <a:off x="329638" y="213618"/>
          <a:ext cx="9894629" cy="427049"/>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8970"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Network security boundaries</a:t>
          </a:r>
        </a:p>
      </dsp:txBody>
      <dsp:txXfrm>
        <a:off x="329638" y="213618"/>
        <a:ext cx="9894629" cy="427049"/>
      </dsp:txXfrm>
    </dsp:sp>
    <dsp:sp modelId="{1BE5A7F2-AEB8-4EB8-8F66-611B029F0BBB}">
      <dsp:nvSpPr>
        <dsp:cNvPr id="0" name=""/>
        <dsp:cNvSpPr/>
      </dsp:nvSpPr>
      <dsp:spPr>
        <a:xfrm>
          <a:off x="62732" y="160237"/>
          <a:ext cx="533811" cy="5338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33FE35-375B-4B39-ABAB-220E4BC245AD}">
      <dsp:nvSpPr>
        <dsp:cNvPr id="0" name=""/>
        <dsp:cNvSpPr/>
      </dsp:nvSpPr>
      <dsp:spPr>
        <a:xfrm>
          <a:off x="716369" y="854568"/>
          <a:ext cx="9507898" cy="427049"/>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8970"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Virtual LANs</a:t>
          </a:r>
        </a:p>
      </dsp:txBody>
      <dsp:txXfrm>
        <a:off x="716369" y="854568"/>
        <a:ext cx="9507898" cy="427049"/>
      </dsp:txXfrm>
    </dsp:sp>
    <dsp:sp modelId="{5BCEC95F-2FFB-4CBE-9D24-41E9961AD2DE}">
      <dsp:nvSpPr>
        <dsp:cNvPr id="0" name=""/>
        <dsp:cNvSpPr/>
      </dsp:nvSpPr>
      <dsp:spPr>
        <a:xfrm>
          <a:off x="449463" y="801187"/>
          <a:ext cx="533811" cy="5338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CD3204-2BB8-45A1-B26F-0A7F48F64535}">
      <dsp:nvSpPr>
        <dsp:cNvPr id="0" name=""/>
        <dsp:cNvSpPr/>
      </dsp:nvSpPr>
      <dsp:spPr>
        <a:xfrm>
          <a:off x="928296" y="1495048"/>
          <a:ext cx="9295970" cy="427049"/>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8970"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Intrusion detection and prevention systems</a:t>
          </a:r>
        </a:p>
      </dsp:txBody>
      <dsp:txXfrm>
        <a:off x="928296" y="1495048"/>
        <a:ext cx="9295970" cy="427049"/>
      </dsp:txXfrm>
    </dsp:sp>
    <dsp:sp modelId="{8383DB5E-7D15-4F42-A7F7-DCA8D04AD983}">
      <dsp:nvSpPr>
        <dsp:cNvPr id="0" name=""/>
        <dsp:cNvSpPr/>
      </dsp:nvSpPr>
      <dsp:spPr>
        <a:xfrm>
          <a:off x="661390" y="1441667"/>
          <a:ext cx="533811" cy="5338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638105-948C-46C3-B530-0DDC6F4BF767}">
      <dsp:nvSpPr>
        <dsp:cNvPr id="0" name=""/>
        <dsp:cNvSpPr/>
      </dsp:nvSpPr>
      <dsp:spPr>
        <a:xfrm>
          <a:off x="995963" y="2135998"/>
          <a:ext cx="9228304" cy="427049"/>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8970"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Security information and event management systems</a:t>
          </a:r>
        </a:p>
      </dsp:txBody>
      <dsp:txXfrm>
        <a:off x="995963" y="2135998"/>
        <a:ext cx="9228304" cy="427049"/>
      </dsp:txXfrm>
    </dsp:sp>
    <dsp:sp modelId="{73374618-0387-4EBA-BC92-1F70ABD2D164}">
      <dsp:nvSpPr>
        <dsp:cNvPr id="0" name=""/>
        <dsp:cNvSpPr/>
      </dsp:nvSpPr>
      <dsp:spPr>
        <a:xfrm>
          <a:off x="729057" y="2082617"/>
          <a:ext cx="533811" cy="5338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27CCB0-57A7-487F-943E-C31DE54C010D}">
      <dsp:nvSpPr>
        <dsp:cNvPr id="0" name=""/>
        <dsp:cNvSpPr/>
      </dsp:nvSpPr>
      <dsp:spPr>
        <a:xfrm>
          <a:off x="928296" y="2776948"/>
          <a:ext cx="9295970" cy="427049"/>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8970"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Physical network protection</a:t>
          </a:r>
        </a:p>
      </dsp:txBody>
      <dsp:txXfrm>
        <a:off x="928296" y="2776948"/>
        <a:ext cx="9295970" cy="427049"/>
      </dsp:txXfrm>
    </dsp:sp>
    <dsp:sp modelId="{17D36FBB-F562-4BF5-BAA1-C0792CA8C4F7}">
      <dsp:nvSpPr>
        <dsp:cNvPr id="0" name=""/>
        <dsp:cNvSpPr/>
      </dsp:nvSpPr>
      <dsp:spPr>
        <a:xfrm>
          <a:off x="661390" y="2723567"/>
          <a:ext cx="533811" cy="5338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539218-385C-4968-A53E-1BE8DC66E72B}">
      <dsp:nvSpPr>
        <dsp:cNvPr id="0" name=""/>
        <dsp:cNvSpPr/>
      </dsp:nvSpPr>
      <dsp:spPr>
        <a:xfrm>
          <a:off x="716369" y="3417428"/>
          <a:ext cx="9507898" cy="427049"/>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8970"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Wireless network security</a:t>
          </a:r>
        </a:p>
      </dsp:txBody>
      <dsp:txXfrm>
        <a:off x="716369" y="3417428"/>
        <a:ext cx="9507898" cy="427049"/>
      </dsp:txXfrm>
    </dsp:sp>
    <dsp:sp modelId="{2B778CDF-766E-4D8E-9E3B-101722043BA5}">
      <dsp:nvSpPr>
        <dsp:cNvPr id="0" name=""/>
        <dsp:cNvSpPr/>
      </dsp:nvSpPr>
      <dsp:spPr>
        <a:xfrm>
          <a:off x="449463" y="3364047"/>
          <a:ext cx="533811" cy="5338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262F29-A7DE-4A77-94FA-CD3948E2F909}">
      <dsp:nvSpPr>
        <dsp:cNvPr id="0" name=""/>
        <dsp:cNvSpPr/>
      </dsp:nvSpPr>
      <dsp:spPr>
        <a:xfrm>
          <a:off x="329638" y="4058378"/>
          <a:ext cx="9894629" cy="427049"/>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8970"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Remote access and administration</a:t>
          </a:r>
        </a:p>
      </dsp:txBody>
      <dsp:txXfrm>
        <a:off x="329638" y="4058378"/>
        <a:ext cx="9894629" cy="427049"/>
      </dsp:txXfrm>
    </dsp:sp>
    <dsp:sp modelId="{33FAF04F-735D-46C6-AF33-AF4A097E4D11}">
      <dsp:nvSpPr>
        <dsp:cNvPr id="0" name=""/>
        <dsp:cNvSpPr/>
      </dsp:nvSpPr>
      <dsp:spPr>
        <a:xfrm>
          <a:off x="62732" y="4004997"/>
          <a:ext cx="533811" cy="5338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497F01-C252-417C-814C-1F70716992D6}">
      <dsp:nvSpPr>
        <dsp:cNvPr id="0" name=""/>
        <dsp:cNvSpPr/>
      </dsp:nvSpPr>
      <dsp:spPr>
        <a:xfrm rot="5400000">
          <a:off x="6389429" y="-2532382"/>
          <a:ext cx="1211460" cy="6583680"/>
        </a:xfrm>
        <a:prstGeom prst="round1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Arial" panose="020B0604020202020204" pitchFamily="34" charset="0"/>
              <a:cs typeface="Arial" panose="020B0604020202020204" pitchFamily="34" charset="0"/>
            </a:rPr>
            <a:t>Is used between network routers to communicate information about how and where to send traffic (routing)</a:t>
          </a:r>
        </a:p>
      </dsp:txBody>
      <dsp:txXfrm rot="-5400000">
        <a:off x="3703320" y="153727"/>
        <a:ext cx="6583680" cy="1152321"/>
      </dsp:txXfrm>
    </dsp:sp>
    <dsp:sp modelId="{C178AF48-AD97-4C93-A019-53DDB481C3FB}">
      <dsp:nvSpPr>
        <dsp:cNvPr id="0" name=""/>
        <dsp:cNvSpPr/>
      </dsp:nvSpPr>
      <dsp:spPr>
        <a:xfrm>
          <a:off x="0" y="2294"/>
          <a:ext cx="3703320" cy="15143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Border Gateway Protocol</a:t>
          </a:r>
        </a:p>
      </dsp:txBody>
      <dsp:txXfrm>
        <a:off x="73923" y="76217"/>
        <a:ext cx="3555474" cy="1366480"/>
      </dsp:txXfrm>
    </dsp:sp>
    <dsp:sp modelId="{5EEC784F-D850-4CB1-8079-67A1F4493E5E}">
      <dsp:nvSpPr>
        <dsp:cNvPr id="0" name=""/>
        <dsp:cNvSpPr/>
      </dsp:nvSpPr>
      <dsp:spPr>
        <a:xfrm rot="5400000">
          <a:off x="6389429" y="-942339"/>
          <a:ext cx="1211460" cy="6583680"/>
        </a:xfrm>
        <a:prstGeom prst="round1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Arial" panose="020B0604020202020204" pitchFamily="34" charset="0"/>
              <a:cs typeface="Arial" panose="020B0604020202020204" pitchFamily="34" charset="0"/>
            </a:rPr>
            <a:t>Allows web traffic to be secured between applications and servers, providing confidentiality and integrity of messages on a network</a:t>
          </a:r>
        </a:p>
      </dsp:txBody>
      <dsp:txXfrm rot="-5400000">
        <a:off x="3703320" y="1743770"/>
        <a:ext cx="6583680" cy="1152321"/>
      </dsp:txXfrm>
    </dsp:sp>
    <dsp:sp modelId="{C820730B-8B0C-4639-8963-C53AA5599A58}">
      <dsp:nvSpPr>
        <dsp:cNvPr id="0" name=""/>
        <dsp:cNvSpPr/>
      </dsp:nvSpPr>
      <dsp:spPr>
        <a:xfrm>
          <a:off x="0" y="1592336"/>
          <a:ext cx="3703320" cy="15143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Transport Layer Security</a:t>
          </a:r>
        </a:p>
      </dsp:txBody>
      <dsp:txXfrm>
        <a:off x="73923" y="1666259"/>
        <a:ext cx="3555474" cy="1366480"/>
      </dsp:txXfrm>
    </dsp:sp>
    <dsp:sp modelId="{DF6A75D6-8FF5-4255-B492-7B027145B2F0}">
      <dsp:nvSpPr>
        <dsp:cNvPr id="0" name=""/>
        <dsp:cNvSpPr/>
      </dsp:nvSpPr>
      <dsp:spPr>
        <a:xfrm rot="5400000">
          <a:off x="6389429" y="647702"/>
          <a:ext cx="1211460" cy="6583680"/>
        </a:xfrm>
        <a:prstGeom prst="round1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Arial" panose="020B0604020202020204" pitchFamily="34" charset="0"/>
              <a:cs typeface="Arial" panose="020B0604020202020204" pitchFamily="34" charset="0"/>
            </a:rPr>
            <a:t>A protocol suite that provides authentication and encryption of data packets</a:t>
          </a:r>
        </a:p>
        <a:p>
          <a:pPr marL="228600" lvl="1" indent="-228600" algn="l" defTabSz="889000">
            <a:lnSpc>
              <a:spcPct val="90000"/>
            </a:lnSpc>
            <a:spcBef>
              <a:spcPct val="0"/>
            </a:spcBef>
            <a:spcAft>
              <a:spcPct val="15000"/>
            </a:spcAft>
            <a:buChar char="•"/>
          </a:pPr>
          <a:r>
            <a:rPr lang="en-US" sz="2000" kern="1200" dirty="0">
              <a:latin typeface="Arial" panose="020B0604020202020204" pitchFamily="34" charset="0"/>
              <a:cs typeface="Arial" panose="020B0604020202020204" pitchFamily="34" charset="0"/>
            </a:rPr>
            <a:t>Is often used for virtual private networks (VPNs)</a:t>
          </a:r>
        </a:p>
      </dsp:txBody>
      <dsp:txXfrm rot="-5400000">
        <a:off x="3703320" y="3333812"/>
        <a:ext cx="6583680" cy="1152321"/>
      </dsp:txXfrm>
    </dsp:sp>
    <dsp:sp modelId="{D639CA9A-D97C-4387-AE74-6D798A2A66B9}">
      <dsp:nvSpPr>
        <dsp:cNvPr id="0" name=""/>
        <dsp:cNvSpPr/>
      </dsp:nvSpPr>
      <dsp:spPr>
        <a:xfrm>
          <a:off x="0" y="3182379"/>
          <a:ext cx="3703320" cy="15143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Internet Protocol Security (IPsec)</a:t>
          </a:r>
        </a:p>
      </dsp:txBody>
      <dsp:txXfrm>
        <a:off x="73923" y="3256302"/>
        <a:ext cx="3555474" cy="136648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54E5A3-A618-4629-8E61-1C4E559C9FE5}">
      <dsp:nvSpPr>
        <dsp:cNvPr id="0" name=""/>
        <dsp:cNvSpPr/>
      </dsp:nvSpPr>
      <dsp:spPr>
        <a:xfrm>
          <a:off x="-3916163" y="-601307"/>
          <a:ext cx="4667196" cy="4667196"/>
        </a:xfrm>
        <a:prstGeom prst="blockArc">
          <a:avLst>
            <a:gd name="adj1" fmla="val 18900000"/>
            <a:gd name="adj2" fmla="val 2700000"/>
            <a:gd name="adj3" fmla="val 463"/>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35C4B3-5376-425B-8C37-25E04290BEE5}">
      <dsp:nvSpPr>
        <dsp:cNvPr id="0" name=""/>
        <dsp:cNvSpPr/>
      </dsp:nvSpPr>
      <dsp:spPr>
        <a:xfrm>
          <a:off x="393589" y="266356"/>
          <a:ext cx="7688691" cy="5329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3062"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Packet filter firewalls</a:t>
          </a:r>
        </a:p>
      </dsp:txBody>
      <dsp:txXfrm>
        <a:off x="393589" y="266356"/>
        <a:ext cx="7688691" cy="532991"/>
      </dsp:txXfrm>
    </dsp:sp>
    <dsp:sp modelId="{849C3CCA-0B60-43DE-89AE-93ABD46D4E09}">
      <dsp:nvSpPr>
        <dsp:cNvPr id="0" name=""/>
        <dsp:cNvSpPr/>
      </dsp:nvSpPr>
      <dsp:spPr>
        <a:xfrm>
          <a:off x="60470" y="199733"/>
          <a:ext cx="666238" cy="66623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3D7D50-8106-4EC7-9F09-87AEBF77D411}">
      <dsp:nvSpPr>
        <dsp:cNvPr id="0" name=""/>
        <dsp:cNvSpPr/>
      </dsp:nvSpPr>
      <dsp:spPr>
        <a:xfrm>
          <a:off x="699165" y="1065982"/>
          <a:ext cx="7383115" cy="5329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3062"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Stateful packet inspection firewalls</a:t>
          </a:r>
        </a:p>
      </dsp:txBody>
      <dsp:txXfrm>
        <a:off x="699165" y="1065982"/>
        <a:ext cx="7383115" cy="532991"/>
      </dsp:txXfrm>
    </dsp:sp>
    <dsp:sp modelId="{99F19B38-69DE-4481-8A35-7199D6A30B2B}">
      <dsp:nvSpPr>
        <dsp:cNvPr id="0" name=""/>
        <dsp:cNvSpPr/>
      </dsp:nvSpPr>
      <dsp:spPr>
        <a:xfrm>
          <a:off x="366046" y="999358"/>
          <a:ext cx="666238" cy="66623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CFA11D-C867-4403-A66A-A560C62E9A0C}">
      <dsp:nvSpPr>
        <dsp:cNvPr id="0" name=""/>
        <dsp:cNvSpPr/>
      </dsp:nvSpPr>
      <dsp:spPr>
        <a:xfrm>
          <a:off x="699165" y="1865607"/>
          <a:ext cx="7383115" cy="5329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3062"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Application-aware firewalls</a:t>
          </a:r>
        </a:p>
      </dsp:txBody>
      <dsp:txXfrm>
        <a:off x="699165" y="1865607"/>
        <a:ext cx="7383115" cy="532991"/>
      </dsp:txXfrm>
    </dsp:sp>
    <dsp:sp modelId="{FBB058F2-4454-4E3D-97A9-6F307C4B91E4}">
      <dsp:nvSpPr>
        <dsp:cNvPr id="0" name=""/>
        <dsp:cNvSpPr/>
      </dsp:nvSpPr>
      <dsp:spPr>
        <a:xfrm>
          <a:off x="366046" y="1798983"/>
          <a:ext cx="666238" cy="66623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71C271-9378-4F4C-B1B1-86248F4671E7}">
      <dsp:nvSpPr>
        <dsp:cNvPr id="0" name=""/>
        <dsp:cNvSpPr/>
      </dsp:nvSpPr>
      <dsp:spPr>
        <a:xfrm>
          <a:off x="393589" y="2665232"/>
          <a:ext cx="7688691" cy="5329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3062"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Unified Threat Management devices</a:t>
          </a:r>
        </a:p>
      </dsp:txBody>
      <dsp:txXfrm>
        <a:off x="393589" y="2665232"/>
        <a:ext cx="7688691" cy="532991"/>
      </dsp:txXfrm>
    </dsp:sp>
    <dsp:sp modelId="{DB75458A-77B9-4C3A-9543-630658708E9F}">
      <dsp:nvSpPr>
        <dsp:cNvPr id="0" name=""/>
        <dsp:cNvSpPr/>
      </dsp:nvSpPr>
      <dsp:spPr>
        <a:xfrm>
          <a:off x="60470" y="2598608"/>
          <a:ext cx="666238" cy="66623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D19A2-52A5-4FCD-81B1-2D5D44469C83}">
      <dsp:nvSpPr>
        <dsp:cNvPr id="0" name=""/>
        <dsp:cNvSpPr/>
      </dsp:nvSpPr>
      <dsp:spPr>
        <a:xfrm>
          <a:off x="771524" y="0"/>
          <a:ext cx="8743950" cy="469904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47239F-64E2-4BCB-9FCA-B68792E0E7F1}">
      <dsp:nvSpPr>
        <dsp:cNvPr id="0" name=""/>
        <dsp:cNvSpPr/>
      </dsp:nvSpPr>
      <dsp:spPr>
        <a:xfrm>
          <a:off x="0" y="1409714"/>
          <a:ext cx="3086100" cy="18796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Self-defending network</a:t>
          </a:r>
        </a:p>
      </dsp:txBody>
      <dsp:txXfrm>
        <a:off x="91755" y="1501469"/>
        <a:ext cx="2902590" cy="1696108"/>
      </dsp:txXfrm>
    </dsp:sp>
    <dsp:sp modelId="{9807628E-25CD-4002-BA2D-2164DFE5DB48}">
      <dsp:nvSpPr>
        <dsp:cNvPr id="0" name=""/>
        <dsp:cNvSpPr/>
      </dsp:nvSpPr>
      <dsp:spPr>
        <a:xfrm>
          <a:off x="3600450" y="1409714"/>
          <a:ext cx="3086100" cy="18796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Honeypots, honeynets, and darknets</a:t>
          </a:r>
        </a:p>
      </dsp:txBody>
      <dsp:txXfrm>
        <a:off x="3692205" y="1501469"/>
        <a:ext cx="2902590" cy="1696108"/>
      </dsp:txXfrm>
    </dsp:sp>
    <dsp:sp modelId="{D8BA0129-0267-470C-8D00-0B2F579469B8}">
      <dsp:nvSpPr>
        <dsp:cNvPr id="0" name=""/>
        <dsp:cNvSpPr/>
      </dsp:nvSpPr>
      <dsp:spPr>
        <a:xfrm>
          <a:off x="7200900" y="1409714"/>
          <a:ext cx="3086100" cy="18796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Active response</a:t>
          </a:r>
        </a:p>
      </dsp:txBody>
      <dsp:txXfrm>
        <a:off x="7292655" y="1501469"/>
        <a:ext cx="2902590" cy="16961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5D4E63-E93B-49EC-8AD7-ECD59ED9A189}">
      <dsp:nvSpPr>
        <dsp:cNvPr id="0" name=""/>
        <dsp:cNvSpPr/>
      </dsp:nvSpPr>
      <dsp:spPr>
        <a:xfrm>
          <a:off x="0" y="1068349"/>
          <a:ext cx="10287000"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NIST Framework for Improving Critical Infrastructure Cybersecurity</a:t>
          </a:r>
          <a:br>
            <a:rPr lang="en-US" sz="2200" kern="1200" dirty="0">
              <a:solidFill>
                <a:srgbClr val="3C4743"/>
              </a:solidFill>
              <a:latin typeface="Arial" panose="020B0604020202020204" pitchFamily="34" charset="0"/>
              <a:cs typeface="Arial" panose="020B0604020202020204" pitchFamily="34" charset="0"/>
            </a:rPr>
          </a:br>
          <a:r>
            <a:rPr lang="en-US" sz="2200" b="1" kern="1200" dirty="0">
              <a:solidFill>
                <a:srgbClr val="3C4743"/>
              </a:solidFill>
              <a:latin typeface="Arial" panose="020B0604020202020204" pitchFamily="34" charset="0"/>
              <a:cs typeface="Arial" panose="020B0604020202020204" pitchFamily="34" charset="0"/>
            </a:rPr>
            <a:t>Tier 1: Partial</a:t>
          </a:r>
          <a:endParaRPr lang="en-US" sz="2200" b="1" kern="1200" dirty="0"/>
        </a:p>
      </dsp:txBody>
      <dsp:txXfrm>
        <a:off x="59399" y="1127748"/>
        <a:ext cx="10168202" cy="1098002"/>
      </dsp:txXfrm>
    </dsp:sp>
    <dsp:sp modelId="{D17202F9-D72D-4BA6-B5BB-215A3EBA65E5}">
      <dsp:nvSpPr>
        <dsp:cNvPr id="0" name=""/>
        <dsp:cNvSpPr/>
      </dsp:nvSpPr>
      <dsp:spPr>
        <a:xfrm>
          <a:off x="0" y="2285150"/>
          <a:ext cx="10287000" cy="1345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Risk management is not formalized, ad-hoc, and/or reactive.</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Risk awareness is limited, and information sharing may not occur effectively in the organization.</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The organization is not working effectively with external organization.</a:t>
          </a:r>
        </a:p>
      </dsp:txBody>
      <dsp:txXfrm>
        <a:off x="0" y="2285150"/>
        <a:ext cx="10287000" cy="1345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5D4E63-E93B-49EC-8AD7-ECD59ED9A189}">
      <dsp:nvSpPr>
        <dsp:cNvPr id="0" name=""/>
        <dsp:cNvSpPr/>
      </dsp:nvSpPr>
      <dsp:spPr>
        <a:xfrm>
          <a:off x="0" y="765612"/>
          <a:ext cx="10287000"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NIST Framework for Improving Critical Infrastructure Cybersecurity</a:t>
          </a:r>
          <a:br>
            <a:rPr lang="en-US" sz="2200" kern="1200" dirty="0">
              <a:solidFill>
                <a:srgbClr val="3C4743"/>
              </a:solidFill>
              <a:latin typeface="Arial" panose="020B0604020202020204" pitchFamily="34" charset="0"/>
              <a:cs typeface="Arial" panose="020B0604020202020204" pitchFamily="34" charset="0"/>
            </a:rPr>
          </a:br>
          <a:r>
            <a:rPr lang="en-US" sz="2200" b="1" kern="1200" dirty="0">
              <a:solidFill>
                <a:srgbClr val="3C4743"/>
              </a:solidFill>
              <a:latin typeface="Arial" panose="020B0604020202020204" pitchFamily="34" charset="0"/>
              <a:cs typeface="Arial" panose="020B0604020202020204" pitchFamily="34" charset="0"/>
            </a:rPr>
            <a:t>Tier 2: Risk Informed</a:t>
          </a:r>
          <a:endParaRPr lang="en-US" sz="2200" b="1" kern="1200" dirty="0"/>
        </a:p>
      </dsp:txBody>
      <dsp:txXfrm>
        <a:off x="59399" y="825011"/>
        <a:ext cx="10168202" cy="1098002"/>
      </dsp:txXfrm>
    </dsp:sp>
    <dsp:sp modelId="{D17202F9-D72D-4BA6-B5BB-215A3EBA65E5}">
      <dsp:nvSpPr>
        <dsp:cNvPr id="0" name=""/>
        <dsp:cNvSpPr/>
      </dsp:nvSpPr>
      <dsp:spPr>
        <a:xfrm>
          <a:off x="0" y="1982412"/>
          <a:ext cx="10287000" cy="1950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Risk management practices are approved by management but may not be broadly implemented or supported by policy.</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The organization is aware of cybersecurity risk but does not have an effective organizational strategy to address it.</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The organization understands its role in a broader ecosystem but is not effectively operating in the ecosystem.</a:t>
          </a:r>
        </a:p>
      </dsp:txBody>
      <dsp:txXfrm>
        <a:off x="0" y="1982412"/>
        <a:ext cx="10287000" cy="19509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5D4E63-E93B-49EC-8AD7-ECD59ED9A189}">
      <dsp:nvSpPr>
        <dsp:cNvPr id="0" name=""/>
        <dsp:cNvSpPr/>
      </dsp:nvSpPr>
      <dsp:spPr>
        <a:xfrm>
          <a:off x="0" y="631062"/>
          <a:ext cx="10287000"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NIST Framework for Improving Critical Infrastructure Cybersecurity</a:t>
          </a:r>
          <a:br>
            <a:rPr lang="en-US" sz="2200" kern="1200" dirty="0">
              <a:solidFill>
                <a:srgbClr val="3C4743"/>
              </a:solidFill>
              <a:latin typeface="Arial" panose="020B0604020202020204" pitchFamily="34" charset="0"/>
              <a:cs typeface="Arial" panose="020B0604020202020204" pitchFamily="34" charset="0"/>
            </a:rPr>
          </a:br>
          <a:r>
            <a:rPr lang="en-US" sz="2200" b="1" kern="1200" dirty="0">
              <a:solidFill>
                <a:srgbClr val="3C4743"/>
              </a:solidFill>
              <a:latin typeface="Arial" panose="020B0604020202020204" pitchFamily="34" charset="0"/>
              <a:cs typeface="Arial" panose="020B0604020202020204" pitchFamily="34" charset="0"/>
            </a:rPr>
            <a:t>Tier 3: Repeatable</a:t>
          </a:r>
          <a:endParaRPr lang="en-US" sz="2200" b="1" kern="1200" dirty="0"/>
        </a:p>
      </dsp:txBody>
      <dsp:txXfrm>
        <a:off x="59399" y="690461"/>
        <a:ext cx="10168202" cy="1098002"/>
      </dsp:txXfrm>
    </dsp:sp>
    <dsp:sp modelId="{D17202F9-D72D-4BA6-B5BB-215A3EBA65E5}">
      <dsp:nvSpPr>
        <dsp:cNvPr id="0" name=""/>
        <dsp:cNvSpPr/>
      </dsp:nvSpPr>
      <dsp:spPr>
        <a:xfrm>
          <a:off x="0" y="1847862"/>
          <a:ext cx="10287000" cy="2220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The organization has stable, repeatable, and formally approved risk management practices supported by policy.</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There is an organization-wide approach to cybersecurity, and policies, practices, and procedures are risk-informed. There is broad awareness as well as appropriate skills and communication.</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The organization is effectively operating in the broader ecosystem and is both generating and sharing information in the ecosystem.</a:t>
          </a:r>
        </a:p>
      </dsp:txBody>
      <dsp:txXfrm>
        <a:off x="0" y="1847862"/>
        <a:ext cx="10287000" cy="22200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5D4E63-E93B-49EC-8AD7-ECD59ED9A189}">
      <dsp:nvSpPr>
        <dsp:cNvPr id="0" name=""/>
        <dsp:cNvSpPr/>
      </dsp:nvSpPr>
      <dsp:spPr>
        <a:xfrm>
          <a:off x="0" y="429237"/>
          <a:ext cx="10287000"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NIST Framework for Improving Critical Infrastructure Cybersecurity</a:t>
          </a:r>
          <a:br>
            <a:rPr lang="en-US" sz="2200" kern="1200" dirty="0">
              <a:solidFill>
                <a:srgbClr val="3C4743"/>
              </a:solidFill>
              <a:latin typeface="Arial" panose="020B0604020202020204" pitchFamily="34" charset="0"/>
              <a:cs typeface="Arial" panose="020B0604020202020204" pitchFamily="34" charset="0"/>
            </a:rPr>
          </a:br>
          <a:r>
            <a:rPr lang="en-US" sz="2200" b="1" kern="1200" dirty="0">
              <a:solidFill>
                <a:srgbClr val="3C4743"/>
              </a:solidFill>
              <a:latin typeface="Arial" panose="020B0604020202020204" pitchFamily="34" charset="0"/>
              <a:cs typeface="Arial" panose="020B0604020202020204" pitchFamily="34" charset="0"/>
            </a:rPr>
            <a:t>Tier 4: Adaptive</a:t>
          </a:r>
          <a:endParaRPr lang="en-US" sz="2200" b="1" kern="1200" dirty="0"/>
        </a:p>
      </dsp:txBody>
      <dsp:txXfrm>
        <a:off x="59399" y="488636"/>
        <a:ext cx="10168202" cy="1098002"/>
      </dsp:txXfrm>
    </dsp:sp>
    <dsp:sp modelId="{D17202F9-D72D-4BA6-B5BB-215A3EBA65E5}">
      <dsp:nvSpPr>
        <dsp:cNvPr id="0" name=""/>
        <dsp:cNvSpPr/>
      </dsp:nvSpPr>
      <dsp:spPr>
        <a:xfrm>
          <a:off x="0" y="1646037"/>
          <a:ext cx="10287000" cy="2623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The organization actively adapts to new cybersecurity threats and risks using lessons learned and other data sources.</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The organization effectively manages cybersecurity risk and organizational objectives to maximize efficiency and effectiveness. Cybersecurity is part of the organizational culture, and the organization quickly adapts to new needs.</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The organization uses real-time or near real-time information to shape its cybersecurity practices and responses. </a:t>
          </a:r>
        </a:p>
        <a:p>
          <a:pPr marL="457200" lvl="2"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Communicates proactively using both formal and informal relationships</a:t>
          </a:r>
        </a:p>
      </dsp:txBody>
      <dsp:txXfrm>
        <a:off x="0" y="1646037"/>
        <a:ext cx="10287000" cy="26237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D8D9EC-E6D6-49CD-B2F2-C5D74DA2DFC9}">
      <dsp:nvSpPr>
        <dsp:cNvPr id="0" name=""/>
        <dsp:cNvSpPr/>
      </dsp:nvSpPr>
      <dsp:spPr>
        <a:xfrm rot="5400000">
          <a:off x="6389423" y="-2532374"/>
          <a:ext cx="1211473" cy="6583680"/>
        </a:xfrm>
        <a:prstGeom prst="round1Rect">
          <a:avLst/>
        </a:prstGeom>
        <a:no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Systems that are critical to the completion of DoD’s mission</a:t>
          </a:r>
        </a:p>
      </dsp:txBody>
      <dsp:txXfrm rot="-5400000">
        <a:off x="3703320" y="153729"/>
        <a:ext cx="6583680" cy="1152334"/>
      </dsp:txXfrm>
    </dsp:sp>
    <dsp:sp modelId="{EC026336-D4DE-4493-A5BA-91990B899C52}">
      <dsp:nvSpPr>
        <dsp:cNvPr id="0" name=""/>
        <dsp:cNvSpPr/>
      </dsp:nvSpPr>
      <dsp:spPr>
        <a:xfrm>
          <a:off x="0" y="2294"/>
          <a:ext cx="3703320" cy="1514341"/>
        </a:xfrm>
        <a:prstGeom prst="roundRect">
          <a:avLst/>
        </a:prstGeom>
        <a:solidFill>
          <a:schemeClr val="accent3">
            <a:lumMod val="40000"/>
            <a:lumOff val="60000"/>
          </a:schemeClr>
        </a:solid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rgbClr val="3C4743"/>
              </a:solidFill>
              <a:latin typeface="Arial" panose="020B0604020202020204" pitchFamily="34" charset="0"/>
              <a:cs typeface="Arial" panose="020B0604020202020204" pitchFamily="34" charset="0"/>
            </a:rPr>
            <a:t>MAC I</a:t>
          </a:r>
        </a:p>
      </dsp:txBody>
      <dsp:txXfrm>
        <a:off x="73924" y="76218"/>
        <a:ext cx="3555472" cy="1366493"/>
      </dsp:txXfrm>
    </dsp:sp>
    <dsp:sp modelId="{331AB28E-D325-4E7E-AAA8-A9808CE511CC}">
      <dsp:nvSpPr>
        <dsp:cNvPr id="0" name=""/>
        <dsp:cNvSpPr/>
      </dsp:nvSpPr>
      <dsp:spPr>
        <a:xfrm rot="5400000">
          <a:off x="6389423" y="-942316"/>
          <a:ext cx="1211473" cy="6583680"/>
        </a:xfrm>
        <a:prstGeom prst="round1Rect">
          <a:avLst/>
        </a:prstGeom>
        <a:no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Systems that support deployed and backup forces</a:t>
          </a:r>
        </a:p>
      </dsp:txBody>
      <dsp:txXfrm rot="-5400000">
        <a:off x="3703320" y="1743787"/>
        <a:ext cx="6583680" cy="1152334"/>
      </dsp:txXfrm>
    </dsp:sp>
    <dsp:sp modelId="{82CC865D-EF4E-45E8-98A7-571F4BDBFF10}">
      <dsp:nvSpPr>
        <dsp:cNvPr id="0" name=""/>
        <dsp:cNvSpPr/>
      </dsp:nvSpPr>
      <dsp:spPr>
        <a:xfrm>
          <a:off x="0" y="1592352"/>
          <a:ext cx="3703320" cy="1514341"/>
        </a:xfrm>
        <a:prstGeom prst="roundRect">
          <a:avLst/>
        </a:prstGeom>
        <a:solidFill>
          <a:schemeClr val="accent3">
            <a:lumMod val="40000"/>
            <a:lumOff val="60000"/>
          </a:schemeClr>
        </a:solid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rgbClr val="3C4743"/>
              </a:solidFill>
              <a:latin typeface="Arial" panose="020B0604020202020204" pitchFamily="34" charset="0"/>
              <a:cs typeface="Arial" panose="020B0604020202020204" pitchFamily="34" charset="0"/>
            </a:rPr>
            <a:t>MAC II</a:t>
          </a:r>
        </a:p>
      </dsp:txBody>
      <dsp:txXfrm>
        <a:off x="73924" y="1666276"/>
        <a:ext cx="3555472" cy="1366493"/>
      </dsp:txXfrm>
    </dsp:sp>
    <dsp:sp modelId="{AEA26A7E-E1F5-4952-AC1A-65AF4D0A29E7}">
      <dsp:nvSpPr>
        <dsp:cNvPr id="0" name=""/>
        <dsp:cNvSpPr/>
      </dsp:nvSpPr>
      <dsp:spPr>
        <a:xfrm rot="5400000">
          <a:off x="6389423" y="647741"/>
          <a:ext cx="1211473" cy="6583680"/>
        </a:xfrm>
        <a:prstGeom prst="round1Rect">
          <a:avLst/>
        </a:prstGeom>
        <a:no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Systems for normal operations; not for operational support of deployed units or mission-critical operations</a:t>
          </a:r>
        </a:p>
      </dsp:txBody>
      <dsp:txXfrm rot="-5400000">
        <a:off x="3703320" y="3333845"/>
        <a:ext cx="6583680" cy="1152334"/>
      </dsp:txXfrm>
    </dsp:sp>
    <dsp:sp modelId="{3E1CFA83-3486-4C49-836D-D9358D0BCBA7}">
      <dsp:nvSpPr>
        <dsp:cNvPr id="0" name=""/>
        <dsp:cNvSpPr/>
      </dsp:nvSpPr>
      <dsp:spPr>
        <a:xfrm>
          <a:off x="0" y="3182411"/>
          <a:ext cx="3703320" cy="1514341"/>
        </a:xfrm>
        <a:prstGeom prst="roundRect">
          <a:avLst/>
        </a:prstGeom>
        <a:solidFill>
          <a:schemeClr val="accent3">
            <a:lumMod val="40000"/>
            <a:lumOff val="60000"/>
          </a:schemeClr>
        </a:solid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rgbClr val="3C4743"/>
              </a:solidFill>
              <a:latin typeface="Arial" panose="020B0604020202020204" pitchFamily="34" charset="0"/>
              <a:cs typeface="Arial" panose="020B0604020202020204" pitchFamily="34" charset="0"/>
            </a:rPr>
            <a:t>MAC III</a:t>
          </a:r>
        </a:p>
      </dsp:txBody>
      <dsp:txXfrm>
        <a:off x="73924" y="3256335"/>
        <a:ext cx="3555472" cy="136649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1631B-9863-4B6E-BEB1-802C6C058132}">
      <dsp:nvSpPr>
        <dsp:cNvPr id="0" name=""/>
        <dsp:cNvSpPr/>
      </dsp:nvSpPr>
      <dsp:spPr>
        <a:xfrm rot="5400000">
          <a:off x="-253996" y="256589"/>
          <a:ext cx="1693308" cy="1185316"/>
        </a:xfrm>
        <a:prstGeom prst="chevron">
          <a:avLst/>
        </a:prstGeom>
        <a:solidFill>
          <a:schemeClr val="accent2">
            <a:lumMod val="60000"/>
            <a:lumOff val="4000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2"/>
              </a:solidFill>
              <a:latin typeface="Arial" panose="020B0604020202020204" pitchFamily="34" charset="0"/>
              <a:cs typeface="Arial" panose="020B0604020202020204" pitchFamily="34" charset="0"/>
            </a:rPr>
            <a:t>Categorize</a:t>
          </a:r>
        </a:p>
      </dsp:txBody>
      <dsp:txXfrm rot="-5400000">
        <a:off x="0" y="595251"/>
        <a:ext cx="1185316" cy="507992"/>
      </dsp:txXfrm>
    </dsp:sp>
    <dsp:sp modelId="{9D6679BB-9C9D-4A22-BC66-16BE582CEAA3}">
      <dsp:nvSpPr>
        <dsp:cNvPr id="0" name=""/>
        <dsp:cNvSpPr/>
      </dsp:nvSpPr>
      <dsp:spPr>
        <a:xfrm rot="5400000">
          <a:off x="5185832" y="-4000509"/>
          <a:ext cx="1100650" cy="9101683"/>
        </a:xfrm>
        <a:prstGeom prst="round2Same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latin typeface="Arial" panose="020B0604020202020204" pitchFamily="34" charset="0"/>
              <a:cs typeface="Arial" panose="020B0604020202020204" pitchFamily="34" charset="0"/>
            </a:rPr>
            <a:t>Categorize based on the data stored, sent, or processed as well as the system used</a:t>
          </a:r>
        </a:p>
      </dsp:txBody>
      <dsp:txXfrm rot="-5400000">
        <a:off x="1185316" y="53736"/>
        <a:ext cx="9047954" cy="993192"/>
      </dsp:txXfrm>
    </dsp:sp>
    <dsp:sp modelId="{1421948B-D958-493E-9B80-FEAE1CD7156C}">
      <dsp:nvSpPr>
        <dsp:cNvPr id="0" name=""/>
        <dsp:cNvSpPr/>
      </dsp:nvSpPr>
      <dsp:spPr>
        <a:xfrm rot="5400000">
          <a:off x="-253996" y="1756865"/>
          <a:ext cx="1693308" cy="1185316"/>
        </a:xfrm>
        <a:prstGeom prst="chevron">
          <a:avLst/>
        </a:prstGeom>
        <a:solidFill>
          <a:schemeClr val="accent2">
            <a:lumMod val="60000"/>
            <a:lumOff val="4000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2"/>
              </a:solidFill>
              <a:latin typeface="Arial" panose="020B0604020202020204" pitchFamily="34" charset="0"/>
              <a:cs typeface="Arial" panose="020B0604020202020204" pitchFamily="34" charset="0"/>
            </a:rPr>
            <a:t>Select</a:t>
          </a:r>
          <a:endParaRPr lang="en-US" sz="2200" kern="1200" dirty="0">
            <a:solidFill>
              <a:schemeClr val="bg2"/>
            </a:solidFill>
            <a:latin typeface="Arial" panose="020B0604020202020204" pitchFamily="34" charset="0"/>
            <a:cs typeface="Arial" panose="020B0604020202020204" pitchFamily="34" charset="0"/>
          </a:endParaRPr>
        </a:p>
      </dsp:txBody>
      <dsp:txXfrm rot="-5400000">
        <a:off x="0" y="2095527"/>
        <a:ext cx="1185316" cy="507992"/>
      </dsp:txXfrm>
    </dsp:sp>
    <dsp:sp modelId="{69E12CC5-8467-483F-B9A1-F86ED9DDE5B6}">
      <dsp:nvSpPr>
        <dsp:cNvPr id="0" name=""/>
        <dsp:cNvSpPr/>
      </dsp:nvSpPr>
      <dsp:spPr>
        <a:xfrm rot="5400000">
          <a:off x="5185832" y="-2500233"/>
          <a:ext cx="1100650" cy="9101683"/>
        </a:xfrm>
        <a:prstGeom prst="round2Same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latin typeface="Arial" panose="020B0604020202020204" pitchFamily="34" charset="0"/>
              <a:cs typeface="Arial" panose="020B0604020202020204" pitchFamily="34" charset="0"/>
            </a:rPr>
            <a:t>Select security controls based on categorization, adding additional controls based on special needs</a:t>
          </a:r>
        </a:p>
      </dsp:txBody>
      <dsp:txXfrm rot="-5400000">
        <a:off x="1185316" y="1554012"/>
        <a:ext cx="9047954" cy="993192"/>
      </dsp:txXfrm>
    </dsp:sp>
    <dsp:sp modelId="{855DDF5E-AFB9-4DB0-B0D6-FE8454330264}">
      <dsp:nvSpPr>
        <dsp:cNvPr id="0" name=""/>
        <dsp:cNvSpPr/>
      </dsp:nvSpPr>
      <dsp:spPr>
        <a:xfrm rot="5400000">
          <a:off x="-253996" y="3257141"/>
          <a:ext cx="1693308" cy="1185316"/>
        </a:xfrm>
        <a:prstGeom prst="chevron">
          <a:avLst/>
        </a:prstGeom>
        <a:solidFill>
          <a:schemeClr val="accent2">
            <a:lumMod val="60000"/>
            <a:lumOff val="4000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2"/>
              </a:solidFill>
              <a:latin typeface="Arial" panose="020B0604020202020204" pitchFamily="34" charset="0"/>
              <a:cs typeface="Arial" panose="020B0604020202020204" pitchFamily="34" charset="0"/>
            </a:rPr>
            <a:t>Implement</a:t>
          </a:r>
        </a:p>
      </dsp:txBody>
      <dsp:txXfrm rot="-5400000">
        <a:off x="0" y="3595803"/>
        <a:ext cx="1185316" cy="507992"/>
      </dsp:txXfrm>
    </dsp:sp>
    <dsp:sp modelId="{FEE2B21C-A37F-413D-B37A-5981E839D7C1}">
      <dsp:nvSpPr>
        <dsp:cNvPr id="0" name=""/>
        <dsp:cNvSpPr/>
      </dsp:nvSpPr>
      <dsp:spPr>
        <a:xfrm rot="5400000">
          <a:off x="5185832" y="-997371"/>
          <a:ext cx="1100650" cy="9101683"/>
        </a:xfrm>
        <a:prstGeom prst="round2Same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latin typeface="Arial" panose="020B0604020202020204" pitchFamily="34" charset="0"/>
              <a:cs typeface="Arial" panose="020B0604020202020204" pitchFamily="34" charset="0"/>
            </a:rPr>
            <a:t>Implement the selected controls and document how they should be operated and maintained</a:t>
          </a:r>
        </a:p>
      </dsp:txBody>
      <dsp:txXfrm rot="-5400000">
        <a:off x="1185316" y="3056874"/>
        <a:ext cx="9047954" cy="99319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A0600-CC3C-4AAF-9419-9CA64C1BFA07}">
      <dsp:nvSpPr>
        <dsp:cNvPr id="0" name=""/>
        <dsp:cNvSpPr/>
      </dsp:nvSpPr>
      <dsp:spPr>
        <a:xfrm rot="5400000">
          <a:off x="-253996" y="256589"/>
          <a:ext cx="1693308" cy="1185316"/>
        </a:xfrm>
        <a:prstGeom prst="chevron">
          <a:avLst/>
        </a:prstGeom>
        <a:solidFill>
          <a:schemeClr val="accent2">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2"/>
              </a:solidFill>
              <a:latin typeface="Arial" panose="020B0604020202020204" pitchFamily="34" charset="0"/>
              <a:cs typeface="Arial" panose="020B0604020202020204" pitchFamily="34" charset="0"/>
            </a:rPr>
            <a:t>Assess</a:t>
          </a:r>
        </a:p>
      </dsp:txBody>
      <dsp:txXfrm rot="-5400000">
        <a:off x="0" y="595251"/>
        <a:ext cx="1185316" cy="507992"/>
      </dsp:txXfrm>
    </dsp:sp>
    <dsp:sp modelId="{7C49105F-85FE-458D-9AE1-6EFDF1F3647A}">
      <dsp:nvSpPr>
        <dsp:cNvPr id="0" name=""/>
        <dsp:cNvSpPr/>
      </dsp:nvSpPr>
      <dsp:spPr>
        <a:xfrm rot="5400000">
          <a:off x="5185832" y="-3997923"/>
          <a:ext cx="1100650" cy="9101683"/>
        </a:xfrm>
        <a:prstGeom prst="round2Same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latin typeface="Arial" panose="020B0604020202020204" pitchFamily="34" charset="0"/>
              <a:cs typeface="Arial" panose="020B0604020202020204" pitchFamily="34" charset="0"/>
            </a:rPr>
            <a:t>Assess the controls and verify that they meet the intended purpose</a:t>
          </a:r>
        </a:p>
      </dsp:txBody>
      <dsp:txXfrm rot="-5400000">
        <a:off x="1185316" y="56322"/>
        <a:ext cx="9047954" cy="993192"/>
      </dsp:txXfrm>
    </dsp:sp>
    <dsp:sp modelId="{50A6F37E-4552-4468-B434-D40A2462A915}">
      <dsp:nvSpPr>
        <dsp:cNvPr id="0" name=""/>
        <dsp:cNvSpPr/>
      </dsp:nvSpPr>
      <dsp:spPr>
        <a:xfrm rot="5400000">
          <a:off x="-253996" y="1756865"/>
          <a:ext cx="1693308" cy="1185316"/>
        </a:xfrm>
        <a:prstGeom prst="chevron">
          <a:avLst/>
        </a:prstGeom>
        <a:solidFill>
          <a:schemeClr val="accent2">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2"/>
              </a:solidFill>
              <a:latin typeface="Arial" panose="020B0604020202020204" pitchFamily="34" charset="0"/>
              <a:cs typeface="Arial" panose="020B0604020202020204" pitchFamily="34" charset="0"/>
            </a:rPr>
            <a:t>Authorize</a:t>
          </a:r>
        </a:p>
      </dsp:txBody>
      <dsp:txXfrm rot="-5400000">
        <a:off x="0" y="2095527"/>
        <a:ext cx="1185316" cy="507992"/>
      </dsp:txXfrm>
    </dsp:sp>
    <dsp:sp modelId="{2CF03AD8-CAE1-4B5C-943F-7743C13929AD}">
      <dsp:nvSpPr>
        <dsp:cNvPr id="0" name=""/>
        <dsp:cNvSpPr/>
      </dsp:nvSpPr>
      <dsp:spPr>
        <a:xfrm rot="5400000">
          <a:off x="5185832" y="-2497647"/>
          <a:ext cx="1100650" cy="9101683"/>
        </a:xfrm>
        <a:prstGeom prst="round2Same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latin typeface="Arial" panose="020B0604020202020204" pitchFamily="34" charset="0"/>
              <a:cs typeface="Arial" panose="020B0604020202020204" pitchFamily="34" charset="0"/>
            </a:rPr>
            <a:t>Authorize use and operation of the systems based on risks and requirements for operation</a:t>
          </a:r>
        </a:p>
      </dsp:txBody>
      <dsp:txXfrm rot="-5400000">
        <a:off x="1185316" y="1556598"/>
        <a:ext cx="9047954" cy="993192"/>
      </dsp:txXfrm>
    </dsp:sp>
    <dsp:sp modelId="{7B8C49AB-F46E-424C-9671-CE27BDB8A46F}">
      <dsp:nvSpPr>
        <dsp:cNvPr id="0" name=""/>
        <dsp:cNvSpPr/>
      </dsp:nvSpPr>
      <dsp:spPr>
        <a:xfrm rot="5400000">
          <a:off x="-253996" y="3257141"/>
          <a:ext cx="1693308" cy="1185316"/>
        </a:xfrm>
        <a:prstGeom prst="chevron">
          <a:avLst/>
        </a:prstGeom>
        <a:solidFill>
          <a:schemeClr val="accent2">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2"/>
              </a:solidFill>
              <a:latin typeface="Arial" panose="020B0604020202020204" pitchFamily="34" charset="0"/>
              <a:cs typeface="Arial" panose="020B0604020202020204" pitchFamily="34" charset="0"/>
            </a:rPr>
            <a:t>Monitor</a:t>
          </a:r>
        </a:p>
      </dsp:txBody>
      <dsp:txXfrm rot="-5400000">
        <a:off x="0" y="3595803"/>
        <a:ext cx="1185316" cy="507992"/>
      </dsp:txXfrm>
    </dsp:sp>
    <dsp:sp modelId="{755F83E7-9836-4D2F-9B5D-8FB5B464B429}">
      <dsp:nvSpPr>
        <dsp:cNvPr id="0" name=""/>
        <dsp:cNvSpPr/>
      </dsp:nvSpPr>
      <dsp:spPr>
        <a:xfrm rot="5400000">
          <a:off x="5185832" y="-997371"/>
          <a:ext cx="1100650" cy="9101683"/>
        </a:xfrm>
        <a:prstGeom prst="round2Same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latin typeface="Arial" panose="020B0604020202020204" pitchFamily="34" charset="0"/>
              <a:cs typeface="Arial" panose="020B0604020202020204" pitchFamily="34" charset="0"/>
            </a:rPr>
            <a:t>Monitor and assess controls on a regular basis to ensure they are properly functioning and up to date</a:t>
          </a:r>
        </a:p>
      </dsp:txBody>
      <dsp:txXfrm rot="-5400000">
        <a:off x="1185316" y="3056874"/>
        <a:ext cx="9047954" cy="99319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18D78-7CEE-4EBB-8A7B-9E322A204234}">
      <dsp:nvSpPr>
        <dsp:cNvPr id="0" name=""/>
        <dsp:cNvSpPr/>
      </dsp:nvSpPr>
      <dsp:spPr>
        <a:xfrm>
          <a:off x="0" y="1265204"/>
          <a:ext cx="10287000" cy="755863"/>
        </a:xfrm>
        <a:prstGeom prst="round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rgbClr val="3C4743"/>
              </a:solidFill>
              <a:latin typeface="Arial" panose="020B0604020202020204" pitchFamily="34" charset="0"/>
              <a:cs typeface="Arial" panose="020B0604020202020204" pitchFamily="34" charset="0"/>
            </a:rPr>
            <a:t>Networks must be:</a:t>
          </a:r>
        </a:p>
      </dsp:txBody>
      <dsp:txXfrm>
        <a:off x="36898" y="1302102"/>
        <a:ext cx="10213204" cy="682067"/>
      </dsp:txXfrm>
    </dsp:sp>
    <dsp:sp modelId="{E3099437-0A82-46D8-83C5-10D35D1826E8}">
      <dsp:nvSpPr>
        <dsp:cNvPr id="0" name=""/>
        <dsp:cNvSpPr/>
      </dsp:nvSpPr>
      <dsp:spPr>
        <a:xfrm>
          <a:off x="0" y="2148357"/>
          <a:ext cx="10287000" cy="1412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Resilient</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Adaptable to changing network conditions</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Carefully designed</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Be able to respond quickly and intelligently to attacks that do succeed</a:t>
          </a:r>
        </a:p>
      </dsp:txBody>
      <dsp:txXfrm>
        <a:off x="0" y="2148357"/>
        <a:ext cx="10287000" cy="141277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AC72F4AF-7674-4718-B361-7BEA73CB563F}" type="datetime1">
              <a:rPr lang="en-US"/>
              <a:pPr>
                <a:defRPr/>
              </a:pPr>
              <a:t>10/6/2021</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513DD51A-0DC6-4495-B79F-6FCA35DCA285}" type="slidenum">
              <a:rPr lang="en-US"/>
              <a:pPr>
                <a:defRPr/>
              </a:pPr>
              <a:t>‹#›</a:t>
            </a:fld>
            <a:endParaRPr lang="en-US" dirty="0"/>
          </a:p>
        </p:txBody>
      </p:sp>
    </p:spTree>
    <p:extLst>
      <p:ext uri="{BB962C8B-B14F-4D97-AF65-F5344CB8AC3E}">
        <p14:creationId xmlns:p14="http://schemas.microsoft.com/office/powerpoint/2010/main" val="16869340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F1598E01-3837-4BCD-A94F-320D151CB389}" type="datetime1">
              <a:rPr lang="en-US"/>
              <a:pPr>
                <a:defRPr/>
              </a:pPr>
              <a:t>10/6/2021</a:t>
            </a:fld>
            <a:endParaRPr lang="en-US" dirty="0"/>
          </a:p>
        </p:txBody>
      </p:sp>
      <p:sp>
        <p:nvSpPr>
          <p:cNvPr id="23556" name="Rectangle 4"/>
          <p:cNvSpPr>
            <a:spLocks noGrp="1" noRot="1" noChangeAspect="1" noChangeArrowheads="1" noTextEdit="1"/>
          </p:cNvSpPr>
          <p:nvPr>
            <p:ph type="sldImg" idx="2"/>
          </p:nvPr>
        </p:nvSpPr>
        <p:spPr bwMode="auto">
          <a:xfrm>
            <a:off x="406400" y="698500"/>
            <a:ext cx="61976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7A3E44A6-3856-402F-B262-FD477CA1CEF3}" type="slidenum">
              <a:rPr lang="en-US"/>
              <a:pPr>
                <a:defRPr/>
              </a:pPr>
              <a:t>‹#›</a:t>
            </a:fld>
            <a:endParaRPr lang="en-US" dirty="0"/>
          </a:p>
        </p:txBody>
      </p:sp>
    </p:spTree>
    <p:extLst>
      <p:ext uri="{BB962C8B-B14F-4D97-AF65-F5344CB8AC3E}">
        <p14:creationId xmlns:p14="http://schemas.microsoft.com/office/powerpoint/2010/main" val="1720009597"/>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1</a:t>
            </a:fld>
            <a:endParaRPr lang="en-US" dirty="0"/>
          </a:p>
        </p:txBody>
      </p:sp>
    </p:spTree>
    <p:extLst>
      <p:ext uri="{BB962C8B-B14F-4D97-AF65-F5344CB8AC3E}">
        <p14:creationId xmlns:p14="http://schemas.microsoft.com/office/powerpoint/2010/main" val="483519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10/6/2021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30</a:t>
            </a:fld>
            <a:endParaRPr lang="en-US" dirty="0"/>
          </a:p>
        </p:txBody>
      </p:sp>
    </p:spTree>
    <p:extLst>
      <p:ext uri="{BB962C8B-B14F-4D97-AF65-F5344CB8AC3E}">
        <p14:creationId xmlns:p14="http://schemas.microsoft.com/office/powerpoint/2010/main" val="4032852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10/6/2021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32</a:t>
            </a:fld>
            <a:endParaRPr lang="en-US" dirty="0"/>
          </a:p>
        </p:txBody>
      </p:sp>
    </p:spTree>
    <p:extLst>
      <p:ext uri="{BB962C8B-B14F-4D97-AF65-F5344CB8AC3E}">
        <p14:creationId xmlns:p14="http://schemas.microsoft.com/office/powerpoint/2010/main" val="2719172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10/6/2021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35</a:t>
            </a:fld>
            <a:endParaRPr lang="en-US" dirty="0"/>
          </a:p>
        </p:txBody>
      </p:sp>
    </p:spTree>
    <p:extLst>
      <p:ext uri="{BB962C8B-B14F-4D97-AF65-F5344CB8AC3E}">
        <p14:creationId xmlns:p14="http://schemas.microsoft.com/office/powerpoint/2010/main" val="1073993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10/6/2021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20</a:t>
            </a:fld>
            <a:endParaRPr lang="en-US" dirty="0"/>
          </a:p>
        </p:txBody>
      </p:sp>
    </p:spTree>
    <p:extLst>
      <p:ext uri="{BB962C8B-B14F-4D97-AF65-F5344CB8AC3E}">
        <p14:creationId xmlns:p14="http://schemas.microsoft.com/office/powerpoint/2010/main" val="3657143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10/6/2021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21</a:t>
            </a:fld>
            <a:endParaRPr lang="en-US" dirty="0"/>
          </a:p>
        </p:txBody>
      </p:sp>
    </p:spTree>
    <p:extLst>
      <p:ext uri="{BB962C8B-B14F-4D97-AF65-F5344CB8AC3E}">
        <p14:creationId xmlns:p14="http://schemas.microsoft.com/office/powerpoint/2010/main" val="2027899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10/6/2021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22</a:t>
            </a:fld>
            <a:endParaRPr lang="en-US" dirty="0"/>
          </a:p>
        </p:txBody>
      </p:sp>
    </p:spTree>
    <p:extLst>
      <p:ext uri="{BB962C8B-B14F-4D97-AF65-F5344CB8AC3E}">
        <p14:creationId xmlns:p14="http://schemas.microsoft.com/office/powerpoint/2010/main" val="1354356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10/6/2021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23</a:t>
            </a:fld>
            <a:endParaRPr lang="en-US" dirty="0"/>
          </a:p>
        </p:txBody>
      </p:sp>
    </p:spTree>
    <p:extLst>
      <p:ext uri="{BB962C8B-B14F-4D97-AF65-F5344CB8AC3E}">
        <p14:creationId xmlns:p14="http://schemas.microsoft.com/office/powerpoint/2010/main" val="2000309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10/6/2021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25</a:t>
            </a:fld>
            <a:endParaRPr lang="en-US" dirty="0"/>
          </a:p>
        </p:txBody>
      </p:sp>
    </p:spTree>
    <p:extLst>
      <p:ext uri="{BB962C8B-B14F-4D97-AF65-F5344CB8AC3E}">
        <p14:creationId xmlns:p14="http://schemas.microsoft.com/office/powerpoint/2010/main" val="2700917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10/6/2021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26</a:t>
            </a:fld>
            <a:endParaRPr lang="en-US" dirty="0"/>
          </a:p>
        </p:txBody>
      </p:sp>
    </p:spTree>
    <p:extLst>
      <p:ext uri="{BB962C8B-B14F-4D97-AF65-F5344CB8AC3E}">
        <p14:creationId xmlns:p14="http://schemas.microsoft.com/office/powerpoint/2010/main" val="3425219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10/6/2021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28</a:t>
            </a:fld>
            <a:endParaRPr lang="en-US" dirty="0"/>
          </a:p>
        </p:txBody>
      </p:sp>
    </p:spTree>
    <p:extLst>
      <p:ext uri="{BB962C8B-B14F-4D97-AF65-F5344CB8AC3E}">
        <p14:creationId xmlns:p14="http://schemas.microsoft.com/office/powerpoint/2010/main" val="706771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10/6/2021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29</a:t>
            </a:fld>
            <a:endParaRPr lang="en-US" dirty="0"/>
          </a:p>
        </p:txBody>
      </p:sp>
    </p:spTree>
    <p:extLst>
      <p:ext uri="{BB962C8B-B14F-4D97-AF65-F5344CB8AC3E}">
        <p14:creationId xmlns:p14="http://schemas.microsoft.com/office/powerpoint/2010/main" val="13079514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7" name="Picture Placeholder 6">
            <a:extLst>
              <a:ext uri="{FF2B5EF4-FFF2-40B4-BE49-F238E27FC236}">
                <a16:creationId xmlns:a16="http://schemas.microsoft.com/office/drawing/2014/main" id="{EC9CFE91-0E8B-934B-8D25-5CBB7FD65D50}"/>
              </a:ext>
            </a:extLst>
          </p:cNvPr>
          <p:cNvSpPr>
            <a:spLocks noGrp="1"/>
          </p:cNvSpPr>
          <p:nvPr>
            <p:ph type="pic" sz="quarter" idx="10"/>
          </p:nvPr>
        </p:nvSpPr>
        <p:spPr>
          <a:xfrm>
            <a:off x="8100060" y="388500"/>
            <a:ext cx="3604981" cy="6081000"/>
          </a:xfrm>
        </p:spPr>
        <p:txBody>
          <a:bodyPr/>
          <a:lstStyle/>
          <a:p>
            <a:endParaRPr lang="en-US"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a:t>
            </a:r>
          </a:p>
        </p:txBody>
      </p:sp>
    </p:spTree>
    <p:custDataLst>
      <p:tags r:id="rId1"/>
    </p:custDataLst>
    <p:extLst>
      <p:ext uri="{BB962C8B-B14F-4D97-AF65-F5344CB8AC3E}">
        <p14:creationId xmlns:p14="http://schemas.microsoft.com/office/powerpoint/2010/main" val="157974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 Background texture © Bunphot/Getty Images.</a:t>
            </a: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1E1E1"/>
              </a:solidFill>
              <a:effectLst/>
              <a:uLnTx/>
              <a:uFillTx/>
              <a:latin typeface="Calibri" panose="020F0502020204030204"/>
              <a:ea typeface="+mn-ea"/>
              <a:cs typeface="+mn-cs"/>
            </a:endParaRPr>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custDataLst>
      <p:tags r:id="rId1"/>
    </p:custDataLst>
    <p:extLst>
      <p:ext uri="{BB962C8B-B14F-4D97-AF65-F5344CB8AC3E}">
        <p14:creationId xmlns:p14="http://schemas.microsoft.com/office/powerpoint/2010/main" val="369317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custDataLst>
      <p:tags r:id="rId1"/>
    </p:custDataLst>
    <p:extLst>
      <p:ext uri="{BB962C8B-B14F-4D97-AF65-F5344CB8AC3E}">
        <p14:creationId xmlns:p14="http://schemas.microsoft.com/office/powerpoint/2010/main" val="56976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custDataLst>
      <p:tags r:id="rId1"/>
    </p:custDataLst>
    <p:extLst>
      <p:ext uri="{BB962C8B-B14F-4D97-AF65-F5344CB8AC3E}">
        <p14:creationId xmlns:p14="http://schemas.microsoft.com/office/powerpoint/2010/main" val="106647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endParaRPr lang="en-US" dirty="0"/>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custDataLst>
      <p:tags r:id="rId1"/>
    </p:custDataLst>
    <p:extLst>
      <p:ext uri="{BB962C8B-B14F-4D97-AF65-F5344CB8AC3E}">
        <p14:creationId xmlns:p14="http://schemas.microsoft.com/office/powerpoint/2010/main" val="287758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Tree>
    <p:custDataLst>
      <p:tags r:id="rId1"/>
    </p:custDataLst>
    <p:extLst>
      <p:ext uri="{BB962C8B-B14F-4D97-AF65-F5344CB8AC3E}">
        <p14:creationId xmlns:p14="http://schemas.microsoft.com/office/powerpoint/2010/main" val="1591061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endParaRPr lang="en-US" dirty="0"/>
          </a:p>
        </p:txBody>
      </p:sp>
    </p:spTree>
    <p:custDataLst>
      <p:tags r:id="rId1"/>
    </p:custDataLst>
    <p:extLst>
      <p:ext uri="{BB962C8B-B14F-4D97-AF65-F5344CB8AC3E}">
        <p14:creationId xmlns:p14="http://schemas.microsoft.com/office/powerpoint/2010/main" val="224707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custDataLst>
      <p:tags r:id="rId1"/>
    </p:custDataLst>
    <p:extLst>
      <p:ext uri="{BB962C8B-B14F-4D97-AF65-F5344CB8AC3E}">
        <p14:creationId xmlns:p14="http://schemas.microsoft.com/office/powerpoint/2010/main" val="254940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dirty="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a:t>
            </a:r>
          </a:p>
        </p:txBody>
      </p:sp>
    </p:spTree>
    <p:custDataLst>
      <p:tags r:id="rId10"/>
    </p:custDataLst>
    <p:extLst>
      <p:ext uri="{BB962C8B-B14F-4D97-AF65-F5344CB8AC3E}">
        <p14:creationId xmlns:p14="http://schemas.microsoft.com/office/powerpoint/2010/main" val="4173494042"/>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notesSlide" Target="../notesSlides/notesSlide3.xml"/><Relationship Id="rId7" Type="http://schemas.openxmlformats.org/officeDocument/2006/relationships/diagramColors" Target="../diagrams/colors14.xml"/><Relationship Id="rId2" Type="http://schemas.openxmlformats.org/officeDocument/2006/relationships/slideLayout" Target="../slideLayouts/slideLayout3.xml"/><Relationship Id="rId1" Type="http://schemas.openxmlformats.org/officeDocument/2006/relationships/tags" Target="../tags/tag13.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23.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notesSlide" Target="../notesSlides/notesSlide5.xml"/><Relationship Id="rId7" Type="http://schemas.openxmlformats.org/officeDocument/2006/relationships/diagramColors" Target="../diagrams/colors15.xml"/><Relationship Id="rId2" Type="http://schemas.openxmlformats.org/officeDocument/2006/relationships/slideLayout" Target="../slideLayouts/slideLayout3.xml"/><Relationship Id="rId1" Type="http://schemas.openxmlformats.org/officeDocument/2006/relationships/tags" Target="../tags/tag15.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6.sv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3.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12</a:t>
            </a:r>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Defending Networks</a:t>
            </a:r>
          </a:p>
        </p:txBody>
      </p:sp>
      <p:pic>
        <p:nvPicPr>
          <p:cNvPr id="23" name="Picture Placeholder 22">
            <a:extLst>
              <a:ext uri="{FF2B5EF4-FFF2-40B4-BE49-F238E27FC236}">
                <a16:creationId xmlns:a16="http://schemas.microsoft.com/office/drawing/2014/main" id="{DE3B0E28-485E-BB45-B53C-65FC375BD23F}"/>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8140977" y="460750"/>
            <a:ext cx="3523145" cy="5936499"/>
          </a:xfrm>
        </p:spPr>
      </p:pic>
    </p:spTree>
    <p:extLst>
      <p:ext uri="{BB962C8B-B14F-4D97-AF65-F5344CB8AC3E}">
        <p14:creationId xmlns:p14="http://schemas.microsoft.com/office/powerpoint/2010/main" val="139571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B259-8917-4EE4-9B0B-5699F57C370F}"/>
              </a:ext>
            </a:extLst>
          </p:cNvPr>
          <p:cNvSpPr>
            <a:spLocks noGrp="1"/>
          </p:cNvSpPr>
          <p:nvPr>
            <p:ph type="title"/>
          </p:nvPr>
        </p:nvSpPr>
        <p:spPr/>
        <p:txBody>
          <a:bodyPr/>
          <a:lstStyle/>
          <a:p>
            <a:r>
              <a:rPr lang="en-US" dirty="0"/>
              <a:t>Mission Assurance</a:t>
            </a:r>
          </a:p>
        </p:txBody>
      </p:sp>
      <p:sp>
        <p:nvSpPr>
          <p:cNvPr id="3" name="Content Placeholder 2">
            <a:extLst>
              <a:ext uri="{FF2B5EF4-FFF2-40B4-BE49-F238E27FC236}">
                <a16:creationId xmlns:a16="http://schemas.microsoft.com/office/drawing/2014/main" id="{C1E5E6ED-A1C3-4D5A-94CE-FFB851277CB4}"/>
              </a:ext>
            </a:extLst>
          </p:cNvPr>
          <p:cNvSpPr>
            <a:spLocks noGrp="1"/>
          </p:cNvSpPr>
          <p:nvPr>
            <p:ph idx="1"/>
          </p:nvPr>
        </p:nvSpPr>
        <p:spPr/>
        <p:txBody>
          <a:bodyPr/>
          <a:lstStyle/>
          <a:p>
            <a:r>
              <a:rPr lang="en-US" dirty="0"/>
              <a:t>Defined as “a process to ensure that assigned tasks or duties can be performed in accordance with the intended purpose or plan … to sustain … operations throughout the continuum of operations”</a:t>
            </a:r>
          </a:p>
          <a:p>
            <a:r>
              <a:rPr lang="en-US" dirty="0"/>
              <a:t>In cyberwarfare operations, the process by which systems and networks are kept online and functioning</a:t>
            </a:r>
          </a:p>
          <a:p>
            <a:r>
              <a:rPr lang="en-US" dirty="0"/>
              <a:t>Risk Management Framework for DoD Information Technology is designed to provide mission assurance and is aligned with NIST’s Risk Management Framework (RMF).</a:t>
            </a:r>
          </a:p>
          <a:p>
            <a:r>
              <a:rPr lang="en-US" dirty="0"/>
              <a:t>DOD uses three mission assurance levels, known as Mission Assurance Categories (MAC).</a:t>
            </a:r>
          </a:p>
          <a:p>
            <a:endParaRPr lang="en-US" dirty="0"/>
          </a:p>
        </p:txBody>
      </p:sp>
    </p:spTree>
    <p:extLst>
      <p:ext uri="{BB962C8B-B14F-4D97-AF65-F5344CB8AC3E}">
        <p14:creationId xmlns:p14="http://schemas.microsoft.com/office/powerpoint/2010/main" val="3603104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8A64B-9F44-4E96-91E5-15688FBDE357}"/>
              </a:ext>
            </a:extLst>
          </p:cNvPr>
          <p:cNvSpPr>
            <a:spLocks noGrp="1"/>
          </p:cNvSpPr>
          <p:nvPr>
            <p:ph type="title"/>
          </p:nvPr>
        </p:nvSpPr>
        <p:spPr/>
        <p:txBody>
          <a:bodyPr/>
          <a:lstStyle/>
          <a:p>
            <a:r>
              <a:rPr lang="en-US" dirty="0"/>
              <a:t>Mission Assurance Categories (MAC)</a:t>
            </a:r>
          </a:p>
        </p:txBody>
      </p:sp>
      <p:graphicFrame>
        <p:nvGraphicFramePr>
          <p:cNvPr id="4" name="Content Placeholder 3">
            <a:extLst>
              <a:ext uri="{FF2B5EF4-FFF2-40B4-BE49-F238E27FC236}">
                <a16:creationId xmlns:a16="http://schemas.microsoft.com/office/drawing/2014/main" id="{D12CBC15-5019-4B9F-B0EA-9B642851CE4B}"/>
              </a:ext>
            </a:extLst>
          </p:cNvPr>
          <p:cNvGraphicFramePr>
            <a:graphicFrameLocks noGrp="1"/>
          </p:cNvGraphicFramePr>
          <p:nvPr>
            <p:ph idx="1"/>
            <p:extLst>
              <p:ext uri="{D42A27DB-BD31-4B8C-83A1-F6EECF244321}">
                <p14:modId xmlns:p14="http://schemas.microsoft.com/office/powerpoint/2010/main" val="1284460286"/>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492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6CB11-3F40-462B-8247-0DC886460565}"/>
              </a:ext>
            </a:extLst>
          </p:cNvPr>
          <p:cNvSpPr>
            <a:spLocks noGrp="1"/>
          </p:cNvSpPr>
          <p:nvPr>
            <p:ph type="title"/>
          </p:nvPr>
        </p:nvSpPr>
        <p:spPr/>
        <p:txBody>
          <a:bodyPr/>
          <a:lstStyle/>
          <a:p>
            <a:r>
              <a:rPr lang="en-US" dirty="0"/>
              <a:t>NIST Risk Management Process</a:t>
            </a:r>
          </a:p>
        </p:txBody>
      </p:sp>
      <p:graphicFrame>
        <p:nvGraphicFramePr>
          <p:cNvPr id="4" name="Content Placeholder 3" descr="&quot;A listing of the steps in the N I S T risk management process. &#10;Step 1: Categorize. Categorize based on the data stored, sent, or processed as well as the system used.&#10;Step 2: Select. Select security controls based on categorization, adding additional controls based on special needs.&#10;Step 3: Implement. Implement the selected controls and document how they should be operated and maintained.&#10;Step 4: Assess. Assess the controls and verify that they meet the intended purpose&#10;Step 5: Authorize. Authorize use and operation of the systems based on risks and requirements for operation.&#10;Step 6: Monitor. Monitor and assess controls on a regular basis to ensure they are properly functioning and up to date. &#10;&quot;&#10;" title="FIGURE 12-2">
            <a:extLst>
              <a:ext uri="{FF2B5EF4-FFF2-40B4-BE49-F238E27FC236}">
                <a16:creationId xmlns:a16="http://schemas.microsoft.com/office/drawing/2014/main" id="{110F7568-6E65-4EC3-8A07-60D454E7421A}"/>
              </a:ext>
            </a:extLst>
          </p:cNvPr>
          <p:cNvGraphicFramePr>
            <a:graphicFrameLocks noGrp="1"/>
          </p:cNvGraphicFramePr>
          <p:nvPr>
            <p:ph idx="1"/>
            <p:extLst>
              <p:ext uri="{D42A27DB-BD31-4B8C-83A1-F6EECF244321}">
                <p14:modId xmlns:p14="http://schemas.microsoft.com/office/powerpoint/2010/main" val="3261186668"/>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400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6CB11-3F40-462B-8247-0DC886460565}"/>
              </a:ext>
            </a:extLst>
          </p:cNvPr>
          <p:cNvSpPr>
            <a:spLocks noGrp="1"/>
          </p:cNvSpPr>
          <p:nvPr>
            <p:ph type="title"/>
          </p:nvPr>
        </p:nvSpPr>
        <p:spPr/>
        <p:txBody>
          <a:bodyPr/>
          <a:lstStyle/>
          <a:p>
            <a:r>
              <a:rPr lang="en-US" dirty="0"/>
              <a:t>NIST Risk Management Process (Cont.)</a:t>
            </a:r>
          </a:p>
        </p:txBody>
      </p:sp>
      <p:graphicFrame>
        <p:nvGraphicFramePr>
          <p:cNvPr id="4" name="Content Placeholder 3" descr="&quot;A listing of the steps in the N I S T risk management process. &#10;Step 1: Categorize. Categorize based on the data stored, sent, or processed as well as the system used.&#10;Step 2: Select. Select security controls based on categorization, adding additional controls based on special needs.&#10;Step 3: Implement. Implement the selected controls and document how they should be operated and maintained.&#10;Step 4: Assess. Assess the controls and verify that they meet the intended purpose&#10;Step 5: Authorize. Authorize use and operation of the systems based on risks and requirements for operation.&#10;Step 6: Monitor. Monitor and assess controls on a regular basis to ensure they are properly functioning and up to date. &#10;&quot;&#10;" title="FIGURE 12-2">
            <a:extLst>
              <a:ext uri="{FF2B5EF4-FFF2-40B4-BE49-F238E27FC236}">
                <a16:creationId xmlns:a16="http://schemas.microsoft.com/office/drawing/2014/main" id="{F809B1A8-0C5C-43F1-B02F-C4763E0388B3}"/>
              </a:ext>
            </a:extLst>
          </p:cNvPr>
          <p:cNvGraphicFramePr>
            <a:graphicFrameLocks noGrp="1"/>
          </p:cNvGraphicFramePr>
          <p:nvPr>
            <p:ph idx="1"/>
            <p:extLst>
              <p:ext uri="{D42A27DB-BD31-4B8C-83A1-F6EECF244321}">
                <p14:modId xmlns:p14="http://schemas.microsoft.com/office/powerpoint/2010/main" val="3776608123"/>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4878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E3B1C-268C-4AE9-9F43-8D6C10AB6FF4}"/>
              </a:ext>
            </a:extLst>
          </p:cNvPr>
          <p:cNvSpPr>
            <a:spLocks noGrp="1"/>
          </p:cNvSpPr>
          <p:nvPr>
            <p:ph type="title"/>
          </p:nvPr>
        </p:nvSpPr>
        <p:spPr/>
        <p:txBody>
          <a:bodyPr/>
          <a:lstStyle/>
          <a:p>
            <a:r>
              <a:rPr lang="en-US" dirty="0"/>
              <a:t>Surviving Attacks</a:t>
            </a:r>
          </a:p>
        </p:txBody>
      </p:sp>
      <p:graphicFrame>
        <p:nvGraphicFramePr>
          <p:cNvPr id="4" name="Content Placeholder 3">
            <a:extLst>
              <a:ext uri="{FF2B5EF4-FFF2-40B4-BE49-F238E27FC236}">
                <a16:creationId xmlns:a16="http://schemas.microsoft.com/office/drawing/2014/main" id="{A9C78CAB-A05C-4813-8A23-A798DF452E0D}"/>
              </a:ext>
            </a:extLst>
          </p:cNvPr>
          <p:cNvGraphicFramePr>
            <a:graphicFrameLocks noGrp="1"/>
          </p:cNvGraphicFramePr>
          <p:nvPr>
            <p:ph idx="1"/>
            <p:extLst>
              <p:ext uri="{D42A27DB-BD31-4B8C-83A1-F6EECF244321}">
                <p14:modId xmlns:p14="http://schemas.microsoft.com/office/powerpoint/2010/main" val="1895833966"/>
              </p:ext>
            </p:extLst>
          </p:nvPr>
        </p:nvGraphicFramePr>
        <p:xfrm>
          <a:off x="925830" y="452193"/>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0EB8B93C-EF4E-4E93-89CA-A858DF009387}"/>
              </a:ext>
            </a:extLst>
          </p:cNvPr>
          <p:cNvSpPr txBox="1"/>
          <p:nvPr/>
        </p:nvSpPr>
        <p:spPr>
          <a:xfrm>
            <a:off x="1041722" y="4643408"/>
            <a:ext cx="9942653" cy="1015663"/>
          </a:xfrm>
          <a:prstGeom prst="rect">
            <a:avLst/>
          </a:prstGeom>
          <a:solidFill>
            <a:schemeClr val="accent1">
              <a:lumMod val="20000"/>
              <a:lumOff val="80000"/>
            </a:schemeClr>
          </a:solidFill>
        </p:spPr>
        <p:txBody>
          <a:bodyPr wrap="square" rtlCol="0" anchor="ctr" anchorCtr="0">
            <a:spAutoFit/>
          </a:bodyPr>
          <a:lstStyle/>
          <a:p>
            <a:pPr algn="ctr"/>
            <a:r>
              <a:rPr lang="en-US" sz="2000" dirty="0">
                <a:solidFill>
                  <a:srgbClr val="3C4743"/>
                </a:solidFill>
                <a:latin typeface="Arial" panose="020B0604020202020204" pitchFamily="34" charset="0"/>
                <a:cs typeface="Arial" panose="020B0604020202020204" pitchFamily="34" charset="0"/>
              </a:rPr>
              <a:t>Restoring services must be carefully balanced with understanding what attackers did and identifying the best road to recovery.</a:t>
            </a:r>
          </a:p>
          <a:p>
            <a:pPr algn="ctr"/>
            <a:endParaRPr lang="en-US" sz="2000" dirty="0"/>
          </a:p>
        </p:txBody>
      </p:sp>
    </p:spTree>
    <p:extLst>
      <p:ext uri="{BB962C8B-B14F-4D97-AF65-F5344CB8AC3E}">
        <p14:creationId xmlns:p14="http://schemas.microsoft.com/office/powerpoint/2010/main" val="233757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E3B1C-268C-4AE9-9F43-8D6C10AB6FF4}"/>
              </a:ext>
            </a:extLst>
          </p:cNvPr>
          <p:cNvSpPr>
            <a:spLocks noGrp="1"/>
          </p:cNvSpPr>
          <p:nvPr>
            <p:ph type="title"/>
          </p:nvPr>
        </p:nvSpPr>
        <p:spPr>
          <a:xfrm>
            <a:off x="0" y="121033"/>
            <a:ext cx="12192000" cy="1002089"/>
          </a:xfrm>
        </p:spPr>
        <p:txBody>
          <a:bodyPr/>
          <a:lstStyle/>
          <a:p>
            <a:r>
              <a:rPr lang="en-US" dirty="0"/>
              <a:t>Surviving Attacks (Cont.)</a:t>
            </a:r>
          </a:p>
        </p:txBody>
      </p:sp>
      <p:sp>
        <p:nvSpPr>
          <p:cNvPr id="6" name="Content Placeholder 5">
            <a:extLst>
              <a:ext uri="{FF2B5EF4-FFF2-40B4-BE49-F238E27FC236}">
                <a16:creationId xmlns:a16="http://schemas.microsoft.com/office/drawing/2014/main" id="{1AB75D76-BFAC-4E99-A7DE-E672AAA849B5}"/>
              </a:ext>
            </a:extLst>
          </p:cNvPr>
          <p:cNvSpPr>
            <a:spLocks noGrp="1"/>
          </p:cNvSpPr>
          <p:nvPr>
            <p:ph idx="1"/>
          </p:nvPr>
        </p:nvSpPr>
        <p:spPr>
          <a:xfrm>
            <a:off x="767787" y="1548744"/>
            <a:ext cx="10287000" cy="4699047"/>
          </a:xfrm>
        </p:spPr>
        <p:txBody>
          <a:bodyPr/>
          <a:lstStyle/>
          <a:p>
            <a:r>
              <a:rPr lang="en-US" dirty="0"/>
              <a:t>Resilient networks have some combination of the following:</a:t>
            </a:r>
          </a:p>
          <a:p>
            <a:pPr lvl="1"/>
            <a:r>
              <a:rPr lang="en-US" dirty="0"/>
              <a:t>Diverse geographic locations for major network components</a:t>
            </a:r>
          </a:p>
          <a:p>
            <a:pPr lvl="1"/>
            <a:r>
              <a:rPr lang="en-US" dirty="0"/>
              <a:t>Multiple service providers if commercial services are used to provide network connectivity</a:t>
            </a:r>
          </a:p>
          <a:p>
            <a:pPr lvl="1"/>
            <a:r>
              <a:rPr lang="en-US" dirty="0"/>
              <a:t>Careful analysis of the paths network traffic takes, to ensure that a single event cannot disable multiple paths at one time</a:t>
            </a:r>
          </a:p>
          <a:p>
            <a:pPr lvl="1"/>
            <a:r>
              <a:rPr lang="en-US" dirty="0"/>
              <a:t>Selection of hardware and software to handle attacks that create excessive traffic or are aimed at a specific hardware or software version</a:t>
            </a:r>
          </a:p>
          <a:p>
            <a:pPr lvl="1"/>
            <a:r>
              <a:rPr lang="en-US" dirty="0"/>
              <a:t>Certification and configuration testing</a:t>
            </a:r>
          </a:p>
          <a:p>
            <a:pPr lvl="1"/>
            <a:r>
              <a:rPr lang="en-US" dirty="0"/>
              <a:t>Use of commercial services that specialize in defense against network attacks like distributed denial of service (DDoS) attacks</a:t>
            </a:r>
          </a:p>
          <a:p>
            <a:endParaRPr lang="en-US" dirty="0"/>
          </a:p>
        </p:txBody>
      </p:sp>
    </p:spTree>
    <p:extLst>
      <p:ext uri="{BB962C8B-B14F-4D97-AF65-F5344CB8AC3E}">
        <p14:creationId xmlns:p14="http://schemas.microsoft.com/office/powerpoint/2010/main" val="2183377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B8A9-5F53-441C-A4CA-FF9077F527E9}"/>
              </a:ext>
            </a:extLst>
          </p:cNvPr>
          <p:cNvSpPr>
            <a:spLocks noGrp="1"/>
          </p:cNvSpPr>
          <p:nvPr>
            <p:ph type="title"/>
          </p:nvPr>
        </p:nvSpPr>
        <p:spPr/>
        <p:txBody>
          <a:bodyPr/>
          <a:lstStyle/>
          <a:p>
            <a:r>
              <a:rPr lang="en-US" dirty="0"/>
              <a:t>Network Operational Procedures</a:t>
            </a:r>
          </a:p>
        </p:txBody>
      </p:sp>
      <p:graphicFrame>
        <p:nvGraphicFramePr>
          <p:cNvPr id="4" name="Content Placeholder 3">
            <a:extLst>
              <a:ext uri="{FF2B5EF4-FFF2-40B4-BE49-F238E27FC236}">
                <a16:creationId xmlns:a16="http://schemas.microsoft.com/office/drawing/2014/main" id="{C585B6FF-7322-4A3F-9A48-AD02F12D464B}"/>
              </a:ext>
            </a:extLst>
          </p:cNvPr>
          <p:cNvGraphicFramePr>
            <a:graphicFrameLocks noGrp="1"/>
          </p:cNvGraphicFramePr>
          <p:nvPr>
            <p:ph idx="1"/>
            <p:extLst>
              <p:ext uri="{D42A27DB-BD31-4B8C-83A1-F6EECF244321}">
                <p14:modId xmlns:p14="http://schemas.microsoft.com/office/powerpoint/2010/main" val="596015542"/>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285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1A969-CB73-48C4-BC50-DEBAAEB94755}"/>
              </a:ext>
            </a:extLst>
          </p:cNvPr>
          <p:cNvSpPr>
            <a:spLocks noGrp="1"/>
          </p:cNvSpPr>
          <p:nvPr>
            <p:ph type="title"/>
          </p:nvPr>
        </p:nvSpPr>
        <p:spPr/>
        <p:txBody>
          <a:bodyPr/>
          <a:lstStyle/>
          <a:p>
            <a:r>
              <a:rPr lang="en-US" dirty="0"/>
              <a:t>Network Security Design: Classification</a:t>
            </a:r>
          </a:p>
        </p:txBody>
      </p:sp>
      <p:graphicFrame>
        <p:nvGraphicFramePr>
          <p:cNvPr id="4" name="Content Placeholder 3">
            <a:extLst>
              <a:ext uri="{FF2B5EF4-FFF2-40B4-BE49-F238E27FC236}">
                <a16:creationId xmlns:a16="http://schemas.microsoft.com/office/drawing/2014/main" id="{FB523596-31BF-431A-BA28-8BDDA97AB1BF}"/>
              </a:ext>
            </a:extLst>
          </p:cNvPr>
          <p:cNvGraphicFramePr>
            <a:graphicFrameLocks noGrp="1"/>
          </p:cNvGraphicFramePr>
          <p:nvPr>
            <p:ph idx="1"/>
            <p:extLst>
              <p:ext uri="{D42A27DB-BD31-4B8C-83A1-F6EECF244321}">
                <p14:modId xmlns:p14="http://schemas.microsoft.com/office/powerpoint/2010/main" val="1821871746"/>
              </p:ext>
            </p:extLst>
          </p:nvPr>
        </p:nvGraphicFramePr>
        <p:xfrm>
          <a:off x="952500" y="1861260"/>
          <a:ext cx="10287000" cy="3471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2905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42366-1E09-4F56-88AB-14565BB9A689}"/>
              </a:ext>
            </a:extLst>
          </p:cNvPr>
          <p:cNvSpPr>
            <a:spLocks noGrp="1"/>
          </p:cNvSpPr>
          <p:nvPr>
            <p:ph type="title"/>
          </p:nvPr>
        </p:nvSpPr>
        <p:spPr/>
        <p:txBody>
          <a:bodyPr/>
          <a:lstStyle/>
          <a:p>
            <a:r>
              <a:rPr lang="en-US" dirty="0"/>
              <a:t>Network Defense Technologies</a:t>
            </a:r>
          </a:p>
        </p:txBody>
      </p:sp>
      <p:graphicFrame>
        <p:nvGraphicFramePr>
          <p:cNvPr id="4" name="Content Placeholder 3">
            <a:extLst>
              <a:ext uri="{FF2B5EF4-FFF2-40B4-BE49-F238E27FC236}">
                <a16:creationId xmlns:a16="http://schemas.microsoft.com/office/drawing/2014/main" id="{AD4D3CFB-8C64-470C-B85F-7E71760B2EF8}"/>
              </a:ext>
            </a:extLst>
          </p:cNvPr>
          <p:cNvGraphicFramePr>
            <a:graphicFrameLocks noGrp="1"/>
          </p:cNvGraphicFramePr>
          <p:nvPr>
            <p:ph idx="1"/>
            <p:extLst>
              <p:ext uri="{D42A27DB-BD31-4B8C-83A1-F6EECF244321}">
                <p14:modId xmlns:p14="http://schemas.microsoft.com/office/powerpoint/2010/main" val="1499828929"/>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728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8D56B-DD16-4DA1-B2C2-8ED04AD83FC0}"/>
              </a:ext>
            </a:extLst>
          </p:cNvPr>
          <p:cNvSpPr>
            <a:spLocks noGrp="1"/>
          </p:cNvSpPr>
          <p:nvPr>
            <p:ph type="title"/>
          </p:nvPr>
        </p:nvSpPr>
        <p:spPr/>
        <p:txBody>
          <a:bodyPr/>
          <a:lstStyle/>
          <a:p>
            <a:r>
              <a:rPr lang="en-US" dirty="0"/>
              <a:t>Network Defense Technologies (Cont.)</a:t>
            </a:r>
          </a:p>
        </p:txBody>
      </p:sp>
      <p:graphicFrame>
        <p:nvGraphicFramePr>
          <p:cNvPr id="4" name="Content Placeholder 3">
            <a:extLst>
              <a:ext uri="{FF2B5EF4-FFF2-40B4-BE49-F238E27FC236}">
                <a16:creationId xmlns:a16="http://schemas.microsoft.com/office/drawing/2014/main" id="{9C9A4DB2-F775-41AB-91CA-46A5A2006B82}"/>
              </a:ext>
            </a:extLst>
          </p:cNvPr>
          <p:cNvGraphicFramePr>
            <a:graphicFrameLocks noGrp="1"/>
          </p:cNvGraphicFramePr>
          <p:nvPr>
            <p:ph idx="1"/>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201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8BB2-D9FE-4D08-88BE-C1FCA1CB1B5F}"/>
              </a:ext>
            </a:extLst>
          </p:cNvPr>
          <p:cNvSpPr>
            <a:spLocks noGrp="1"/>
          </p:cNvSpPr>
          <p:nvPr>
            <p:ph type="title"/>
          </p:nvPr>
        </p:nvSpPr>
        <p:spPr/>
        <p:txBody>
          <a:bodyPr/>
          <a:lstStyle/>
          <a:p>
            <a:r>
              <a:rPr lang="en-US" dirty="0"/>
              <a:t>Learning Objective(s) and Key Concepts</a:t>
            </a:r>
          </a:p>
        </p:txBody>
      </p:sp>
      <p:sp>
        <p:nvSpPr>
          <p:cNvPr id="3" name="Content Placeholder 2">
            <a:extLst>
              <a:ext uri="{FF2B5EF4-FFF2-40B4-BE49-F238E27FC236}">
                <a16:creationId xmlns:a16="http://schemas.microsoft.com/office/drawing/2014/main" id="{EF0382DD-6D5E-4D45-8E93-7DA7DBD86778}"/>
              </a:ext>
            </a:extLst>
          </p:cNvPr>
          <p:cNvSpPr>
            <a:spLocks noGrp="1"/>
          </p:cNvSpPr>
          <p:nvPr>
            <p:ph sz="half" idx="1"/>
          </p:nvPr>
        </p:nvSpPr>
        <p:spPr>
          <a:xfrm>
            <a:off x="914400" y="2280478"/>
            <a:ext cx="4855464" cy="3910010"/>
          </a:xfrm>
        </p:spPr>
        <p:txBody>
          <a:bodyPr/>
          <a:lstStyle/>
          <a:p>
            <a:r>
              <a:rPr lang="en-US" dirty="0"/>
              <a:t>Explain how to defend endpoints, networks, and data.</a:t>
            </a:r>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AAA3075D-D6A2-4D7C-9E89-5646A54920BA}"/>
              </a:ext>
            </a:extLst>
          </p:cNvPr>
          <p:cNvSpPr>
            <a:spLocks noGrp="1"/>
          </p:cNvSpPr>
          <p:nvPr>
            <p:ph sz="half" idx="2"/>
          </p:nvPr>
        </p:nvSpPr>
        <p:spPr>
          <a:xfrm>
            <a:off x="6415368" y="2280478"/>
            <a:ext cx="4862232" cy="3910010"/>
          </a:xfrm>
        </p:spPr>
        <p:txBody>
          <a:bodyPr/>
          <a:lstStyle/>
          <a:p>
            <a:r>
              <a:rPr lang="en-US" dirty="0"/>
              <a:t>Designing defense in depth into computer network defense</a:t>
            </a:r>
          </a:p>
          <a:p>
            <a:r>
              <a:rPr lang="en-US" dirty="0"/>
              <a:t>Mission assurance and information assurance in network defense</a:t>
            </a:r>
          </a:p>
          <a:p>
            <a:r>
              <a:rPr lang="en-US" dirty="0"/>
              <a:t>Critical concepts in network security design</a:t>
            </a:r>
          </a:p>
          <a:p>
            <a:r>
              <a:rPr lang="en-US" dirty="0"/>
              <a:t>Technologies commonly used for network defense</a:t>
            </a:r>
          </a:p>
          <a:p>
            <a:r>
              <a:rPr lang="en-US" dirty="0"/>
              <a:t>Active defense in network security</a:t>
            </a:r>
          </a:p>
          <a:p>
            <a:endParaRPr lang="en-US" dirty="0"/>
          </a:p>
          <a:p>
            <a:pPr marL="0" indent="0">
              <a:buNone/>
            </a:pPr>
            <a:endParaRPr lang="en-US" dirty="0"/>
          </a:p>
        </p:txBody>
      </p:sp>
      <p:sp>
        <p:nvSpPr>
          <p:cNvPr id="5" name="Content Placeholder 2">
            <a:extLst>
              <a:ext uri="{FF2B5EF4-FFF2-40B4-BE49-F238E27FC236}">
                <a16:creationId xmlns:a16="http://schemas.microsoft.com/office/drawing/2014/main" id="{7B2A79CE-6DD2-4957-85B0-FF808115C67E}"/>
              </a:ext>
            </a:extLst>
          </p:cNvPr>
          <p:cNvSpPr txBox="1">
            <a:spLocks/>
          </p:cNvSpPr>
          <p:nvPr/>
        </p:nvSpPr>
        <p:spPr>
          <a:xfrm>
            <a:off x="914400" y="1450560"/>
            <a:ext cx="4855464" cy="741680"/>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Learning Objective(s)</a:t>
            </a:r>
          </a:p>
        </p:txBody>
      </p:sp>
      <p:sp>
        <p:nvSpPr>
          <p:cNvPr id="7" name="Content Placeholder 2">
            <a:extLst>
              <a:ext uri="{FF2B5EF4-FFF2-40B4-BE49-F238E27FC236}">
                <a16:creationId xmlns:a16="http://schemas.microsoft.com/office/drawing/2014/main" id="{6C709A97-D956-44E5-B559-D550D671259C}"/>
              </a:ext>
            </a:extLst>
          </p:cNvPr>
          <p:cNvSpPr txBox="1">
            <a:spLocks/>
          </p:cNvSpPr>
          <p:nvPr/>
        </p:nvSpPr>
        <p:spPr>
          <a:xfrm>
            <a:off x="6415368" y="1478721"/>
            <a:ext cx="4855464" cy="713519"/>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Key Concepts</a:t>
            </a:r>
          </a:p>
        </p:txBody>
      </p:sp>
    </p:spTree>
    <p:custDataLst>
      <p:tags r:id="rId1"/>
    </p:custDataLst>
    <p:extLst>
      <p:ext uri="{BB962C8B-B14F-4D97-AF65-F5344CB8AC3E}">
        <p14:creationId xmlns:p14="http://schemas.microsoft.com/office/powerpoint/2010/main" val="361809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Zero Trust</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Assumes that breaches will occur, and that while traditional network defenses have a role, each system, device, or component of the network must also be protected from other components</a:t>
            </a:r>
          </a:p>
          <a:p>
            <a:r>
              <a:rPr lang="en-US" dirty="0"/>
              <a:t>Network is designed without a presumption of trust and with a presumption that other devices may be malicious or compromised</a:t>
            </a:r>
          </a:p>
          <a:p>
            <a:r>
              <a:rPr lang="en-US" dirty="0"/>
              <a:t>Actions are validated explicitly:</a:t>
            </a:r>
          </a:p>
          <a:p>
            <a:pPr lvl="1"/>
            <a:r>
              <a:rPr lang="en-US" dirty="0"/>
              <a:t>Each action must be authorized by an authenticated user, service, or server</a:t>
            </a:r>
          </a:p>
          <a:p>
            <a:pPr lvl="1"/>
            <a:r>
              <a:rPr lang="en-US" dirty="0"/>
              <a:t>Just because that authentication has happened before does not mean it should be trusted or allowed to occur without reauthentication</a:t>
            </a:r>
          </a:p>
          <a:p>
            <a:r>
              <a:rPr lang="en-US" dirty="0"/>
              <a:t>Relies on least privilege access models</a:t>
            </a:r>
          </a:p>
          <a:p>
            <a:r>
              <a:rPr lang="en-US" dirty="0"/>
              <a:t>Combines these practices with security technology, monitoring, and analysis tools</a:t>
            </a:r>
          </a:p>
          <a:p>
            <a:endParaRPr lang="en-US" dirty="0"/>
          </a:p>
          <a:p>
            <a:endParaRPr lang="en-US" dirty="0"/>
          </a:p>
        </p:txBody>
      </p:sp>
    </p:spTree>
    <p:custDataLst>
      <p:tags r:id="rId1"/>
    </p:custDataLst>
    <p:extLst>
      <p:ext uri="{BB962C8B-B14F-4D97-AF65-F5344CB8AC3E}">
        <p14:creationId xmlns:p14="http://schemas.microsoft.com/office/powerpoint/2010/main" val="405299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Protocols</a:t>
            </a:r>
          </a:p>
        </p:txBody>
      </p:sp>
      <p:graphicFrame>
        <p:nvGraphicFramePr>
          <p:cNvPr id="3" name="Content Placeholder 2">
            <a:extLst>
              <a:ext uri="{FF2B5EF4-FFF2-40B4-BE49-F238E27FC236}">
                <a16:creationId xmlns:a16="http://schemas.microsoft.com/office/drawing/2014/main" id="{4D7478BA-CFA1-484D-B719-C3AC81B465AD}"/>
              </a:ext>
            </a:extLst>
          </p:cNvPr>
          <p:cNvGraphicFramePr>
            <a:graphicFrameLocks noGrp="1"/>
          </p:cNvGraphicFramePr>
          <p:nvPr>
            <p:ph idx="1"/>
            <p:extLst>
              <p:ext uri="{D42A27DB-BD31-4B8C-83A1-F6EECF244321}">
                <p14:modId xmlns:p14="http://schemas.microsoft.com/office/powerpoint/2010/main" val="1077538646"/>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24161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Network Access Control</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Allows networks to require users to authenticate to the network</a:t>
            </a:r>
          </a:p>
          <a:p>
            <a:r>
              <a:rPr lang="en-US" dirty="0"/>
              <a:t>Can also use software on systems to assess those systems’ security and compliance status</a:t>
            </a:r>
          </a:p>
          <a:p>
            <a:pPr lvl="1">
              <a:spcAft>
                <a:spcPts val="600"/>
              </a:spcAft>
            </a:pPr>
            <a:r>
              <a:rPr lang="en-US" dirty="0"/>
              <a:t>If the user is validated properly, and his or her system meets the requirements that the NAC system is configured to require, the user can then be placed into the proper network segment based on his or her user rights.</a:t>
            </a:r>
          </a:p>
          <a:p>
            <a:pPr lvl="1">
              <a:spcAft>
                <a:spcPts val="600"/>
              </a:spcAft>
            </a:pPr>
            <a:r>
              <a:rPr lang="en-US" dirty="0"/>
              <a:t>If the user fails, the network can reject the connection or can put him or her into a virtual network penalty box that limits access to only the tools needed to make the system compliant.</a:t>
            </a:r>
          </a:p>
          <a:p>
            <a:endParaRPr lang="en-US" dirty="0"/>
          </a:p>
          <a:p>
            <a:endParaRPr lang="en-US" dirty="0"/>
          </a:p>
        </p:txBody>
      </p:sp>
    </p:spTree>
    <p:custDataLst>
      <p:tags r:id="rId1"/>
    </p:custDataLst>
    <p:extLst>
      <p:ext uri="{BB962C8B-B14F-4D97-AF65-F5344CB8AC3E}">
        <p14:creationId xmlns:p14="http://schemas.microsoft.com/office/powerpoint/2010/main" val="209142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Network Firewalls</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Use a set of rules about which traffic may travel through them based on the network addresses, ports, protocols, or details of the traffic that is sent</a:t>
            </a:r>
          </a:p>
          <a:p>
            <a:endParaRPr lang="en-US" dirty="0"/>
          </a:p>
          <a:p>
            <a:endParaRPr lang="en-US" dirty="0"/>
          </a:p>
        </p:txBody>
      </p:sp>
      <p:graphicFrame>
        <p:nvGraphicFramePr>
          <p:cNvPr id="3" name="Diagram 2">
            <a:extLst>
              <a:ext uri="{FF2B5EF4-FFF2-40B4-BE49-F238E27FC236}">
                <a16:creationId xmlns:a16="http://schemas.microsoft.com/office/drawing/2014/main" id="{A78AA3EC-CBBA-40F0-AA4D-11FA580BA8FA}"/>
              </a:ext>
            </a:extLst>
          </p:cNvPr>
          <p:cNvGraphicFramePr/>
          <p:nvPr>
            <p:extLst>
              <p:ext uri="{D42A27DB-BD31-4B8C-83A1-F6EECF244321}">
                <p14:modId xmlns:p14="http://schemas.microsoft.com/office/powerpoint/2010/main" val="857937188"/>
              </p:ext>
            </p:extLst>
          </p:nvPr>
        </p:nvGraphicFramePr>
        <p:xfrm>
          <a:off x="2032000" y="2673752"/>
          <a:ext cx="8128000" cy="34645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987464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C67D-8A6B-4A49-90FE-5AD28B781455}"/>
              </a:ext>
            </a:extLst>
          </p:cNvPr>
          <p:cNvSpPr>
            <a:spLocks noGrp="1"/>
          </p:cNvSpPr>
          <p:nvPr>
            <p:ph type="title"/>
          </p:nvPr>
        </p:nvSpPr>
        <p:spPr/>
        <p:txBody>
          <a:bodyPr/>
          <a:lstStyle/>
          <a:p>
            <a:r>
              <a:rPr lang="en-US" dirty="0"/>
              <a:t>Network Firewalls Handling an Attack from a Trusted System</a:t>
            </a:r>
          </a:p>
        </p:txBody>
      </p:sp>
      <p:pic>
        <p:nvPicPr>
          <p:cNvPr id="6" name="Picture 5" descr="Three diagrams illustrating how 3 types of firewalls handle an attack from a trusted system. Each diagram has a 2 hosts labelled, A, and B, and a firewall in between. In diagram 1, host A uses a packet filter firewall. Traffic is sent to host A from B, which is normally allowed to send responses. The packet filter allows the traffic to pass due to existing inbound rule. In diagram 2, host A uses a stateful inspection firewall. Traffic is sent to host A from B, which has not been contacted y host A. The stateful inspection firewall stops the packet. Traffic is denied because host A has not sent traffic to host B, and no response is expected. In diagram 3, host A uses application aware firewall. Traffic is sent to host A from B, which has not been contacted by host A. Traffic will be blocked for the same reason as the stateful firewall and due to the attack contained in the traffic. &#10;" title="FIGURE 1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7320" y="1693004"/>
            <a:ext cx="7737359" cy="4082154"/>
          </a:xfrm>
          <a:prstGeom prst="rect">
            <a:avLst/>
          </a:prstGeom>
        </p:spPr>
      </p:pic>
    </p:spTree>
    <p:extLst>
      <p:ext uri="{BB962C8B-B14F-4D97-AF65-F5344CB8AC3E}">
        <p14:creationId xmlns:p14="http://schemas.microsoft.com/office/powerpoint/2010/main" val="22266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Routers and Switches</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925830" y="1490870"/>
            <a:ext cx="10287000" cy="2965383"/>
          </a:xfrm>
          <a:solidFill>
            <a:schemeClr val="accent1">
              <a:lumMod val="20000"/>
              <a:lumOff val="80000"/>
            </a:schemeClr>
          </a:solidFill>
        </p:spPr>
        <p:txBody>
          <a:bodyPr/>
          <a:lstStyle/>
          <a:p>
            <a:r>
              <a:rPr lang="en-US" sz="2100" dirty="0"/>
              <a:t>Routers</a:t>
            </a:r>
          </a:p>
          <a:p>
            <a:pPr lvl="1"/>
            <a:r>
              <a:rPr lang="en-US" dirty="0"/>
              <a:t>Are typically found at network boundaries or inside large networks to control traffic between network segments</a:t>
            </a:r>
          </a:p>
          <a:p>
            <a:pPr lvl="1"/>
            <a:r>
              <a:rPr lang="en-US" dirty="0"/>
              <a:t>Can include advanced firewall features as well as intrusion detection or network monitoring</a:t>
            </a:r>
          </a:p>
          <a:p>
            <a:r>
              <a:rPr lang="en-US" sz="2100" dirty="0"/>
              <a:t>Switches</a:t>
            </a:r>
          </a:p>
          <a:p>
            <a:pPr lvl="1"/>
            <a:r>
              <a:rPr lang="en-US" dirty="0"/>
              <a:t>Distribute data to individual systems; can protect their ports from various attacks</a:t>
            </a:r>
          </a:p>
          <a:p>
            <a:pPr lvl="1"/>
            <a:r>
              <a:rPr lang="en-US" dirty="0"/>
              <a:t>Some have routing functionality, network-based authentication, and control policies</a:t>
            </a:r>
          </a:p>
          <a:p>
            <a:endParaRPr lang="en-US" sz="2100" dirty="0"/>
          </a:p>
        </p:txBody>
      </p:sp>
      <p:sp>
        <p:nvSpPr>
          <p:cNvPr id="4" name="Content Placeholder 1">
            <a:extLst>
              <a:ext uri="{FF2B5EF4-FFF2-40B4-BE49-F238E27FC236}">
                <a16:creationId xmlns:a16="http://schemas.microsoft.com/office/drawing/2014/main" id="{257F6916-7F2E-4BC2-A051-5C52FF31D00B}"/>
              </a:ext>
            </a:extLst>
          </p:cNvPr>
          <p:cNvSpPr txBox="1">
            <a:spLocks/>
          </p:cNvSpPr>
          <p:nvPr/>
        </p:nvSpPr>
        <p:spPr>
          <a:xfrm>
            <a:off x="925830" y="4456253"/>
            <a:ext cx="10287000" cy="204905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r>
              <a:rPr lang="en-US" sz="2100" dirty="0"/>
              <a:t>Access control list (ACL)</a:t>
            </a:r>
          </a:p>
          <a:p>
            <a:pPr lvl="1"/>
            <a:r>
              <a:rPr lang="en-US" dirty="0"/>
              <a:t>Lists what systems or network IP addresses are allowed to pass through a router</a:t>
            </a:r>
          </a:p>
          <a:p>
            <a:r>
              <a:rPr lang="en-US" sz="2100" dirty="0"/>
              <a:t>Network address translation (NAT)</a:t>
            </a:r>
          </a:p>
          <a:p>
            <a:pPr lvl="1"/>
            <a:r>
              <a:rPr lang="en-US" dirty="0"/>
              <a:t>Allows use of a range of Internet Protocol (IP) addresses behind a router, with one or more addresses on the outside that those addresses are translated to</a:t>
            </a:r>
          </a:p>
          <a:p>
            <a:endParaRPr lang="en-US" sz="2100" dirty="0"/>
          </a:p>
          <a:p>
            <a:endParaRPr lang="en-US" sz="2100" dirty="0"/>
          </a:p>
        </p:txBody>
      </p:sp>
    </p:spTree>
    <p:custDataLst>
      <p:tags r:id="rId1"/>
    </p:custDataLst>
    <p:extLst>
      <p:ext uri="{BB962C8B-B14F-4D97-AF65-F5344CB8AC3E}">
        <p14:creationId xmlns:p14="http://schemas.microsoft.com/office/powerpoint/2010/main" val="4292429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Network Security Boundaries</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Built between parts of the network or systems with different security or access requirements</a:t>
            </a:r>
          </a:p>
          <a:p>
            <a:r>
              <a:rPr lang="en-US" dirty="0"/>
              <a:t>Typically created at network control points:</a:t>
            </a:r>
          </a:p>
          <a:p>
            <a:pPr lvl="1"/>
            <a:r>
              <a:rPr lang="en-US" dirty="0"/>
              <a:t>Firewalls or routers, which are used to divide networks</a:t>
            </a:r>
          </a:p>
          <a:p>
            <a:pPr lvl="1"/>
            <a:r>
              <a:rPr lang="en-US" dirty="0"/>
              <a:t>Endpoint switches, which can limit access to wall jacks and individual systems, as well as tag the devices connected to a port into a given network</a:t>
            </a:r>
          </a:p>
          <a:p>
            <a:pPr lvl="1"/>
            <a:r>
              <a:rPr lang="en-US" dirty="0"/>
              <a:t>Wireless access points, which can authenticate connections and can allow users and devices to connect to multiple distinct networks</a:t>
            </a:r>
          </a:p>
          <a:p>
            <a:pPr lvl="1"/>
            <a:r>
              <a:rPr lang="en-US" dirty="0"/>
              <a:t>Remote access systems, which can authenticate users and place those users into separate network groups or address ranges</a:t>
            </a:r>
          </a:p>
          <a:p>
            <a:endParaRPr lang="en-US" dirty="0"/>
          </a:p>
          <a:p>
            <a:endParaRPr lang="en-US" dirty="0"/>
          </a:p>
        </p:txBody>
      </p:sp>
    </p:spTree>
    <p:custDataLst>
      <p:tags r:id="rId1"/>
    </p:custDataLst>
    <p:extLst>
      <p:ext uri="{BB962C8B-B14F-4D97-AF65-F5344CB8AC3E}">
        <p14:creationId xmlns:p14="http://schemas.microsoft.com/office/powerpoint/2010/main" val="283443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C67D-8A6B-4A49-90FE-5AD28B781455}"/>
              </a:ext>
            </a:extLst>
          </p:cNvPr>
          <p:cNvSpPr>
            <a:spLocks noGrp="1"/>
          </p:cNvSpPr>
          <p:nvPr>
            <p:ph type="title"/>
          </p:nvPr>
        </p:nvSpPr>
        <p:spPr/>
        <p:txBody>
          <a:bodyPr/>
          <a:lstStyle/>
          <a:p>
            <a:r>
              <a:rPr lang="en-US" dirty="0"/>
              <a:t>NIST’s Use of Network Security Boundaries</a:t>
            </a:r>
          </a:p>
        </p:txBody>
      </p:sp>
      <p:pic>
        <p:nvPicPr>
          <p:cNvPr id="5" name="Picture 4" descr="A diagram illustrating N I S T’s network security boundaries. The outermost boundary is labelled, Environment of operation. The innermost boundary is labelled, System, authorization boundary. The System has 3 subsystems labelled, Subsystem 1, Subsystem 2, and Subsystem 3. Each subsystem has 3 system elements. Enabling systems are interfaced with Subsystem 1, and Subsystem 3. Other system is interfaced with Subsystem 2. A note reads, The system is categorized at the high water mark of all designated subsystems. &#10;" title="FIGURE 1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1276" y="1642150"/>
            <a:ext cx="5489448" cy="4459224"/>
          </a:xfrm>
          <a:prstGeom prst="rect">
            <a:avLst/>
          </a:prstGeom>
        </p:spPr>
      </p:pic>
    </p:spTree>
    <p:extLst>
      <p:ext uri="{BB962C8B-B14F-4D97-AF65-F5344CB8AC3E}">
        <p14:creationId xmlns:p14="http://schemas.microsoft.com/office/powerpoint/2010/main" val="1792071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Virtual LANs (VLANs)</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Network segments that are logically separated using a VLAN tag, which is applied to network traffic</a:t>
            </a:r>
          </a:p>
          <a:p>
            <a:r>
              <a:rPr lang="en-US" dirty="0"/>
              <a:t>Are configured on network switches and routers</a:t>
            </a:r>
          </a:p>
          <a:p>
            <a:r>
              <a:rPr lang="en-US" dirty="0"/>
              <a:t>Network place systems into appropriate groups based on the tag</a:t>
            </a:r>
          </a:p>
          <a:p>
            <a:r>
              <a:rPr lang="en-US" dirty="0"/>
              <a:t>Cannot guarantee separation due to:</a:t>
            </a:r>
          </a:p>
          <a:p>
            <a:pPr lvl="1">
              <a:spcAft>
                <a:spcPts val="600"/>
              </a:spcAft>
            </a:pPr>
            <a:r>
              <a:rPr lang="en-US" dirty="0"/>
              <a:t>Misconfiguration</a:t>
            </a:r>
          </a:p>
          <a:p>
            <a:pPr lvl="1">
              <a:spcAft>
                <a:spcPts val="600"/>
              </a:spcAft>
            </a:pPr>
            <a:r>
              <a:rPr lang="en-US" dirty="0"/>
              <a:t>Access to the switches or routers</a:t>
            </a:r>
          </a:p>
          <a:p>
            <a:pPr lvl="1">
              <a:spcAft>
                <a:spcPts val="600"/>
              </a:spcAft>
            </a:pPr>
            <a:r>
              <a:rPr lang="en-US" dirty="0"/>
              <a:t>VLAN hopping attacks, which could provide attackers with the ability to see traffic on other VLANs</a:t>
            </a:r>
          </a:p>
          <a:p>
            <a:endParaRPr lang="en-US" dirty="0"/>
          </a:p>
          <a:p>
            <a:endParaRPr lang="en-US" dirty="0"/>
          </a:p>
        </p:txBody>
      </p:sp>
    </p:spTree>
    <p:custDataLst>
      <p:tags r:id="rId1"/>
    </p:custDataLst>
    <p:extLst>
      <p:ext uri="{BB962C8B-B14F-4D97-AF65-F5344CB8AC3E}">
        <p14:creationId xmlns:p14="http://schemas.microsoft.com/office/powerpoint/2010/main" val="161440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Intrusion Detection and Prevention Systems</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Devices that detect attacks based on their distinct network signatures or the behaviors they exhibit</a:t>
            </a:r>
          </a:p>
          <a:p>
            <a:r>
              <a:rPr lang="en-US" dirty="0"/>
              <a:t>Signature-based detection</a:t>
            </a:r>
          </a:p>
          <a:p>
            <a:pPr lvl="1"/>
            <a:r>
              <a:rPr lang="en-US" dirty="0"/>
              <a:t>Looks for specific attack signatures that malware or attacks use</a:t>
            </a:r>
          </a:p>
          <a:p>
            <a:pPr lvl="1"/>
            <a:r>
              <a:rPr lang="en-US" dirty="0"/>
              <a:t>Requires defender to know what the attack looks like before detecting or stopping it</a:t>
            </a:r>
          </a:p>
          <a:p>
            <a:pPr lvl="1"/>
            <a:r>
              <a:rPr lang="en-US" dirty="0"/>
              <a:t>Tends to be reactive instead of proactive</a:t>
            </a:r>
          </a:p>
          <a:p>
            <a:pPr lvl="1"/>
            <a:r>
              <a:rPr lang="en-US" dirty="0"/>
              <a:t>Catches known attacks but cannot stop unknown attacks</a:t>
            </a:r>
          </a:p>
          <a:p>
            <a:r>
              <a:rPr lang="en-US" dirty="0"/>
              <a:t>Heuristic or behavior-based detection</a:t>
            </a:r>
          </a:p>
          <a:p>
            <a:pPr lvl="1"/>
            <a:r>
              <a:rPr lang="en-US" dirty="0"/>
              <a:t>Looks for patterns or types of action that match attacks</a:t>
            </a:r>
          </a:p>
          <a:p>
            <a:pPr lvl="1"/>
            <a:r>
              <a:rPr lang="en-US" dirty="0"/>
              <a:t>Can stop unknown attacks that fit those patterns</a:t>
            </a:r>
          </a:p>
          <a:p>
            <a:pPr lvl="1"/>
            <a:r>
              <a:rPr lang="en-US" dirty="0"/>
              <a:t>Can also stop legitimate traffic that happens to match the same pattern</a:t>
            </a:r>
          </a:p>
          <a:p>
            <a:r>
              <a:rPr lang="en-US" dirty="0"/>
              <a:t>Most systems can combine signatures and heuristics</a:t>
            </a:r>
          </a:p>
          <a:p>
            <a:endParaRPr lang="en-US" dirty="0"/>
          </a:p>
          <a:p>
            <a:endParaRPr lang="en-US" dirty="0"/>
          </a:p>
        </p:txBody>
      </p:sp>
    </p:spTree>
    <p:custDataLst>
      <p:tags r:id="rId1"/>
    </p:custDataLst>
    <p:extLst>
      <p:ext uri="{BB962C8B-B14F-4D97-AF65-F5344CB8AC3E}">
        <p14:creationId xmlns:p14="http://schemas.microsoft.com/office/powerpoint/2010/main" val="332733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3DE2CC-3D1A-4256-9CF3-44726EEE21B4}"/>
              </a:ext>
            </a:extLst>
          </p:cNvPr>
          <p:cNvSpPr>
            <a:spLocks noGrp="1"/>
          </p:cNvSpPr>
          <p:nvPr>
            <p:ph type="title"/>
          </p:nvPr>
        </p:nvSpPr>
        <p:spPr/>
        <p:txBody>
          <a:bodyPr/>
          <a:lstStyle/>
          <a:p>
            <a:r>
              <a:rPr lang="en-US" dirty="0"/>
              <a:t>Network Defense in Depth</a:t>
            </a:r>
          </a:p>
        </p:txBody>
      </p:sp>
      <p:sp>
        <p:nvSpPr>
          <p:cNvPr id="6" name="Content Placeholder 5">
            <a:extLst>
              <a:ext uri="{FF2B5EF4-FFF2-40B4-BE49-F238E27FC236}">
                <a16:creationId xmlns:a16="http://schemas.microsoft.com/office/drawing/2014/main" id="{B55D5660-AD80-4BC5-B616-7CF773A564DD}"/>
              </a:ext>
            </a:extLst>
          </p:cNvPr>
          <p:cNvSpPr>
            <a:spLocks noGrp="1"/>
          </p:cNvSpPr>
          <p:nvPr>
            <p:ph idx="1"/>
          </p:nvPr>
        </p:nvSpPr>
        <p:spPr/>
        <p:txBody>
          <a:bodyPr/>
          <a:lstStyle/>
          <a:p>
            <a:r>
              <a:rPr lang="en-US" dirty="0"/>
              <a:t>Requires multiple layers of technologies, processes, procedures, awareness, and training</a:t>
            </a:r>
          </a:p>
          <a:p>
            <a:r>
              <a:rPr lang="en-US" dirty="0"/>
              <a:t>Must focus on attacks from:</a:t>
            </a:r>
          </a:p>
          <a:p>
            <a:pPr lvl="1"/>
            <a:r>
              <a:rPr lang="en-US" dirty="0"/>
              <a:t>Outside a network</a:t>
            </a:r>
          </a:p>
          <a:p>
            <a:pPr lvl="1"/>
            <a:r>
              <a:rPr lang="en-US" dirty="0"/>
              <a:t>Trusted systems allowed to connect to the network or which may be compromised and then used to attack the network from the inside</a:t>
            </a:r>
          </a:p>
          <a:p>
            <a:pPr lvl="1"/>
            <a:r>
              <a:rPr lang="en-US" dirty="0"/>
              <a:t>Coworkers or trusted network or system administrators</a:t>
            </a:r>
          </a:p>
          <a:p>
            <a:r>
              <a:rPr lang="en-US" dirty="0"/>
              <a:t>Layered defenses allow defenders to deal with a breach in one or more layers effectively by using other defenses to prevent the attack from making further progress.</a:t>
            </a:r>
          </a:p>
        </p:txBody>
      </p:sp>
    </p:spTree>
    <p:extLst>
      <p:ext uri="{BB962C8B-B14F-4D97-AF65-F5344CB8AC3E}">
        <p14:creationId xmlns:p14="http://schemas.microsoft.com/office/powerpoint/2010/main" val="3088133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Security Information and Event Management Systems</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Devices typically include the ability to monitor network traffic and traffic flows, logs, security information provided by machines, vulnerability scanning data, and other security information</a:t>
            </a:r>
          </a:p>
          <a:p>
            <a:r>
              <a:rPr lang="en-US" dirty="0"/>
              <a:t>Match the information to known attacks, as well as patterns that may indicate attack</a:t>
            </a:r>
          </a:p>
          <a:p>
            <a:r>
              <a:rPr lang="en-US" dirty="0"/>
              <a:t>Allow administrators to create rules to set off alarms or to take preprogrammed actions when those rules are matched</a:t>
            </a:r>
          </a:p>
          <a:p>
            <a:r>
              <a:rPr lang="en-US" dirty="0"/>
              <a:t>Help to sort through the massive amounts of data that a well-configured and logged network provides</a:t>
            </a:r>
          </a:p>
        </p:txBody>
      </p:sp>
    </p:spTree>
    <p:custDataLst>
      <p:tags r:id="rId1"/>
    </p:custDataLst>
    <p:extLst>
      <p:ext uri="{BB962C8B-B14F-4D97-AF65-F5344CB8AC3E}">
        <p14:creationId xmlns:p14="http://schemas.microsoft.com/office/powerpoint/2010/main" val="1560893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18A-807F-49E0-A87E-A5F84A3F26D8}"/>
              </a:ext>
            </a:extLst>
          </p:cNvPr>
          <p:cNvSpPr>
            <a:spLocks noGrp="1"/>
          </p:cNvSpPr>
          <p:nvPr>
            <p:ph type="title"/>
          </p:nvPr>
        </p:nvSpPr>
        <p:spPr/>
        <p:txBody>
          <a:bodyPr/>
          <a:lstStyle/>
          <a:p>
            <a:r>
              <a:rPr lang="en-US" dirty="0">
                <a:ea typeface="ＭＳ Ｐゴシック" pitchFamily="34" charset="-128"/>
              </a:rPr>
              <a:t>Physical Network Protection and Wireless Security</a:t>
            </a:r>
            <a:endParaRPr lang="en-US" dirty="0"/>
          </a:p>
        </p:txBody>
      </p:sp>
      <p:sp>
        <p:nvSpPr>
          <p:cNvPr id="3" name="Content Placeholder 2">
            <a:extLst>
              <a:ext uri="{FF2B5EF4-FFF2-40B4-BE49-F238E27FC236}">
                <a16:creationId xmlns:a16="http://schemas.microsoft.com/office/drawing/2014/main" id="{CEAD0991-6B34-4212-819D-14628FF17003}"/>
              </a:ext>
            </a:extLst>
          </p:cNvPr>
          <p:cNvSpPr>
            <a:spLocks noGrp="1"/>
          </p:cNvSpPr>
          <p:nvPr>
            <p:ph sz="half" idx="1"/>
          </p:nvPr>
        </p:nvSpPr>
        <p:spPr>
          <a:solidFill>
            <a:schemeClr val="accent1">
              <a:lumMod val="20000"/>
              <a:lumOff val="80000"/>
            </a:schemeClr>
          </a:solidFill>
        </p:spPr>
        <p:txBody>
          <a:bodyPr/>
          <a:lstStyle/>
          <a:p>
            <a:pPr marL="0" indent="0">
              <a:buNone/>
            </a:pPr>
            <a:r>
              <a:rPr lang="en-US" b="1" dirty="0"/>
              <a:t>Physical network protection</a:t>
            </a:r>
          </a:p>
          <a:p>
            <a:r>
              <a:rPr lang="en-US" dirty="0"/>
              <a:t>Walls, fences, and security guards</a:t>
            </a:r>
          </a:p>
          <a:p>
            <a:r>
              <a:rPr lang="en-US" dirty="0"/>
              <a:t>Protection of physical cables is challenging.</a:t>
            </a:r>
          </a:p>
          <a:p>
            <a:pPr lvl="1"/>
            <a:r>
              <a:rPr lang="en-US" dirty="0"/>
              <a:t>Strongly encrypt traffic that passes through unsecured network infrastructure, wireless connections, or where traffic has to be carried through commercial providers</a:t>
            </a:r>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F67BF544-8FE6-4098-B497-00A75DC46285}"/>
              </a:ext>
            </a:extLst>
          </p:cNvPr>
          <p:cNvSpPr>
            <a:spLocks noGrp="1"/>
          </p:cNvSpPr>
          <p:nvPr>
            <p:ph sz="half" idx="2"/>
          </p:nvPr>
        </p:nvSpPr>
        <p:spPr>
          <a:ln>
            <a:solidFill>
              <a:schemeClr val="accent1">
                <a:lumMod val="60000"/>
                <a:lumOff val="40000"/>
              </a:schemeClr>
            </a:solidFill>
          </a:ln>
        </p:spPr>
        <p:txBody>
          <a:bodyPr/>
          <a:lstStyle/>
          <a:p>
            <a:pPr marL="0" indent="0">
              <a:buNone/>
            </a:pPr>
            <a:r>
              <a:rPr lang="en-US" b="1" dirty="0"/>
              <a:t>Wireless security</a:t>
            </a:r>
          </a:p>
          <a:p>
            <a:r>
              <a:rPr lang="en-US" dirty="0"/>
              <a:t>Wireless threats:</a:t>
            </a:r>
          </a:p>
          <a:p>
            <a:pPr lvl="1"/>
            <a:r>
              <a:rPr lang="en-US" dirty="0"/>
              <a:t>Fake wireless networks</a:t>
            </a:r>
          </a:p>
          <a:p>
            <a:pPr lvl="1"/>
            <a:r>
              <a:rPr lang="en-US" dirty="0"/>
              <a:t>Tools that exploit unencrypted wireless connections</a:t>
            </a:r>
          </a:p>
          <a:p>
            <a:pPr lvl="1"/>
            <a:r>
              <a:rPr lang="en-US" dirty="0"/>
              <a:t>Fake cellular towers</a:t>
            </a:r>
          </a:p>
          <a:p>
            <a:r>
              <a:rPr lang="en-US" dirty="0"/>
              <a:t>Physical wires remain a popular solution for the highest-security environments.</a:t>
            </a:r>
          </a:p>
          <a:p>
            <a:endParaRPr lang="en-US" dirty="0"/>
          </a:p>
        </p:txBody>
      </p:sp>
      <p:pic>
        <p:nvPicPr>
          <p:cNvPr id="6" name="Graphic 5" descr="Lock with solid fill">
            <a:extLst>
              <a:ext uri="{FF2B5EF4-FFF2-40B4-BE49-F238E27FC236}">
                <a16:creationId xmlns:a16="http://schemas.microsoft.com/office/drawing/2014/main" id="{252C6D14-D292-4ECF-9075-651C7430AF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88834" y="4384479"/>
            <a:ext cx="1814331" cy="1814331"/>
          </a:xfrm>
          <a:prstGeom prst="rect">
            <a:avLst/>
          </a:prstGeom>
        </p:spPr>
      </p:pic>
    </p:spTree>
    <p:custDataLst>
      <p:tags r:id="rId1"/>
    </p:custDataLst>
    <p:extLst>
      <p:ext uri="{BB962C8B-B14F-4D97-AF65-F5344CB8AC3E}">
        <p14:creationId xmlns:p14="http://schemas.microsoft.com/office/powerpoint/2010/main" val="261237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Remote Access and Administration</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Network management tools</a:t>
            </a:r>
          </a:p>
          <a:p>
            <a:pPr lvl="1"/>
            <a:r>
              <a:rPr lang="en-US" dirty="0"/>
              <a:t>Help ensure that routers, switches, wireless access points and controllers, and other network devices have the correct configurations, that the devices are functioning properly, and that administrators can properly control them</a:t>
            </a:r>
          </a:p>
          <a:p>
            <a:pPr lvl="1"/>
            <a:r>
              <a:rPr lang="en-US" dirty="0"/>
              <a:t>Can also provide a means for managing standards through configuration guidance</a:t>
            </a:r>
          </a:p>
          <a:p>
            <a:r>
              <a:rPr lang="en-US" dirty="0"/>
              <a:t>Virtual private network (VPN)</a:t>
            </a:r>
          </a:p>
          <a:p>
            <a:pPr lvl="1"/>
            <a:r>
              <a:rPr lang="en-US" dirty="0"/>
              <a:t>Uses software and network protocols to build a private channel through other networks</a:t>
            </a:r>
          </a:p>
          <a:p>
            <a:pPr lvl="1"/>
            <a:r>
              <a:rPr lang="en-US" dirty="0"/>
              <a:t>Is often encrypted, allowing a separate, secure network path through otherwise public or untrusted networks</a:t>
            </a:r>
          </a:p>
          <a:p>
            <a:pPr lvl="1"/>
            <a:r>
              <a:rPr lang="en-US" dirty="0"/>
              <a:t>Is used to connect remote networks together through third-party infrastructure such as the Internet</a:t>
            </a:r>
          </a:p>
        </p:txBody>
      </p:sp>
    </p:spTree>
    <p:custDataLst>
      <p:tags r:id="rId1"/>
    </p:custDataLst>
    <p:extLst>
      <p:ext uri="{BB962C8B-B14F-4D97-AF65-F5344CB8AC3E}">
        <p14:creationId xmlns:p14="http://schemas.microsoft.com/office/powerpoint/2010/main" val="3534071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F523C-E646-4A8A-BF57-539B13435E08}"/>
              </a:ext>
            </a:extLst>
          </p:cNvPr>
          <p:cNvSpPr>
            <a:spLocks noGrp="1"/>
          </p:cNvSpPr>
          <p:nvPr>
            <p:ph type="title"/>
          </p:nvPr>
        </p:nvSpPr>
        <p:spPr/>
        <p:txBody>
          <a:bodyPr/>
          <a:lstStyle/>
          <a:p>
            <a:r>
              <a:rPr lang="en-US" dirty="0"/>
              <a:t>Active Defenses</a:t>
            </a:r>
          </a:p>
        </p:txBody>
      </p:sp>
      <p:graphicFrame>
        <p:nvGraphicFramePr>
          <p:cNvPr id="4" name="Content Placeholder 3">
            <a:extLst>
              <a:ext uri="{FF2B5EF4-FFF2-40B4-BE49-F238E27FC236}">
                <a16:creationId xmlns:a16="http://schemas.microsoft.com/office/drawing/2014/main" id="{0C640038-1A6E-4D37-9E1E-F8D709CE3859}"/>
              </a:ext>
            </a:extLst>
          </p:cNvPr>
          <p:cNvGraphicFramePr>
            <a:graphicFrameLocks noGrp="1"/>
          </p:cNvGraphicFramePr>
          <p:nvPr>
            <p:ph idx="1"/>
            <p:extLst>
              <p:ext uri="{D42A27DB-BD31-4B8C-83A1-F6EECF244321}">
                <p14:modId xmlns:p14="http://schemas.microsoft.com/office/powerpoint/2010/main" val="294230154"/>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132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C67D-8A6B-4A49-90FE-5AD28B781455}"/>
              </a:ext>
            </a:extLst>
          </p:cNvPr>
          <p:cNvSpPr>
            <a:spLocks noGrp="1"/>
          </p:cNvSpPr>
          <p:nvPr>
            <p:ph type="title"/>
          </p:nvPr>
        </p:nvSpPr>
        <p:spPr/>
        <p:txBody>
          <a:bodyPr/>
          <a:lstStyle/>
          <a:p>
            <a:r>
              <a:rPr lang="en-US" dirty="0"/>
              <a:t>A Honeypot</a:t>
            </a:r>
          </a:p>
        </p:txBody>
      </p:sp>
      <p:pic>
        <p:nvPicPr>
          <p:cNvPr id="5" name="Picture 4" descr="A diagram illustrating honeypot capture and analysis. The system has real workstations behind a firewall. The firewall blocks attack traffic from the internet. Honeypot virtual systems are connected to a honeypot server. The attack traffic from the internet is allowed to affect the honeypot virtual systems where the files used by the attacker are captured and the attack mechanism is analysed. &#10;" title="FIGURE 1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6702" y="1802892"/>
            <a:ext cx="6838595" cy="4049268"/>
          </a:xfrm>
          <a:prstGeom prst="rect">
            <a:avLst/>
          </a:prstGeom>
        </p:spPr>
      </p:pic>
    </p:spTree>
    <p:extLst>
      <p:ext uri="{BB962C8B-B14F-4D97-AF65-F5344CB8AC3E}">
        <p14:creationId xmlns:p14="http://schemas.microsoft.com/office/powerpoint/2010/main" val="52626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Summary</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Designing defense in depth into computer network defense</a:t>
            </a:r>
          </a:p>
          <a:p>
            <a:r>
              <a:rPr lang="en-US" dirty="0"/>
              <a:t>Mission assurance and information assurance in network defense</a:t>
            </a:r>
          </a:p>
          <a:p>
            <a:r>
              <a:rPr lang="en-US" dirty="0"/>
              <a:t>Critical concepts in network security design</a:t>
            </a:r>
          </a:p>
          <a:p>
            <a:r>
              <a:rPr lang="en-US" dirty="0"/>
              <a:t>Technologies commonly used for network defense</a:t>
            </a:r>
          </a:p>
          <a:p>
            <a:r>
              <a:rPr lang="en-US" dirty="0"/>
              <a:t>Active defense in network security</a:t>
            </a:r>
          </a:p>
          <a:p>
            <a:endParaRPr lang="en-US" dirty="0"/>
          </a:p>
        </p:txBody>
      </p:sp>
    </p:spTree>
    <p:custDataLst>
      <p:tags r:id="rId1"/>
    </p:custDataLst>
    <p:extLst>
      <p:ext uri="{BB962C8B-B14F-4D97-AF65-F5344CB8AC3E}">
        <p14:creationId xmlns:p14="http://schemas.microsoft.com/office/powerpoint/2010/main" val="195009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3DE2CC-3D1A-4256-9CF3-44726EEE21B4}"/>
              </a:ext>
            </a:extLst>
          </p:cNvPr>
          <p:cNvSpPr>
            <a:spLocks noGrp="1"/>
          </p:cNvSpPr>
          <p:nvPr>
            <p:ph type="title"/>
          </p:nvPr>
        </p:nvSpPr>
        <p:spPr/>
        <p:txBody>
          <a:bodyPr/>
          <a:lstStyle/>
          <a:p>
            <a:r>
              <a:rPr lang="en-US" dirty="0"/>
              <a:t>Network Defense in Depth (Cont.)</a:t>
            </a:r>
          </a:p>
        </p:txBody>
      </p:sp>
      <p:graphicFrame>
        <p:nvGraphicFramePr>
          <p:cNvPr id="2" name="Content Placeholder 1">
            <a:extLst>
              <a:ext uri="{FF2B5EF4-FFF2-40B4-BE49-F238E27FC236}">
                <a16:creationId xmlns:a16="http://schemas.microsoft.com/office/drawing/2014/main" id="{41F3844A-D93B-4FC6-B2F8-6FF782DAA8DC}"/>
              </a:ext>
            </a:extLst>
          </p:cNvPr>
          <p:cNvGraphicFramePr>
            <a:graphicFrameLocks noGrp="1"/>
          </p:cNvGraphicFramePr>
          <p:nvPr>
            <p:ph idx="1"/>
            <p:extLst>
              <p:ext uri="{D42A27DB-BD31-4B8C-83A1-F6EECF244321}">
                <p14:modId xmlns:p14="http://schemas.microsoft.com/office/powerpoint/2010/main" val="2035561441"/>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241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DF08-C82D-4C58-9526-A586503E7BF9}"/>
              </a:ext>
            </a:extLst>
          </p:cNvPr>
          <p:cNvSpPr>
            <a:spLocks noGrp="1"/>
          </p:cNvSpPr>
          <p:nvPr>
            <p:ph type="title"/>
          </p:nvPr>
        </p:nvSpPr>
        <p:spPr/>
        <p:txBody>
          <a:bodyPr/>
          <a:lstStyle/>
          <a:p>
            <a:r>
              <a:rPr lang="en-US" dirty="0"/>
              <a:t>Challenges of the Internet</a:t>
            </a:r>
          </a:p>
        </p:txBody>
      </p:sp>
      <p:sp>
        <p:nvSpPr>
          <p:cNvPr id="3" name="Content Placeholder 2">
            <a:extLst>
              <a:ext uri="{FF2B5EF4-FFF2-40B4-BE49-F238E27FC236}">
                <a16:creationId xmlns:a16="http://schemas.microsoft.com/office/drawing/2014/main" id="{BAC0A387-2C79-4FF5-8082-5002C522BBCD}"/>
              </a:ext>
            </a:extLst>
          </p:cNvPr>
          <p:cNvSpPr>
            <a:spLocks noGrp="1"/>
          </p:cNvSpPr>
          <p:nvPr>
            <p:ph idx="1"/>
          </p:nvPr>
        </p:nvSpPr>
        <p:spPr/>
        <p:txBody>
          <a:bodyPr/>
          <a:lstStyle/>
          <a:p>
            <a:r>
              <a:rPr lang="en-US" dirty="0"/>
              <a:t>Open nature</a:t>
            </a:r>
          </a:p>
          <a:p>
            <a:r>
              <a:rPr lang="en-US" dirty="0"/>
              <a:t>Utility companies, Internet service providers, and supply chain for military and civilian operations all rely on the Internet.</a:t>
            </a:r>
          </a:p>
          <a:p>
            <a:r>
              <a:rPr lang="en-US" dirty="0"/>
              <a:t>United States and other major players in cyberwar are generally heavily connected with significant infrastructure that requires Internet access to operate successfully.</a:t>
            </a:r>
          </a:p>
          <a:p>
            <a:r>
              <a:rPr lang="en-US" dirty="0"/>
              <a:t>But Internet under constant state of attack</a:t>
            </a:r>
          </a:p>
          <a:p>
            <a:endParaRPr lang="en-US" dirty="0"/>
          </a:p>
        </p:txBody>
      </p:sp>
    </p:spTree>
    <p:extLst>
      <p:ext uri="{BB962C8B-B14F-4D97-AF65-F5344CB8AC3E}">
        <p14:creationId xmlns:p14="http://schemas.microsoft.com/office/powerpoint/2010/main" val="79079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88D5-2539-4198-9463-3DA5A07B551A}"/>
              </a:ext>
            </a:extLst>
          </p:cNvPr>
          <p:cNvSpPr>
            <a:spLocks noGrp="1"/>
          </p:cNvSpPr>
          <p:nvPr>
            <p:ph type="title"/>
          </p:nvPr>
        </p:nvSpPr>
        <p:spPr/>
        <p:txBody>
          <a:bodyPr/>
          <a:lstStyle/>
          <a:p>
            <a:r>
              <a:rPr lang="en-US" dirty="0"/>
              <a:t>Identify, Protect, Detect, Respond, and Recover in the Context of Network Defense</a:t>
            </a:r>
          </a:p>
        </p:txBody>
      </p:sp>
      <p:graphicFrame>
        <p:nvGraphicFramePr>
          <p:cNvPr id="6" name="Content Placeholder 5">
            <a:extLst>
              <a:ext uri="{FF2B5EF4-FFF2-40B4-BE49-F238E27FC236}">
                <a16:creationId xmlns:a16="http://schemas.microsoft.com/office/drawing/2014/main" id="{C3EC0C89-BD21-4655-B16F-89D149C852D3}"/>
              </a:ext>
            </a:extLst>
          </p:cNvPr>
          <p:cNvGraphicFramePr>
            <a:graphicFrameLocks noGrp="1"/>
          </p:cNvGraphicFramePr>
          <p:nvPr>
            <p:ph idx="1"/>
            <p:extLst>
              <p:ext uri="{D42A27DB-BD31-4B8C-83A1-F6EECF244321}">
                <p14:modId xmlns:p14="http://schemas.microsoft.com/office/powerpoint/2010/main" val="2755971950"/>
              </p:ext>
            </p:extLst>
          </p:nvPr>
        </p:nvGraphicFramePr>
        <p:xfrm>
          <a:off x="890327" y="448942"/>
          <a:ext cx="10287000"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905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88D5-2539-4198-9463-3DA5A07B551A}"/>
              </a:ext>
            </a:extLst>
          </p:cNvPr>
          <p:cNvSpPr>
            <a:spLocks noGrp="1"/>
          </p:cNvSpPr>
          <p:nvPr>
            <p:ph type="title"/>
          </p:nvPr>
        </p:nvSpPr>
        <p:spPr/>
        <p:txBody>
          <a:bodyPr/>
          <a:lstStyle/>
          <a:p>
            <a:r>
              <a:rPr lang="en-US" dirty="0"/>
              <a:t>Identify, Protect, Detect, Respond, and Recover in the Context of Network Defense (Cont.)</a:t>
            </a:r>
          </a:p>
        </p:txBody>
      </p:sp>
      <p:graphicFrame>
        <p:nvGraphicFramePr>
          <p:cNvPr id="6" name="Content Placeholder 5">
            <a:extLst>
              <a:ext uri="{FF2B5EF4-FFF2-40B4-BE49-F238E27FC236}">
                <a16:creationId xmlns:a16="http://schemas.microsoft.com/office/drawing/2014/main" id="{C3EC0C89-BD21-4655-B16F-89D149C852D3}"/>
              </a:ext>
            </a:extLst>
          </p:cNvPr>
          <p:cNvGraphicFramePr>
            <a:graphicFrameLocks noGrp="1"/>
          </p:cNvGraphicFramePr>
          <p:nvPr>
            <p:ph idx="1"/>
            <p:extLst>
              <p:ext uri="{D42A27DB-BD31-4B8C-83A1-F6EECF244321}">
                <p14:modId xmlns:p14="http://schemas.microsoft.com/office/powerpoint/2010/main" val="3502443668"/>
              </p:ext>
            </p:extLst>
          </p:nvPr>
        </p:nvGraphicFramePr>
        <p:xfrm>
          <a:off x="890327" y="749883"/>
          <a:ext cx="10287000"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8994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88D5-2539-4198-9463-3DA5A07B551A}"/>
              </a:ext>
            </a:extLst>
          </p:cNvPr>
          <p:cNvSpPr>
            <a:spLocks noGrp="1"/>
          </p:cNvSpPr>
          <p:nvPr>
            <p:ph type="title"/>
          </p:nvPr>
        </p:nvSpPr>
        <p:spPr/>
        <p:txBody>
          <a:bodyPr/>
          <a:lstStyle/>
          <a:p>
            <a:r>
              <a:rPr lang="en-US" dirty="0"/>
              <a:t>Identify, Protect, Detect, Respond, and Recover in the Context of Network Defense (Cont.)</a:t>
            </a:r>
          </a:p>
        </p:txBody>
      </p:sp>
      <p:graphicFrame>
        <p:nvGraphicFramePr>
          <p:cNvPr id="6" name="Content Placeholder 5">
            <a:extLst>
              <a:ext uri="{FF2B5EF4-FFF2-40B4-BE49-F238E27FC236}">
                <a16:creationId xmlns:a16="http://schemas.microsoft.com/office/drawing/2014/main" id="{C3EC0C89-BD21-4655-B16F-89D149C852D3}"/>
              </a:ext>
            </a:extLst>
          </p:cNvPr>
          <p:cNvGraphicFramePr>
            <a:graphicFrameLocks noGrp="1"/>
          </p:cNvGraphicFramePr>
          <p:nvPr>
            <p:ph idx="1"/>
            <p:extLst>
              <p:ext uri="{D42A27DB-BD31-4B8C-83A1-F6EECF244321}">
                <p14:modId xmlns:p14="http://schemas.microsoft.com/office/powerpoint/2010/main" val="2262230883"/>
              </p:ext>
            </p:extLst>
          </p:nvPr>
        </p:nvGraphicFramePr>
        <p:xfrm>
          <a:off x="890327" y="888777"/>
          <a:ext cx="10287000"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756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88D5-2539-4198-9463-3DA5A07B551A}"/>
              </a:ext>
            </a:extLst>
          </p:cNvPr>
          <p:cNvSpPr>
            <a:spLocks noGrp="1"/>
          </p:cNvSpPr>
          <p:nvPr>
            <p:ph type="title"/>
          </p:nvPr>
        </p:nvSpPr>
        <p:spPr/>
        <p:txBody>
          <a:bodyPr/>
          <a:lstStyle/>
          <a:p>
            <a:r>
              <a:rPr lang="en-US" dirty="0"/>
              <a:t>Identify, Protect, Detect, Respond, and Recover in the Context of Network Defense (Cont.)</a:t>
            </a:r>
          </a:p>
        </p:txBody>
      </p:sp>
      <p:graphicFrame>
        <p:nvGraphicFramePr>
          <p:cNvPr id="6" name="Content Placeholder 5">
            <a:extLst>
              <a:ext uri="{FF2B5EF4-FFF2-40B4-BE49-F238E27FC236}">
                <a16:creationId xmlns:a16="http://schemas.microsoft.com/office/drawing/2014/main" id="{C3EC0C89-BD21-4655-B16F-89D149C852D3}"/>
              </a:ext>
            </a:extLst>
          </p:cNvPr>
          <p:cNvGraphicFramePr>
            <a:graphicFrameLocks noGrp="1"/>
          </p:cNvGraphicFramePr>
          <p:nvPr>
            <p:ph idx="1"/>
            <p:extLst>
              <p:ext uri="{D42A27DB-BD31-4B8C-83A1-F6EECF244321}">
                <p14:modId xmlns:p14="http://schemas.microsoft.com/office/powerpoint/2010/main" val="1972574335"/>
              </p:ext>
            </p:extLst>
          </p:nvPr>
        </p:nvGraphicFramePr>
        <p:xfrm>
          <a:off x="890327" y="1004522"/>
          <a:ext cx="10287000"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2866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 name="ARTICULATE_DESIGN_ID_EDUCATIONAL SUBJECTS 16X9" val="kkTa44uH"/>
  <p:tag name="ARTICULATE_DESIGN_ID_1_EDUCATIONAL SUBJECTS 16X9" val="OR2OduCQ"/>
  <p:tag name="ARTICULATE_PROJECT_OPEN" val="0"/>
  <p:tag name="ARTICULATE_SLIDE_COUNT" val="4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1DF8734377D0B940BE21158F59B81DB2" ma:contentTypeVersion="13" ma:contentTypeDescription="Create a new document." ma:contentTypeScope="" ma:versionID="a5a67fb12488857cb07ec6a62a200384">
  <xsd:schema xmlns:xsd="http://www.w3.org/2001/XMLSchema" xmlns:xs="http://www.w3.org/2001/XMLSchema" xmlns:p="http://schemas.microsoft.com/office/2006/metadata/properties" xmlns:ns2="f0b4e338-aa32-457d-91bb-2a9a07ba4cc0" xmlns:ns3="ec95eb68-63da-4b2d-a8b8-aeb530b6765a" targetNamespace="http://schemas.microsoft.com/office/2006/metadata/properties" ma:root="true" ma:fieldsID="7b047102a19dc38698e6046a6a0714c7" ns2:_="" ns3:_="">
    <xsd:import namespace="f0b4e338-aa32-457d-91bb-2a9a07ba4cc0"/>
    <xsd:import namespace="ec95eb68-63da-4b2d-a8b8-aeb530b6765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b4e338-aa32-457d-91bb-2a9a07ba4cc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c95eb68-63da-4b2d-a8b8-aeb530b6765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1FDED27-9E35-4E7C-A149-6C5F626D152F}">
  <ds:schemaRefs>
    <ds:schemaRef ds:uri="http://purl.org/dc/terms/"/>
    <ds:schemaRef ds:uri="http://schemas.openxmlformats.org/package/2006/metadata/core-properties"/>
    <ds:schemaRef ds:uri="http://purl.org/dc/dcmitype/"/>
    <ds:schemaRef ds:uri="http://purl.org/dc/elements/1.1/"/>
    <ds:schemaRef ds:uri="http://schemas.microsoft.com/office/2006/documentManagement/typ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C179457-D557-43E5-8F5D-F70BD37A9867}">
  <ds:schemaRefs>
    <ds:schemaRef ds:uri="http://schemas.microsoft.com/office/2006/metadata/longProperties"/>
  </ds:schemaRefs>
</ds:datastoreItem>
</file>

<file path=customXml/itemProps3.xml><?xml version="1.0" encoding="utf-8"?>
<ds:datastoreItem xmlns:ds="http://schemas.openxmlformats.org/officeDocument/2006/customXml" ds:itemID="{4CA79F13-E1AA-4D61-B102-462BE4659563}">
  <ds:schemaRefs>
    <ds:schemaRef ds:uri="http://schemas.microsoft.com/sharepoint/v3/contenttype/forms"/>
  </ds:schemaRefs>
</ds:datastoreItem>
</file>

<file path=customXml/itemProps4.xml><?xml version="1.0" encoding="utf-8"?>
<ds:datastoreItem xmlns:ds="http://schemas.openxmlformats.org/officeDocument/2006/customXml" ds:itemID="{333C6CCB-9FA4-414B-813A-42A53AB91C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b4e338-aa32-457d-91bb-2a9a07ba4cc0"/>
    <ds:schemaRef ds:uri="ec95eb68-63da-4b2d-a8b8-aeb530b676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2783</TotalTime>
  <Words>2211</Words>
  <Application>Microsoft Office PowerPoint</Application>
  <PresentationFormat>Widescreen</PresentationFormat>
  <Paragraphs>245</Paragraphs>
  <Slides>35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Times New Roman</vt:lpstr>
      <vt:lpstr>Wingdings</vt:lpstr>
      <vt:lpstr>1_Educational subjects 16x9</vt:lpstr>
      <vt:lpstr>Defending Networks</vt:lpstr>
      <vt:lpstr>Learning Objective(s) and Key Concepts</vt:lpstr>
      <vt:lpstr>Network Defense in Depth</vt:lpstr>
      <vt:lpstr>Network Defense in Depth (Cont.)</vt:lpstr>
      <vt:lpstr>Challenges of the Internet</vt:lpstr>
      <vt:lpstr>Identify, Protect, Detect, Respond, and Recover in the Context of Network Defense</vt:lpstr>
      <vt:lpstr>Identify, Protect, Detect, Respond, and Recover in the Context of Network Defense (Cont.)</vt:lpstr>
      <vt:lpstr>Identify, Protect, Detect, Respond, and Recover in the Context of Network Defense (Cont.)</vt:lpstr>
      <vt:lpstr>Identify, Protect, Detect, Respond, and Recover in the Context of Network Defense (Cont.)</vt:lpstr>
      <vt:lpstr>Mission Assurance</vt:lpstr>
      <vt:lpstr>Mission Assurance Categories (MAC)</vt:lpstr>
      <vt:lpstr>NIST Risk Management Process</vt:lpstr>
      <vt:lpstr>NIST Risk Management Process (Cont.)</vt:lpstr>
      <vt:lpstr>Surviving Attacks</vt:lpstr>
      <vt:lpstr>Surviving Attacks (Cont.)</vt:lpstr>
      <vt:lpstr>Network Operational Procedures</vt:lpstr>
      <vt:lpstr>Network Security Design: Classification</vt:lpstr>
      <vt:lpstr>Network Defense Technologies</vt:lpstr>
      <vt:lpstr>Network Defense Technologies (Cont.)</vt:lpstr>
      <vt:lpstr>Zero Trust</vt:lpstr>
      <vt:lpstr>Protocols</vt:lpstr>
      <vt:lpstr>Network Access Control</vt:lpstr>
      <vt:lpstr>Network Firewalls</vt:lpstr>
      <vt:lpstr>Network Firewalls Handling an Attack from a Trusted System</vt:lpstr>
      <vt:lpstr>Routers and Switches</vt:lpstr>
      <vt:lpstr>Network Security Boundaries</vt:lpstr>
      <vt:lpstr>NIST’s Use of Network Security Boundaries</vt:lpstr>
      <vt:lpstr>Virtual LANs (VLANs)</vt:lpstr>
      <vt:lpstr>Intrusion Detection and Prevention Systems</vt:lpstr>
      <vt:lpstr>Security Information and Event Management Systems</vt:lpstr>
      <vt:lpstr>Physical Network Protection and Wireless Security</vt:lpstr>
      <vt:lpstr>Remote Access and Administration</vt:lpstr>
      <vt:lpstr>Active Defenses</vt:lpstr>
      <vt:lpstr>A Honeypot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 Framework</dc:title>
  <dc:creator>Kimberly Lindros</dc:creator>
  <cp:lastModifiedBy>pranitha vaithianathan</cp:lastModifiedBy>
  <cp:revision>51</cp:revision>
  <dcterms:created xsi:type="dcterms:W3CDTF">2020-08-28T11:35:47Z</dcterms:created>
  <dcterms:modified xsi:type="dcterms:W3CDTF">2021-10-06T15:46:46Z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AFD3A9FD-411B-4B69-9191-EE7952EFB817</vt:lpwstr>
  </property>
  <property fmtid="{D5CDD505-2E9C-101B-9397-08002B2CF9AE}" pid="3" name="ArticulatePath">
    <vt:lpwstr>access3e_ppt_ch01</vt:lpwstr>
  </property>
  <property fmtid="{D5CDD505-2E9C-101B-9397-08002B2CF9AE}" pid="4" name="ContentTypeId">
    <vt:lpwstr>0x0101001DF8734377D0B940BE21158F59B81DB2</vt:lpwstr>
  </property>
</Properties>
</file>