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2.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2" r:id="rId5"/>
  </p:sldMasterIdLst>
  <p:notesMasterIdLst>
    <p:notesMasterId r:id="rId23"/>
  </p:notesMasterIdLst>
  <p:handoutMasterIdLst>
    <p:handoutMasterId r:id="rId24"/>
  </p:handoutMasterIdLst>
  <p:sldIdLst>
    <p:sldId id="1585" r:id="rId6"/>
    <p:sldId id="270" r:id="rId7"/>
    <p:sldId id="1586" r:id="rId8"/>
    <p:sldId id="1587" r:id="rId9"/>
    <p:sldId id="1598" r:id="rId10"/>
    <p:sldId id="1589" r:id="rId11"/>
    <p:sldId id="1590" r:id="rId12"/>
    <p:sldId id="1599" r:id="rId13"/>
    <p:sldId id="1600" r:id="rId14"/>
    <p:sldId id="1591" r:id="rId15"/>
    <p:sldId id="1601" r:id="rId16"/>
    <p:sldId id="1592" r:id="rId17"/>
    <p:sldId id="1593" r:id="rId18"/>
    <p:sldId id="1594" r:id="rId19"/>
    <p:sldId id="1595" r:id="rId20"/>
    <p:sldId id="1596" r:id="rId21"/>
    <p:sldId id="1542" r:id="rId22"/>
  </p:sldIdLst>
  <p:sldSz cx="12192000" cy="6858000"/>
  <p:notesSz cx="7010400" cy="92964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orient="horz" pos="2748" userDrawn="1">
          <p15:clr>
            <a:srgbClr val="A4A3A4"/>
          </p15:clr>
        </p15:guide>
        <p15:guide id="3" pos="6169" userDrawn="1">
          <p15:clr>
            <a:srgbClr val="A4A3A4"/>
          </p15:clr>
        </p15:guide>
        <p15:guide id="4" pos="1936" userDrawn="1">
          <p15:clr>
            <a:srgbClr val="A4A3A4"/>
          </p15:clr>
        </p15:guide>
        <p15:guide id="5" pos="3128"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wn Davidson" initials="DD" lastIdx="2" clrIdx="0">
    <p:extLst>
      <p:ext uri="{19B8F6BF-5375-455C-9EA6-DF929625EA0E}">
        <p15:presenceInfo xmlns:p15="http://schemas.microsoft.com/office/powerpoint/2012/main" userId="d2bd416d1ce72c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4743"/>
    <a:srgbClr val="003B74"/>
    <a:srgbClr val="D2E4B2"/>
    <a:srgbClr val="0033CC"/>
    <a:srgbClr val="006600"/>
    <a:srgbClr val="9900CC"/>
    <a:srgbClr val="FFCCCC"/>
    <a:srgbClr val="FFCCFF"/>
    <a:srgbClr val="00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autoAdjust="0"/>
    <p:restoredTop sz="87989" autoAdjust="0"/>
  </p:normalViewPr>
  <p:slideViewPr>
    <p:cSldViewPr snapToGrid="0" snapToObjects="1">
      <p:cViewPr varScale="1">
        <p:scale>
          <a:sx n="59" d="100"/>
          <a:sy n="59" d="100"/>
        </p:scale>
        <p:origin x="320" y="44"/>
      </p:cViewPr>
      <p:guideLst>
        <p:guide orient="horz" pos="192"/>
        <p:guide orient="horz" pos="2748"/>
        <p:guide pos="6169"/>
        <p:guide pos="1936"/>
        <p:guide pos="3128"/>
      </p:guideLst>
    </p:cSldViewPr>
  </p:slideViewPr>
  <p:outlineViewPr>
    <p:cViewPr>
      <p:scale>
        <a:sx n="33" d="100"/>
        <a:sy n="33" d="100"/>
      </p:scale>
      <p:origin x="0" y="-9642"/>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47" d="100"/>
          <a:sy n="47" d="100"/>
        </p:scale>
        <p:origin x="269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y Moczerniak" userId="482eff44a8730993" providerId="LiveId" clId="{D3C26B08-B892-44B4-BC8B-D694312E00FE}"/>
    <pc:docChg chg="modSld">
      <pc:chgData name="Kathy Moczerniak" userId="482eff44a8730993" providerId="LiveId" clId="{D3C26B08-B892-44B4-BC8B-D694312E00FE}" dt="2021-09-21T03:01:44.107" v="0" actId="20577"/>
      <pc:docMkLst>
        <pc:docMk/>
      </pc:docMkLst>
      <pc:sldChg chg="modSp mod">
        <pc:chgData name="Kathy Moczerniak" userId="482eff44a8730993" providerId="LiveId" clId="{D3C26B08-B892-44B4-BC8B-D694312E00FE}" dt="2021-09-21T03:01:44.107" v="0" actId="20577"/>
        <pc:sldMkLst>
          <pc:docMk/>
          <pc:sldMk cId="742790774" sldId="1594"/>
        </pc:sldMkLst>
        <pc:spChg chg="mod">
          <ac:chgData name="Kathy Moczerniak" userId="482eff44a8730993" providerId="LiveId" clId="{D3C26B08-B892-44B4-BC8B-D694312E00FE}" dt="2021-09-21T03:01:44.107" v="0" actId="20577"/>
          <ac:spMkLst>
            <pc:docMk/>
            <pc:sldMk cId="742790774" sldId="1594"/>
            <ac:spMk id="3" creationId="{1746CD9D-DD84-440F-9AC9-399C8AB7DEEE}"/>
          </ac:spMkLst>
        </pc:sp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ata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0B58DE-A378-4E8D-AD4F-A5E676B04AA2}" type="doc">
      <dgm:prSet loTypeId="urn:microsoft.com/office/officeart/2005/8/layout/vList4" loCatId="list" qsTypeId="urn:microsoft.com/office/officeart/2005/8/quickstyle/simple1" qsCatId="simple" csTypeId="urn:microsoft.com/office/officeart/2005/8/colors/accent3_1" csCatId="accent3" phldr="1"/>
      <dgm:spPr/>
      <dgm:t>
        <a:bodyPr/>
        <a:lstStyle/>
        <a:p>
          <a:endParaRPr lang="en-US"/>
        </a:p>
      </dgm:t>
    </dgm:pt>
    <dgm:pt modelId="{66E4AABB-182B-4B09-A0CC-276D654711C5}">
      <dgm:prSet custT="1"/>
      <dgm:spPr>
        <a:solidFill>
          <a:srgbClr val="FFFFFF"/>
        </a:solidFill>
        <a:ln>
          <a:noFill/>
        </a:ln>
      </dgm:spPr>
      <dgm:t>
        <a:bodyPr/>
        <a:lstStyle/>
        <a:p>
          <a:r>
            <a:rPr lang="en-US" sz="3000" dirty="0">
              <a:latin typeface="Arial" panose="020B0604020202020204" pitchFamily="34" charset="0"/>
              <a:cs typeface="Arial" panose="020B0604020202020204" pitchFamily="34" charset="0"/>
            </a:rPr>
            <a:t>Doctrine</a:t>
          </a:r>
        </a:p>
      </dgm:t>
    </dgm:pt>
    <dgm:pt modelId="{F86CADC8-3EFD-405F-936F-3B1F88A18C0E}" type="parTrans" cxnId="{840E6C5B-3F25-42D5-8330-0E4E92BBB0C4}">
      <dgm:prSet/>
      <dgm:spPr/>
      <dgm:t>
        <a:bodyPr/>
        <a:lstStyle/>
        <a:p>
          <a:endParaRPr lang="en-US"/>
        </a:p>
      </dgm:t>
    </dgm:pt>
    <dgm:pt modelId="{27C46661-0E6B-408C-8729-488DEA10F69C}" type="sibTrans" cxnId="{840E6C5B-3F25-42D5-8330-0E4E92BBB0C4}">
      <dgm:prSet/>
      <dgm:spPr/>
      <dgm:t>
        <a:bodyPr/>
        <a:lstStyle/>
        <a:p>
          <a:endParaRPr lang="en-US"/>
        </a:p>
      </dgm:t>
    </dgm:pt>
    <dgm:pt modelId="{0A3F1694-38A1-4335-A37B-CFDEBE466BC5}">
      <dgm:prSet custT="1"/>
      <dgm:spPr>
        <a:solidFill>
          <a:srgbClr val="FFFFFF"/>
        </a:solidFill>
        <a:ln>
          <a:noFill/>
        </a:ln>
      </dgm:spPr>
      <dgm:t>
        <a:bodyPr/>
        <a:lstStyle/>
        <a:p>
          <a:r>
            <a:rPr lang="en-US" sz="2200" dirty="0">
              <a:latin typeface="Arial" panose="020B0604020202020204" pitchFamily="34" charset="0"/>
              <a:cs typeface="Arial" panose="020B0604020202020204" pitchFamily="34" charset="0"/>
            </a:rPr>
            <a:t>Provides commanders with a way to share accumulated military knowledge with fellow officers in a consolidated format</a:t>
          </a:r>
        </a:p>
      </dgm:t>
    </dgm:pt>
    <dgm:pt modelId="{BDC22D06-9D2D-4A1A-850E-8C3E1865C39A}" type="parTrans" cxnId="{BAC3344B-5B22-4AFD-B1B5-D8472F176029}">
      <dgm:prSet/>
      <dgm:spPr/>
      <dgm:t>
        <a:bodyPr/>
        <a:lstStyle/>
        <a:p>
          <a:endParaRPr lang="en-US"/>
        </a:p>
      </dgm:t>
    </dgm:pt>
    <dgm:pt modelId="{5BDF1421-CA6A-425F-8464-4CEB6C390CEA}" type="sibTrans" cxnId="{BAC3344B-5B22-4AFD-B1B5-D8472F176029}">
      <dgm:prSet/>
      <dgm:spPr/>
      <dgm:t>
        <a:bodyPr/>
        <a:lstStyle/>
        <a:p>
          <a:endParaRPr lang="en-US"/>
        </a:p>
      </dgm:t>
    </dgm:pt>
    <dgm:pt modelId="{40EEAE36-167D-460B-A515-B0A7AABCA579}">
      <dgm:prSet custT="1"/>
      <dgm:spPr>
        <a:solidFill>
          <a:srgbClr val="FFFFFF"/>
        </a:solidFill>
        <a:ln>
          <a:noFill/>
        </a:ln>
      </dgm:spPr>
      <dgm:t>
        <a:bodyPr/>
        <a:lstStyle/>
        <a:p>
          <a:r>
            <a:rPr lang="en-US" sz="2200" dirty="0">
              <a:latin typeface="Arial" panose="020B0604020202020204" pitchFamily="34" charset="0"/>
              <a:cs typeface="Arial" panose="020B0604020202020204" pitchFamily="34" charset="0"/>
            </a:rPr>
            <a:t>Describes the manner in which a military will operate</a:t>
          </a:r>
        </a:p>
      </dgm:t>
    </dgm:pt>
    <dgm:pt modelId="{D1BFCAEB-F145-4A20-8A6C-F876DBE19554}" type="parTrans" cxnId="{BCFDBB87-F205-4E8E-B8E3-511D57671B32}">
      <dgm:prSet/>
      <dgm:spPr/>
      <dgm:t>
        <a:bodyPr/>
        <a:lstStyle/>
        <a:p>
          <a:endParaRPr lang="en-US"/>
        </a:p>
      </dgm:t>
    </dgm:pt>
    <dgm:pt modelId="{51229E91-61F8-4477-81CE-66BD632195E0}" type="sibTrans" cxnId="{BCFDBB87-F205-4E8E-B8E3-511D57671B32}">
      <dgm:prSet/>
      <dgm:spPr/>
      <dgm:t>
        <a:bodyPr/>
        <a:lstStyle/>
        <a:p>
          <a:endParaRPr lang="en-US"/>
        </a:p>
      </dgm:t>
    </dgm:pt>
    <dgm:pt modelId="{A5AAAAF4-AF2B-4745-8189-7A0D51022D62}">
      <dgm:prSet custT="1"/>
      <dgm:spPr>
        <a:solidFill>
          <a:srgbClr val="FFFFFF"/>
        </a:solidFill>
        <a:ln>
          <a:noFill/>
        </a:ln>
      </dgm:spPr>
      <dgm:t>
        <a:bodyPr/>
        <a:lstStyle/>
        <a:p>
          <a:r>
            <a:rPr lang="en-US" sz="2200" dirty="0">
              <a:latin typeface="Arial" panose="020B0604020202020204" pitchFamily="34" charset="0"/>
              <a:cs typeface="Arial" panose="020B0604020202020204" pitchFamily="34" charset="0"/>
            </a:rPr>
            <a:t>Provides commanders with guidance and advice on issues of strategic, operational, and tactical importance</a:t>
          </a:r>
        </a:p>
      </dgm:t>
    </dgm:pt>
    <dgm:pt modelId="{D83BAF2B-34C1-4D4A-9961-8384F9ED2A7B}" type="parTrans" cxnId="{CDB8B105-38DA-441C-9685-1E4D36E3C4DE}">
      <dgm:prSet/>
      <dgm:spPr/>
      <dgm:t>
        <a:bodyPr/>
        <a:lstStyle/>
        <a:p>
          <a:endParaRPr lang="en-US"/>
        </a:p>
      </dgm:t>
    </dgm:pt>
    <dgm:pt modelId="{B6644DD8-E5DB-41A7-B8A5-6E308F754346}" type="sibTrans" cxnId="{CDB8B105-38DA-441C-9685-1E4D36E3C4DE}">
      <dgm:prSet/>
      <dgm:spPr/>
      <dgm:t>
        <a:bodyPr/>
        <a:lstStyle/>
        <a:p>
          <a:endParaRPr lang="en-US"/>
        </a:p>
      </dgm:t>
    </dgm:pt>
    <dgm:pt modelId="{EF1FC7EC-33F9-4B45-B080-613760854C5C}" type="pres">
      <dgm:prSet presAssocID="{060B58DE-A378-4E8D-AD4F-A5E676B04AA2}" presName="linear" presStyleCnt="0">
        <dgm:presLayoutVars>
          <dgm:dir/>
          <dgm:resizeHandles val="exact"/>
        </dgm:presLayoutVars>
      </dgm:prSet>
      <dgm:spPr/>
    </dgm:pt>
    <dgm:pt modelId="{97EE0390-4616-472C-B0ED-942E34C1E253}" type="pres">
      <dgm:prSet presAssocID="{66E4AABB-182B-4B09-A0CC-276D654711C5}" presName="comp" presStyleCnt="0"/>
      <dgm:spPr/>
    </dgm:pt>
    <dgm:pt modelId="{6D33CDA2-28A2-408F-BAE5-7848C806C187}" type="pres">
      <dgm:prSet presAssocID="{66E4AABB-182B-4B09-A0CC-276D654711C5}" presName="box" presStyleLbl="node1" presStyleIdx="0" presStyleCnt="1"/>
      <dgm:spPr/>
    </dgm:pt>
    <dgm:pt modelId="{A0380BF6-A335-4393-B43E-D7EA790DD042}" type="pres">
      <dgm:prSet presAssocID="{66E4AABB-182B-4B09-A0CC-276D654711C5}" presName="img" presStyleLbl="fgImgPlace1" presStyleIdx="0" presStyleCnt="1" custScaleY="119953"/>
      <dgm:spPr>
        <a:blipFill>
          <a:blip xmlns:r="http://schemas.openxmlformats.org/officeDocument/2006/relationships" r:embed="rId1">
            <a:extLst>
              <a:ext uri="{96DAC541-7B7A-43D3-8B79-37D633B846F1}">
                <asvg:svgBlip xmlns:asvg="http://schemas.microsoft.com/office/drawing/2016/SVG/main" r:embed="rId2"/>
              </a:ext>
            </a:extLst>
          </a:blip>
          <a:srcRect/>
          <a:stretch>
            <a:fillRect l="-41000" r="-41000"/>
          </a:stretch>
        </a:blipFill>
      </dgm:spPr>
      <dgm:extLst>
        <a:ext uri="{E40237B7-FDA0-4F09-8148-C483321AD2D9}">
          <dgm14:cNvPr xmlns:dgm14="http://schemas.microsoft.com/office/drawing/2010/diagram" id="0" name="" descr="Lightbulb and gear with solid fill"/>
        </a:ext>
      </dgm:extLst>
    </dgm:pt>
    <dgm:pt modelId="{D4793D5F-7ED8-4E23-8B8F-E2AA3D76E3D6}" type="pres">
      <dgm:prSet presAssocID="{66E4AABB-182B-4B09-A0CC-276D654711C5}" presName="text" presStyleLbl="node1" presStyleIdx="0" presStyleCnt="1">
        <dgm:presLayoutVars>
          <dgm:bulletEnabled val="1"/>
        </dgm:presLayoutVars>
      </dgm:prSet>
      <dgm:spPr/>
    </dgm:pt>
  </dgm:ptLst>
  <dgm:cxnLst>
    <dgm:cxn modelId="{CDB8B105-38DA-441C-9685-1E4D36E3C4DE}" srcId="{66E4AABB-182B-4B09-A0CC-276D654711C5}" destId="{A5AAAAF4-AF2B-4745-8189-7A0D51022D62}" srcOrd="2" destOrd="0" parTransId="{D83BAF2B-34C1-4D4A-9961-8384F9ED2A7B}" sibTransId="{B6644DD8-E5DB-41A7-B8A5-6E308F754346}"/>
    <dgm:cxn modelId="{65834524-FF95-40F1-8486-B89DBA765468}" type="presOf" srcId="{A5AAAAF4-AF2B-4745-8189-7A0D51022D62}" destId="{6D33CDA2-28A2-408F-BAE5-7848C806C187}" srcOrd="0" destOrd="3" presId="urn:microsoft.com/office/officeart/2005/8/layout/vList4"/>
    <dgm:cxn modelId="{840E6C5B-3F25-42D5-8330-0E4E92BBB0C4}" srcId="{060B58DE-A378-4E8D-AD4F-A5E676B04AA2}" destId="{66E4AABB-182B-4B09-A0CC-276D654711C5}" srcOrd="0" destOrd="0" parTransId="{F86CADC8-3EFD-405F-936F-3B1F88A18C0E}" sibTransId="{27C46661-0E6B-408C-8729-488DEA10F69C}"/>
    <dgm:cxn modelId="{4C55FC45-243B-48F5-A864-9FEA71528398}" type="presOf" srcId="{060B58DE-A378-4E8D-AD4F-A5E676B04AA2}" destId="{EF1FC7EC-33F9-4B45-B080-613760854C5C}" srcOrd="0" destOrd="0" presId="urn:microsoft.com/office/officeart/2005/8/layout/vList4"/>
    <dgm:cxn modelId="{5179D349-45E3-449B-AB7D-EFAC27009DEE}" type="presOf" srcId="{66E4AABB-182B-4B09-A0CC-276D654711C5}" destId="{D4793D5F-7ED8-4E23-8B8F-E2AA3D76E3D6}" srcOrd="1" destOrd="0" presId="urn:microsoft.com/office/officeart/2005/8/layout/vList4"/>
    <dgm:cxn modelId="{BAC3344B-5B22-4AFD-B1B5-D8472F176029}" srcId="{66E4AABB-182B-4B09-A0CC-276D654711C5}" destId="{0A3F1694-38A1-4335-A37B-CFDEBE466BC5}" srcOrd="0" destOrd="0" parTransId="{BDC22D06-9D2D-4A1A-850E-8C3E1865C39A}" sibTransId="{5BDF1421-CA6A-425F-8464-4CEB6C390CEA}"/>
    <dgm:cxn modelId="{8B98F278-ECB4-41DB-8F26-DCA219AF0B1D}" type="presOf" srcId="{66E4AABB-182B-4B09-A0CC-276D654711C5}" destId="{6D33CDA2-28A2-408F-BAE5-7848C806C187}" srcOrd="0" destOrd="0" presId="urn:microsoft.com/office/officeart/2005/8/layout/vList4"/>
    <dgm:cxn modelId="{BCFDBB87-F205-4E8E-B8E3-511D57671B32}" srcId="{66E4AABB-182B-4B09-A0CC-276D654711C5}" destId="{40EEAE36-167D-460B-A515-B0A7AABCA579}" srcOrd="1" destOrd="0" parTransId="{D1BFCAEB-F145-4A20-8A6C-F876DBE19554}" sibTransId="{51229E91-61F8-4477-81CE-66BD632195E0}"/>
    <dgm:cxn modelId="{38D89DA3-3550-4117-9E30-B98316F14B17}" type="presOf" srcId="{0A3F1694-38A1-4335-A37B-CFDEBE466BC5}" destId="{6D33CDA2-28A2-408F-BAE5-7848C806C187}" srcOrd="0" destOrd="1" presId="urn:microsoft.com/office/officeart/2005/8/layout/vList4"/>
    <dgm:cxn modelId="{1BBE45AF-0450-4AC4-84FF-964BD0A393FA}" type="presOf" srcId="{A5AAAAF4-AF2B-4745-8189-7A0D51022D62}" destId="{D4793D5F-7ED8-4E23-8B8F-E2AA3D76E3D6}" srcOrd="1" destOrd="3" presId="urn:microsoft.com/office/officeart/2005/8/layout/vList4"/>
    <dgm:cxn modelId="{9619BAC4-697D-4520-8F14-39802CC95C84}" type="presOf" srcId="{0A3F1694-38A1-4335-A37B-CFDEBE466BC5}" destId="{D4793D5F-7ED8-4E23-8B8F-E2AA3D76E3D6}" srcOrd="1" destOrd="1" presId="urn:microsoft.com/office/officeart/2005/8/layout/vList4"/>
    <dgm:cxn modelId="{47368FCD-68CD-402F-966A-08C437ECE06E}" type="presOf" srcId="{40EEAE36-167D-460B-A515-B0A7AABCA579}" destId="{6D33CDA2-28A2-408F-BAE5-7848C806C187}" srcOrd="0" destOrd="2" presId="urn:microsoft.com/office/officeart/2005/8/layout/vList4"/>
    <dgm:cxn modelId="{709515E0-13F8-4E00-9A27-9E87D6605098}" type="presOf" srcId="{40EEAE36-167D-460B-A515-B0A7AABCA579}" destId="{D4793D5F-7ED8-4E23-8B8F-E2AA3D76E3D6}" srcOrd="1" destOrd="2" presId="urn:microsoft.com/office/officeart/2005/8/layout/vList4"/>
    <dgm:cxn modelId="{E8D3A6A6-9581-4029-9A88-C835B6FABC45}" type="presParOf" srcId="{EF1FC7EC-33F9-4B45-B080-613760854C5C}" destId="{97EE0390-4616-472C-B0ED-942E34C1E253}" srcOrd="0" destOrd="0" presId="urn:microsoft.com/office/officeart/2005/8/layout/vList4"/>
    <dgm:cxn modelId="{F0A4D6FC-D094-4EEE-A379-AEA129B7F397}" type="presParOf" srcId="{97EE0390-4616-472C-B0ED-942E34C1E253}" destId="{6D33CDA2-28A2-408F-BAE5-7848C806C187}" srcOrd="0" destOrd="0" presId="urn:microsoft.com/office/officeart/2005/8/layout/vList4"/>
    <dgm:cxn modelId="{28D5EB60-C55A-4AAE-B575-24ECEB1848B2}" type="presParOf" srcId="{97EE0390-4616-472C-B0ED-942E34C1E253}" destId="{A0380BF6-A335-4393-B43E-D7EA790DD042}" srcOrd="1" destOrd="0" presId="urn:microsoft.com/office/officeart/2005/8/layout/vList4"/>
    <dgm:cxn modelId="{A2A8664A-9E99-4E6D-84DC-0C986325779D}" type="presParOf" srcId="{97EE0390-4616-472C-B0ED-942E34C1E253}" destId="{D4793D5F-7ED8-4E23-8B8F-E2AA3D76E3D6}"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F359AF-42DF-486E-8DBB-B8467E1DA526}" type="doc">
      <dgm:prSet loTypeId="urn:microsoft.com/office/officeart/2005/8/layout/default" loCatId="list" qsTypeId="urn:microsoft.com/office/officeart/2005/8/quickstyle/simple1" qsCatId="simple" csTypeId="urn:microsoft.com/office/officeart/2005/8/colors/accent6_5" csCatId="accent6" phldr="1"/>
      <dgm:spPr/>
      <dgm:t>
        <a:bodyPr/>
        <a:lstStyle/>
        <a:p>
          <a:endParaRPr lang="en-US"/>
        </a:p>
      </dgm:t>
    </dgm:pt>
    <dgm:pt modelId="{CDE2C9F2-5070-482B-9D97-29BE2B9A37AA}">
      <dgm:prSet custT="1"/>
      <dgm:spPr/>
      <dgm:t>
        <a:bodyPr/>
        <a:lstStyle/>
        <a:p>
          <a:r>
            <a:rPr lang="en-US" sz="2200" dirty="0">
              <a:solidFill>
                <a:srgbClr val="3C4743"/>
              </a:solidFill>
              <a:latin typeface="Arial" panose="020B0604020202020204" pitchFamily="34" charset="0"/>
              <a:cs typeface="Arial" panose="020B0604020202020204" pitchFamily="34" charset="0"/>
            </a:rPr>
            <a:t>Objective</a:t>
          </a:r>
        </a:p>
      </dgm:t>
    </dgm:pt>
    <dgm:pt modelId="{F690DE00-89A5-4D6D-B47C-4BC50EFB1AA2}" type="parTrans" cxnId="{2304E07A-F2E8-4E3A-A3A8-5F4421EB29C9}">
      <dgm:prSet/>
      <dgm:spPr/>
      <dgm:t>
        <a:bodyPr/>
        <a:lstStyle/>
        <a:p>
          <a:endParaRPr lang="en-US" sz="2200"/>
        </a:p>
      </dgm:t>
    </dgm:pt>
    <dgm:pt modelId="{13CE9473-DE53-4601-BB57-5B3BAF282A2D}" type="sibTrans" cxnId="{2304E07A-F2E8-4E3A-A3A8-5F4421EB29C9}">
      <dgm:prSet/>
      <dgm:spPr/>
      <dgm:t>
        <a:bodyPr/>
        <a:lstStyle/>
        <a:p>
          <a:endParaRPr lang="en-US" sz="2200"/>
        </a:p>
      </dgm:t>
    </dgm:pt>
    <dgm:pt modelId="{6CF139AF-E7BE-4BB2-866C-6D43921AE216}">
      <dgm:prSet custT="1"/>
      <dgm:spPr/>
      <dgm:t>
        <a:bodyPr/>
        <a:lstStyle/>
        <a:p>
          <a:r>
            <a:rPr lang="en-US" sz="2200" dirty="0">
              <a:solidFill>
                <a:srgbClr val="3C4743"/>
              </a:solidFill>
              <a:latin typeface="Arial" panose="020B0604020202020204" pitchFamily="34" charset="0"/>
              <a:cs typeface="Arial" panose="020B0604020202020204" pitchFamily="34" charset="0"/>
            </a:rPr>
            <a:t>Offensive</a:t>
          </a:r>
        </a:p>
      </dgm:t>
    </dgm:pt>
    <dgm:pt modelId="{EA7476F1-399F-4027-943B-D8AF6D1D1866}" type="parTrans" cxnId="{845E0CA2-99C1-4AC8-91E5-98ECFBB4461F}">
      <dgm:prSet/>
      <dgm:spPr/>
      <dgm:t>
        <a:bodyPr/>
        <a:lstStyle/>
        <a:p>
          <a:endParaRPr lang="en-US" sz="2200"/>
        </a:p>
      </dgm:t>
    </dgm:pt>
    <dgm:pt modelId="{3C96B68E-AAC8-4B75-B773-700BE990D4C0}" type="sibTrans" cxnId="{845E0CA2-99C1-4AC8-91E5-98ECFBB4461F}">
      <dgm:prSet/>
      <dgm:spPr/>
      <dgm:t>
        <a:bodyPr/>
        <a:lstStyle/>
        <a:p>
          <a:endParaRPr lang="en-US" sz="2200"/>
        </a:p>
      </dgm:t>
    </dgm:pt>
    <dgm:pt modelId="{37149A52-AE85-471B-A611-AAA6E5DC2573}">
      <dgm:prSet custT="1"/>
      <dgm:spPr/>
      <dgm:t>
        <a:bodyPr/>
        <a:lstStyle/>
        <a:p>
          <a:r>
            <a:rPr lang="en-US" sz="2200" dirty="0">
              <a:solidFill>
                <a:srgbClr val="3C4743"/>
              </a:solidFill>
              <a:latin typeface="Arial" panose="020B0604020202020204" pitchFamily="34" charset="0"/>
              <a:cs typeface="Arial" panose="020B0604020202020204" pitchFamily="34" charset="0"/>
            </a:rPr>
            <a:t>Mass</a:t>
          </a:r>
        </a:p>
      </dgm:t>
    </dgm:pt>
    <dgm:pt modelId="{4605DB25-57A8-43ED-8BD4-4770215AC5E0}" type="parTrans" cxnId="{49F05D01-4375-49C8-9F95-91702E875C6A}">
      <dgm:prSet/>
      <dgm:spPr/>
      <dgm:t>
        <a:bodyPr/>
        <a:lstStyle/>
        <a:p>
          <a:endParaRPr lang="en-US" sz="2200"/>
        </a:p>
      </dgm:t>
    </dgm:pt>
    <dgm:pt modelId="{E76D953C-E6B9-4076-8FAF-C19C89DA6387}" type="sibTrans" cxnId="{49F05D01-4375-49C8-9F95-91702E875C6A}">
      <dgm:prSet/>
      <dgm:spPr/>
      <dgm:t>
        <a:bodyPr/>
        <a:lstStyle/>
        <a:p>
          <a:endParaRPr lang="en-US" sz="2200"/>
        </a:p>
      </dgm:t>
    </dgm:pt>
    <dgm:pt modelId="{6EF0D311-FBBA-4D1C-B8A8-F91433914718}">
      <dgm:prSet custT="1"/>
      <dgm:spPr/>
      <dgm:t>
        <a:bodyPr/>
        <a:lstStyle/>
        <a:p>
          <a:r>
            <a:rPr lang="en-US" sz="2200" dirty="0">
              <a:solidFill>
                <a:srgbClr val="3C4743"/>
              </a:solidFill>
              <a:latin typeface="Arial" panose="020B0604020202020204" pitchFamily="34" charset="0"/>
              <a:cs typeface="Arial" panose="020B0604020202020204" pitchFamily="34" charset="0"/>
            </a:rPr>
            <a:t>Economy of force</a:t>
          </a:r>
        </a:p>
      </dgm:t>
    </dgm:pt>
    <dgm:pt modelId="{8714E40A-0771-4E06-AE99-4AC93D7574AB}" type="parTrans" cxnId="{265C7BAB-5F1F-4269-8582-8E9B6EDCB89C}">
      <dgm:prSet/>
      <dgm:spPr/>
      <dgm:t>
        <a:bodyPr/>
        <a:lstStyle/>
        <a:p>
          <a:endParaRPr lang="en-US" sz="2200"/>
        </a:p>
      </dgm:t>
    </dgm:pt>
    <dgm:pt modelId="{DD114C99-B729-4A6F-B80F-C930AA19358C}" type="sibTrans" cxnId="{265C7BAB-5F1F-4269-8582-8E9B6EDCB89C}">
      <dgm:prSet/>
      <dgm:spPr/>
      <dgm:t>
        <a:bodyPr/>
        <a:lstStyle/>
        <a:p>
          <a:endParaRPr lang="en-US" sz="2200"/>
        </a:p>
      </dgm:t>
    </dgm:pt>
    <dgm:pt modelId="{52993FCC-4F98-4FFC-8822-A59150D4F944}">
      <dgm:prSet custT="1"/>
      <dgm:spPr/>
      <dgm:t>
        <a:bodyPr/>
        <a:lstStyle/>
        <a:p>
          <a:r>
            <a:rPr lang="en-US" sz="2200" dirty="0">
              <a:solidFill>
                <a:srgbClr val="3C4743"/>
              </a:solidFill>
              <a:latin typeface="Arial" panose="020B0604020202020204" pitchFamily="34" charset="0"/>
              <a:cs typeface="Arial" panose="020B0604020202020204" pitchFamily="34" charset="0"/>
            </a:rPr>
            <a:t>Unity of command</a:t>
          </a:r>
        </a:p>
      </dgm:t>
    </dgm:pt>
    <dgm:pt modelId="{6C540C63-FE86-4E3B-A656-5BBBABDACEC0}" type="parTrans" cxnId="{6CE99E21-8BB2-4C38-9767-A95871164C43}">
      <dgm:prSet/>
      <dgm:spPr/>
      <dgm:t>
        <a:bodyPr/>
        <a:lstStyle/>
        <a:p>
          <a:endParaRPr lang="en-US" sz="2200"/>
        </a:p>
      </dgm:t>
    </dgm:pt>
    <dgm:pt modelId="{C9722987-D78B-4DE6-99AB-A9958035E88F}" type="sibTrans" cxnId="{6CE99E21-8BB2-4C38-9767-A95871164C43}">
      <dgm:prSet/>
      <dgm:spPr/>
      <dgm:t>
        <a:bodyPr/>
        <a:lstStyle/>
        <a:p>
          <a:endParaRPr lang="en-US" sz="2200"/>
        </a:p>
      </dgm:t>
    </dgm:pt>
    <dgm:pt modelId="{6185F275-1895-4048-BE57-C83797F89043}">
      <dgm:prSet custT="1"/>
      <dgm:spPr/>
      <dgm:t>
        <a:bodyPr/>
        <a:lstStyle/>
        <a:p>
          <a:r>
            <a:rPr lang="en-US" sz="2200" dirty="0">
              <a:solidFill>
                <a:srgbClr val="3C4743"/>
              </a:solidFill>
              <a:latin typeface="Arial" panose="020B0604020202020204" pitchFamily="34" charset="0"/>
              <a:cs typeface="Arial" panose="020B0604020202020204" pitchFamily="34" charset="0"/>
            </a:rPr>
            <a:t>Security</a:t>
          </a:r>
        </a:p>
      </dgm:t>
    </dgm:pt>
    <dgm:pt modelId="{D2E2A458-6E2A-4CB8-93BB-DFD96C526262}" type="parTrans" cxnId="{2D4567A0-60D5-4B43-8F1B-6BE7A9D09AC0}">
      <dgm:prSet/>
      <dgm:spPr/>
      <dgm:t>
        <a:bodyPr/>
        <a:lstStyle/>
        <a:p>
          <a:endParaRPr lang="en-US" sz="2200"/>
        </a:p>
      </dgm:t>
    </dgm:pt>
    <dgm:pt modelId="{D6F32E65-4E93-4938-9C7D-749840DEB879}" type="sibTrans" cxnId="{2D4567A0-60D5-4B43-8F1B-6BE7A9D09AC0}">
      <dgm:prSet/>
      <dgm:spPr/>
      <dgm:t>
        <a:bodyPr/>
        <a:lstStyle/>
        <a:p>
          <a:endParaRPr lang="en-US" sz="2200"/>
        </a:p>
      </dgm:t>
    </dgm:pt>
    <dgm:pt modelId="{E8CE6943-99C3-4E27-B67E-DEB2D015EADE}">
      <dgm:prSet custT="1"/>
      <dgm:spPr/>
      <dgm:t>
        <a:bodyPr/>
        <a:lstStyle/>
        <a:p>
          <a:r>
            <a:rPr lang="en-US" sz="2200" dirty="0">
              <a:solidFill>
                <a:srgbClr val="3C4743"/>
              </a:solidFill>
              <a:latin typeface="Arial" panose="020B0604020202020204" pitchFamily="34" charset="0"/>
              <a:cs typeface="Arial" panose="020B0604020202020204" pitchFamily="34" charset="0"/>
            </a:rPr>
            <a:t>Surprise</a:t>
          </a:r>
        </a:p>
      </dgm:t>
    </dgm:pt>
    <dgm:pt modelId="{A305768F-75E7-473C-8193-B814D16D21E2}" type="parTrans" cxnId="{DD32FD9A-B938-413F-947C-9BA7C18157F7}">
      <dgm:prSet/>
      <dgm:spPr/>
      <dgm:t>
        <a:bodyPr/>
        <a:lstStyle/>
        <a:p>
          <a:endParaRPr lang="en-US" sz="2200"/>
        </a:p>
      </dgm:t>
    </dgm:pt>
    <dgm:pt modelId="{BCDCEFD7-4492-4D88-B542-A4F1DEA7FBA2}" type="sibTrans" cxnId="{DD32FD9A-B938-413F-947C-9BA7C18157F7}">
      <dgm:prSet/>
      <dgm:spPr/>
      <dgm:t>
        <a:bodyPr/>
        <a:lstStyle/>
        <a:p>
          <a:endParaRPr lang="en-US" sz="2200"/>
        </a:p>
      </dgm:t>
    </dgm:pt>
    <dgm:pt modelId="{F2F1C3ED-497E-4521-9D0D-72D6D632A3C8}">
      <dgm:prSet custT="1"/>
      <dgm:spPr/>
      <dgm:t>
        <a:bodyPr/>
        <a:lstStyle/>
        <a:p>
          <a:r>
            <a:rPr lang="en-US" sz="2200" dirty="0">
              <a:solidFill>
                <a:srgbClr val="3C4743"/>
              </a:solidFill>
              <a:latin typeface="Arial" panose="020B0604020202020204" pitchFamily="34" charset="0"/>
              <a:cs typeface="Arial" panose="020B0604020202020204" pitchFamily="34" charset="0"/>
            </a:rPr>
            <a:t>Simplicity</a:t>
          </a:r>
        </a:p>
      </dgm:t>
    </dgm:pt>
    <dgm:pt modelId="{646561A0-4E70-4FA1-A9F8-D621D881CE83}" type="parTrans" cxnId="{31150BF6-259B-4EC9-859D-89F259801DD3}">
      <dgm:prSet/>
      <dgm:spPr/>
      <dgm:t>
        <a:bodyPr/>
        <a:lstStyle/>
        <a:p>
          <a:endParaRPr lang="en-US" sz="2200"/>
        </a:p>
      </dgm:t>
    </dgm:pt>
    <dgm:pt modelId="{48407ED3-76E3-4D38-85C2-433648053C70}" type="sibTrans" cxnId="{31150BF6-259B-4EC9-859D-89F259801DD3}">
      <dgm:prSet/>
      <dgm:spPr/>
      <dgm:t>
        <a:bodyPr/>
        <a:lstStyle/>
        <a:p>
          <a:endParaRPr lang="en-US" sz="2200"/>
        </a:p>
      </dgm:t>
    </dgm:pt>
    <dgm:pt modelId="{D5E1B2D5-4E87-45AC-A04B-40B018D20EB1}">
      <dgm:prSet custT="1"/>
      <dgm:spPr/>
      <dgm:t>
        <a:bodyPr/>
        <a:lstStyle/>
        <a:p>
          <a:r>
            <a:rPr lang="en-US" sz="2200" dirty="0">
              <a:solidFill>
                <a:srgbClr val="3C4743"/>
              </a:solidFill>
              <a:latin typeface="Arial" panose="020B0604020202020204" pitchFamily="34" charset="0"/>
              <a:cs typeface="Arial" panose="020B0604020202020204" pitchFamily="34" charset="0"/>
            </a:rPr>
            <a:t>Maneuver</a:t>
          </a:r>
        </a:p>
      </dgm:t>
    </dgm:pt>
    <dgm:pt modelId="{360B3E34-A27C-43C4-AD0F-F2E46DF743D5}" type="parTrans" cxnId="{42B271CC-A19E-4DFB-8C13-5C5769D80CD1}">
      <dgm:prSet/>
      <dgm:spPr/>
      <dgm:t>
        <a:bodyPr/>
        <a:lstStyle/>
        <a:p>
          <a:endParaRPr lang="en-US" sz="2200"/>
        </a:p>
      </dgm:t>
    </dgm:pt>
    <dgm:pt modelId="{1B3F958D-E768-4DF1-85C5-D7027D0A8815}" type="sibTrans" cxnId="{42B271CC-A19E-4DFB-8C13-5C5769D80CD1}">
      <dgm:prSet/>
      <dgm:spPr/>
      <dgm:t>
        <a:bodyPr/>
        <a:lstStyle/>
        <a:p>
          <a:endParaRPr lang="en-US" sz="2200"/>
        </a:p>
      </dgm:t>
    </dgm:pt>
    <dgm:pt modelId="{B72EA61E-298E-488A-A4C4-ECB47CE40772}" type="pres">
      <dgm:prSet presAssocID="{DEF359AF-42DF-486E-8DBB-B8467E1DA526}" presName="diagram" presStyleCnt="0">
        <dgm:presLayoutVars>
          <dgm:dir/>
          <dgm:resizeHandles val="exact"/>
        </dgm:presLayoutVars>
      </dgm:prSet>
      <dgm:spPr/>
    </dgm:pt>
    <dgm:pt modelId="{F897E174-5FB6-4118-B469-C51DD9F278A1}" type="pres">
      <dgm:prSet presAssocID="{CDE2C9F2-5070-482B-9D97-29BE2B9A37AA}" presName="node" presStyleLbl="node1" presStyleIdx="0" presStyleCnt="9">
        <dgm:presLayoutVars>
          <dgm:bulletEnabled val="1"/>
        </dgm:presLayoutVars>
      </dgm:prSet>
      <dgm:spPr/>
    </dgm:pt>
    <dgm:pt modelId="{287A2719-DE2A-4237-B680-9F3459BB87C9}" type="pres">
      <dgm:prSet presAssocID="{13CE9473-DE53-4601-BB57-5B3BAF282A2D}" presName="sibTrans" presStyleCnt="0"/>
      <dgm:spPr/>
    </dgm:pt>
    <dgm:pt modelId="{9D198649-5BBF-4329-B79D-2B543D38836D}" type="pres">
      <dgm:prSet presAssocID="{6CF139AF-E7BE-4BB2-866C-6D43921AE216}" presName="node" presStyleLbl="node1" presStyleIdx="1" presStyleCnt="9">
        <dgm:presLayoutVars>
          <dgm:bulletEnabled val="1"/>
        </dgm:presLayoutVars>
      </dgm:prSet>
      <dgm:spPr/>
    </dgm:pt>
    <dgm:pt modelId="{3BD43D45-69C8-43CB-854E-F212C6CF95CA}" type="pres">
      <dgm:prSet presAssocID="{3C96B68E-AAC8-4B75-B773-700BE990D4C0}" presName="sibTrans" presStyleCnt="0"/>
      <dgm:spPr/>
    </dgm:pt>
    <dgm:pt modelId="{1831B0A6-AEA4-4EE7-BF5A-5BA7C6FBACEB}" type="pres">
      <dgm:prSet presAssocID="{37149A52-AE85-471B-A611-AAA6E5DC2573}" presName="node" presStyleLbl="node1" presStyleIdx="2" presStyleCnt="9">
        <dgm:presLayoutVars>
          <dgm:bulletEnabled val="1"/>
        </dgm:presLayoutVars>
      </dgm:prSet>
      <dgm:spPr/>
    </dgm:pt>
    <dgm:pt modelId="{D94D4865-6B7F-4E69-9CB7-69C707D85332}" type="pres">
      <dgm:prSet presAssocID="{E76D953C-E6B9-4076-8FAF-C19C89DA6387}" presName="sibTrans" presStyleCnt="0"/>
      <dgm:spPr/>
    </dgm:pt>
    <dgm:pt modelId="{F48B01BF-1ABC-48E0-8463-01F491D13703}" type="pres">
      <dgm:prSet presAssocID="{6EF0D311-FBBA-4D1C-B8A8-F91433914718}" presName="node" presStyleLbl="node1" presStyleIdx="3" presStyleCnt="9">
        <dgm:presLayoutVars>
          <dgm:bulletEnabled val="1"/>
        </dgm:presLayoutVars>
      </dgm:prSet>
      <dgm:spPr/>
    </dgm:pt>
    <dgm:pt modelId="{28EFC6C9-D4B9-446A-BFAC-2436601B56DE}" type="pres">
      <dgm:prSet presAssocID="{DD114C99-B729-4A6F-B80F-C930AA19358C}" presName="sibTrans" presStyleCnt="0"/>
      <dgm:spPr/>
    </dgm:pt>
    <dgm:pt modelId="{B9122D5C-F1C5-49E6-B010-4A334504A304}" type="pres">
      <dgm:prSet presAssocID="{D5E1B2D5-4E87-45AC-A04B-40B018D20EB1}" presName="node" presStyleLbl="node1" presStyleIdx="4" presStyleCnt="9">
        <dgm:presLayoutVars>
          <dgm:bulletEnabled val="1"/>
        </dgm:presLayoutVars>
      </dgm:prSet>
      <dgm:spPr/>
    </dgm:pt>
    <dgm:pt modelId="{CC6A786D-4AFF-43AD-9908-EFF8A4A8113F}" type="pres">
      <dgm:prSet presAssocID="{1B3F958D-E768-4DF1-85C5-D7027D0A8815}" presName="sibTrans" presStyleCnt="0"/>
      <dgm:spPr/>
    </dgm:pt>
    <dgm:pt modelId="{5446E85E-67CC-440E-B8A1-B1532D4DC449}" type="pres">
      <dgm:prSet presAssocID="{52993FCC-4F98-4FFC-8822-A59150D4F944}" presName="node" presStyleLbl="node1" presStyleIdx="5" presStyleCnt="9">
        <dgm:presLayoutVars>
          <dgm:bulletEnabled val="1"/>
        </dgm:presLayoutVars>
      </dgm:prSet>
      <dgm:spPr/>
    </dgm:pt>
    <dgm:pt modelId="{8BC50D9F-32AD-471A-A012-9151B3B123CF}" type="pres">
      <dgm:prSet presAssocID="{C9722987-D78B-4DE6-99AB-A9958035E88F}" presName="sibTrans" presStyleCnt="0"/>
      <dgm:spPr/>
    </dgm:pt>
    <dgm:pt modelId="{C8AED882-0EBD-4576-890E-24BA1A075A1F}" type="pres">
      <dgm:prSet presAssocID="{6185F275-1895-4048-BE57-C83797F89043}" presName="node" presStyleLbl="node1" presStyleIdx="6" presStyleCnt="9">
        <dgm:presLayoutVars>
          <dgm:bulletEnabled val="1"/>
        </dgm:presLayoutVars>
      </dgm:prSet>
      <dgm:spPr/>
    </dgm:pt>
    <dgm:pt modelId="{041857E1-D26A-4FC3-BF6C-AC2A0C0DC8C5}" type="pres">
      <dgm:prSet presAssocID="{D6F32E65-4E93-4938-9C7D-749840DEB879}" presName="sibTrans" presStyleCnt="0"/>
      <dgm:spPr/>
    </dgm:pt>
    <dgm:pt modelId="{EBBC0E4D-471A-4909-B97E-CEC103469714}" type="pres">
      <dgm:prSet presAssocID="{E8CE6943-99C3-4E27-B67E-DEB2D015EADE}" presName="node" presStyleLbl="node1" presStyleIdx="7" presStyleCnt="9">
        <dgm:presLayoutVars>
          <dgm:bulletEnabled val="1"/>
        </dgm:presLayoutVars>
      </dgm:prSet>
      <dgm:spPr/>
    </dgm:pt>
    <dgm:pt modelId="{F0EA2E46-846C-4600-AECB-BFD5CA87684F}" type="pres">
      <dgm:prSet presAssocID="{BCDCEFD7-4492-4D88-B542-A4F1DEA7FBA2}" presName="sibTrans" presStyleCnt="0"/>
      <dgm:spPr/>
    </dgm:pt>
    <dgm:pt modelId="{C1A730ED-63EB-48EE-8905-BC601E2E9E41}" type="pres">
      <dgm:prSet presAssocID="{F2F1C3ED-497E-4521-9D0D-72D6D632A3C8}" presName="node" presStyleLbl="node1" presStyleIdx="8" presStyleCnt="9">
        <dgm:presLayoutVars>
          <dgm:bulletEnabled val="1"/>
        </dgm:presLayoutVars>
      </dgm:prSet>
      <dgm:spPr/>
    </dgm:pt>
  </dgm:ptLst>
  <dgm:cxnLst>
    <dgm:cxn modelId="{49F05D01-4375-49C8-9F95-91702E875C6A}" srcId="{DEF359AF-42DF-486E-8DBB-B8467E1DA526}" destId="{37149A52-AE85-471B-A611-AAA6E5DC2573}" srcOrd="2" destOrd="0" parTransId="{4605DB25-57A8-43ED-8BD4-4770215AC5E0}" sibTransId="{E76D953C-E6B9-4076-8FAF-C19C89DA6387}"/>
    <dgm:cxn modelId="{6CE99E21-8BB2-4C38-9767-A95871164C43}" srcId="{DEF359AF-42DF-486E-8DBB-B8467E1DA526}" destId="{52993FCC-4F98-4FFC-8822-A59150D4F944}" srcOrd="5" destOrd="0" parTransId="{6C540C63-FE86-4E3B-A656-5BBBABDACEC0}" sibTransId="{C9722987-D78B-4DE6-99AB-A9958035E88F}"/>
    <dgm:cxn modelId="{3B4F1637-61A0-40DA-8881-97DD0C786C86}" type="presOf" srcId="{F2F1C3ED-497E-4521-9D0D-72D6D632A3C8}" destId="{C1A730ED-63EB-48EE-8905-BC601E2E9E41}" srcOrd="0" destOrd="0" presId="urn:microsoft.com/office/officeart/2005/8/layout/default"/>
    <dgm:cxn modelId="{5FB6EB38-0687-46D4-B341-ACFE67B13E75}" type="presOf" srcId="{52993FCC-4F98-4FFC-8822-A59150D4F944}" destId="{5446E85E-67CC-440E-B8A1-B1532D4DC449}" srcOrd="0" destOrd="0" presId="urn:microsoft.com/office/officeart/2005/8/layout/default"/>
    <dgm:cxn modelId="{FA156739-3D8A-45E4-A3C4-5896E924C89B}" type="presOf" srcId="{6185F275-1895-4048-BE57-C83797F89043}" destId="{C8AED882-0EBD-4576-890E-24BA1A075A1F}" srcOrd="0" destOrd="0" presId="urn:microsoft.com/office/officeart/2005/8/layout/default"/>
    <dgm:cxn modelId="{CEA57C3E-08C9-42C7-A3E0-4076A0A7C520}" type="presOf" srcId="{CDE2C9F2-5070-482B-9D97-29BE2B9A37AA}" destId="{F897E174-5FB6-4118-B469-C51DD9F278A1}" srcOrd="0" destOrd="0" presId="urn:microsoft.com/office/officeart/2005/8/layout/default"/>
    <dgm:cxn modelId="{DE768A5D-0CEE-4F79-B9A6-5036FF4D5D26}" type="presOf" srcId="{DEF359AF-42DF-486E-8DBB-B8467E1DA526}" destId="{B72EA61E-298E-488A-A4C4-ECB47CE40772}" srcOrd="0" destOrd="0" presId="urn:microsoft.com/office/officeart/2005/8/layout/default"/>
    <dgm:cxn modelId="{777F364F-0382-4C8B-AF4B-7C4BA3B0BA54}" type="presOf" srcId="{E8CE6943-99C3-4E27-B67E-DEB2D015EADE}" destId="{EBBC0E4D-471A-4909-B97E-CEC103469714}" srcOrd="0" destOrd="0" presId="urn:microsoft.com/office/officeart/2005/8/layout/default"/>
    <dgm:cxn modelId="{7711DA77-3114-4E25-81C6-BC0725402801}" type="presOf" srcId="{37149A52-AE85-471B-A611-AAA6E5DC2573}" destId="{1831B0A6-AEA4-4EE7-BF5A-5BA7C6FBACEB}" srcOrd="0" destOrd="0" presId="urn:microsoft.com/office/officeart/2005/8/layout/default"/>
    <dgm:cxn modelId="{2304E07A-F2E8-4E3A-A3A8-5F4421EB29C9}" srcId="{DEF359AF-42DF-486E-8DBB-B8467E1DA526}" destId="{CDE2C9F2-5070-482B-9D97-29BE2B9A37AA}" srcOrd="0" destOrd="0" parTransId="{F690DE00-89A5-4D6D-B47C-4BC50EFB1AA2}" sibTransId="{13CE9473-DE53-4601-BB57-5B3BAF282A2D}"/>
    <dgm:cxn modelId="{7F94868C-848C-4D59-97C7-A50DA0907E71}" type="presOf" srcId="{6CF139AF-E7BE-4BB2-866C-6D43921AE216}" destId="{9D198649-5BBF-4329-B79D-2B543D38836D}" srcOrd="0" destOrd="0" presId="urn:microsoft.com/office/officeart/2005/8/layout/default"/>
    <dgm:cxn modelId="{DD32FD9A-B938-413F-947C-9BA7C18157F7}" srcId="{DEF359AF-42DF-486E-8DBB-B8467E1DA526}" destId="{E8CE6943-99C3-4E27-B67E-DEB2D015EADE}" srcOrd="7" destOrd="0" parTransId="{A305768F-75E7-473C-8193-B814D16D21E2}" sibTransId="{BCDCEFD7-4492-4D88-B542-A4F1DEA7FBA2}"/>
    <dgm:cxn modelId="{2D4567A0-60D5-4B43-8F1B-6BE7A9D09AC0}" srcId="{DEF359AF-42DF-486E-8DBB-B8467E1DA526}" destId="{6185F275-1895-4048-BE57-C83797F89043}" srcOrd="6" destOrd="0" parTransId="{D2E2A458-6E2A-4CB8-93BB-DFD96C526262}" sibTransId="{D6F32E65-4E93-4938-9C7D-749840DEB879}"/>
    <dgm:cxn modelId="{845E0CA2-99C1-4AC8-91E5-98ECFBB4461F}" srcId="{DEF359AF-42DF-486E-8DBB-B8467E1DA526}" destId="{6CF139AF-E7BE-4BB2-866C-6D43921AE216}" srcOrd="1" destOrd="0" parTransId="{EA7476F1-399F-4027-943B-D8AF6D1D1866}" sibTransId="{3C96B68E-AAC8-4B75-B773-700BE990D4C0}"/>
    <dgm:cxn modelId="{265C7BAB-5F1F-4269-8582-8E9B6EDCB89C}" srcId="{DEF359AF-42DF-486E-8DBB-B8467E1DA526}" destId="{6EF0D311-FBBA-4D1C-B8A8-F91433914718}" srcOrd="3" destOrd="0" parTransId="{8714E40A-0771-4E06-AE99-4AC93D7574AB}" sibTransId="{DD114C99-B729-4A6F-B80F-C930AA19358C}"/>
    <dgm:cxn modelId="{842760C6-C8AB-41EB-9A00-9EEE9E73EF0A}" type="presOf" srcId="{6EF0D311-FBBA-4D1C-B8A8-F91433914718}" destId="{F48B01BF-1ABC-48E0-8463-01F491D13703}" srcOrd="0" destOrd="0" presId="urn:microsoft.com/office/officeart/2005/8/layout/default"/>
    <dgm:cxn modelId="{42B271CC-A19E-4DFB-8C13-5C5769D80CD1}" srcId="{DEF359AF-42DF-486E-8DBB-B8467E1DA526}" destId="{D5E1B2D5-4E87-45AC-A04B-40B018D20EB1}" srcOrd="4" destOrd="0" parTransId="{360B3E34-A27C-43C4-AD0F-F2E46DF743D5}" sibTransId="{1B3F958D-E768-4DF1-85C5-D7027D0A8815}"/>
    <dgm:cxn modelId="{6B85AFD1-2152-43D8-857E-69856A8B4A21}" type="presOf" srcId="{D5E1B2D5-4E87-45AC-A04B-40B018D20EB1}" destId="{B9122D5C-F1C5-49E6-B010-4A334504A304}" srcOrd="0" destOrd="0" presId="urn:microsoft.com/office/officeart/2005/8/layout/default"/>
    <dgm:cxn modelId="{31150BF6-259B-4EC9-859D-89F259801DD3}" srcId="{DEF359AF-42DF-486E-8DBB-B8467E1DA526}" destId="{F2F1C3ED-497E-4521-9D0D-72D6D632A3C8}" srcOrd="8" destOrd="0" parTransId="{646561A0-4E70-4FA1-A9F8-D621D881CE83}" sibTransId="{48407ED3-76E3-4D38-85C2-433648053C70}"/>
    <dgm:cxn modelId="{25271E66-D5FF-41D1-A2AE-6CF4B946C9A0}" type="presParOf" srcId="{B72EA61E-298E-488A-A4C4-ECB47CE40772}" destId="{F897E174-5FB6-4118-B469-C51DD9F278A1}" srcOrd="0" destOrd="0" presId="urn:microsoft.com/office/officeart/2005/8/layout/default"/>
    <dgm:cxn modelId="{58D155D3-CADC-4E9F-82AC-356A4983D83F}" type="presParOf" srcId="{B72EA61E-298E-488A-A4C4-ECB47CE40772}" destId="{287A2719-DE2A-4237-B680-9F3459BB87C9}" srcOrd="1" destOrd="0" presId="urn:microsoft.com/office/officeart/2005/8/layout/default"/>
    <dgm:cxn modelId="{B6302DCC-BD36-4579-8F4D-BA0E7A96CDA5}" type="presParOf" srcId="{B72EA61E-298E-488A-A4C4-ECB47CE40772}" destId="{9D198649-5BBF-4329-B79D-2B543D38836D}" srcOrd="2" destOrd="0" presId="urn:microsoft.com/office/officeart/2005/8/layout/default"/>
    <dgm:cxn modelId="{B4AC5D2F-0DCC-45B0-B1AC-1F0D38C3E756}" type="presParOf" srcId="{B72EA61E-298E-488A-A4C4-ECB47CE40772}" destId="{3BD43D45-69C8-43CB-854E-F212C6CF95CA}" srcOrd="3" destOrd="0" presId="urn:microsoft.com/office/officeart/2005/8/layout/default"/>
    <dgm:cxn modelId="{A25977C5-057F-402E-A841-1E53207E7D4F}" type="presParOf" srcId="{B72EA61E-298E-488A-A4C4-ECB47CE40772}" destId="{1831B0A6-AEA4-4EE7-BF5A-5BA7C6FBACEB}" srcOrd="4" destOrd="0" presId="urn:microsoft.com/office/officeart/2005/8/layout/default"/>
    <dgm:cxn modelId="{92D9E759-995A-49A9-B4F1-E0113048367F}" type="presParOf" srcId="{B72EA61E-298E-488A-A4C4-ECB47CE40772}" destId="{D94D4865-6B7F-4E69-9CB7-69C707D85332}" srcOrd="5" destOrd="0" presId="urn:microsoft.com/office/officeart/2005/8/layout/default"/>
    <dgm:cxn modelId="{553E206B-AA37-4977-B54F-14173F8704D6}" type="presParOf" srcId="{B72EA61E-298E-488A-A4C4-ECB47CE40772}" destId="{F48B01BF-1ABC-48E0-8463-01F491D13703}" srcOrd="6" destOrd="0" presId="urn:microsoft.com/office/officeart/2005/8/layout/default"/>
    <dgm:cxn modelId="{E7862413-C0E9-4293-8F15-38DE736499FD}" type="presParOf" srcId="{B72EA61E-298E-488A-A4C4-ECB47CE40772}" destId="{28EFC6C9-D4B9-446A-BFAC-2436601B56DE}" srcOrd="7" destOrd="0" presId="urn:microsoft.com/office/officeart/2005/8/layout/default"/>
    <dgm:cxn modelId="{F167831E-25BD-49A1-AB96-8F1B416DB1D6}" type="presParOf" srcId="{B72EA61E-298E-488A-A4C4-ECB47CE40772}" destId="{B9122D5C-F1C5-49E6-B010-4A334504A304}" srcOrd="8" destOrd="0" presId="urn:microsoft.com/office/officeart/2005/8/layout/default"/>
    <dgm:cxn modelId="{13981E8B-9732-4105-B41C-3D74E7345415}" type="presParOf" srcId="{B72EA61E-298E-488A-A4C4-ECB47CE40772}" destId="{CC6A786D-4AFF-43AD-9908-EFF8A4A8113F}" srcOrd="9" destOrd="0" presId="urn:microsoft.com/office/officeart/2005/8/layout/default"/>
    <dgm:cxn modelId="{61B7F0DC-3021-4ED7-9EDB-AAF3ADB32B7A}" type="presParOf" srcId="{B72EA61E-298E-488A-A4C4-ECB47CE40772}" destId="{5446E85E-67CC-440E-B8A1-B1532D4DC449}" srcOrd="10" destOrd="0" presId="urn:microsoft.com/office/officeart/2005/8/layout/default"/>
    <dgm:cxn modelId="{4E83EF34-BC00-48EF-B409-96CEADD7E487}" type="presParOf" srcId="{B72EA61E-298E-488A-A4C4-ECB47CE40772}" destId="{8BC50D9F-32AD-471A-A012-9151B3B123CF}" srcOrd="11" destOrd="0" presId="urn:microsoft.com/office/officeart/2005/8/layout/default"/>
    <dgm:cxn modelId="{C755900E-4A1F-4362-90D1-D6ABA3BC7475}" type="presParOf" srcId="{B72EA61E-298E-488A-A4C4-ECB47CE40772}" destId="{C8AED882-0EBD-4576-890E-24BA1A075A1F}" srcOrd="12" destOrd="0" presId="urn:microsoft.com/office/officeart/2005/8/layout/default"/>
    <dgm:cxn modelId="{52B6FF1B-39AE-4B50-8417-C24102C75A18}" type="presParOf" srcId="{B72EA61E-298E-488A-A4C4-ECB47CE40772}" destId="{041857E1-D26A-4FC3-BF6C-AC2A0C0DC8C5}" srcOrd="13" destOrd="0" presId="urn:microsoft.com/office/officeart/2005/8/layout/default"/>
    <dgm:cxn modelId="{18905D05-8790-468A-A72C-53368CCC6BD4}" type="presParOf" srcId="{B72EA61E-298E-488A-A4C4-ECB47CE40772}" destId="{EBBC0E4D-471A-4909-B97E-CEC103469714}" srcOrd="14" destOrd="0" presId="urn:microsoft.com/office/officeart/2005/8/layout/default"/>
    <dgm:cxn modelId="{C7DBB257-8919-4F4D-B92A-4943E0244C57}" type="presParOf" srcId="{B72EA61E-298E-488A-A4C4-ECB47CE40772}" destId="{F0EA2E46-846C-4600-AECB-BFD5CA87684F}" srcOrd="15" destOrd="0" presId="urn:microsoft.com/office/officeart/2005/8/layout/default"/>
    <dgm:cxn modelId="{EE25FD8D-6674-4600-AF2E-9797176DC9BE}" type="presParOf" srcId="{B72EA61E-298E-488A-A4C4-ECB47CE40772}" destId="{C1A730ED-63EB-48EE-8905-BC601E2E9E41}"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4F1A02-4135-4D5A-A229-346972D9D37F}"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US"/>
        </a:p>
      </dgm:t>
    </dgm:pt>
    <dgm:pt modelId="{7CE6D4C9-3895-49DF-BA3F-C2D25A82A7D5}">
      <dgm:prSet phldrT="[Text]" custT="1"/>
      <dgm:spPr>
        <a:solidFill>
          <a:schemeClr val="bg2">
            <a:lumMod val="95000"/>
          </a:schemeClr>
        </a:solidFill>
      </dgm:spPr>
      <dgm:t>
        <a:bodyPr/>
        <a:lstStyle/>
        <a:p>
          <a:r>
            <a:rPr lang="en-US" sz="2200" dirty="0">
              <a:solidFill>
                <a:schemeClr val="tx1"/>
              </a:solidFill>
              <a:latin typeface="Arial" panose="020B0604020202020204" pitchFamily="34" charset="0"/>
              <a:cs typeface="Arial" panose="020B0604020202020204" pitchFamily="34" charset="0"/>
            </a:rPr>
            <a:t>Principles of Joint Operations</a:t>
          </a:r>
        </a:p>
      </dgm:t>
    </dgm:pt>
    <dgm:pt modelId="{2C11F58A-1572-493A-BE19-94908BDD598F}" type="parTrans" cxnId="{677DB589-BC86-4577-A35F-FF02371A6A25}">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CA72DCC8-353E-4F1F-92C2-8225B7E79658}" type="sibTrans" cxnId="{677DB589-BC86-4577-A35F-FF02371A6A25}">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803104F4-BC7B-46B1-8BF5-6054BA84830C}">
      <dgm:prSet phldrT="[Text]" custT="1"/>
      <dgm:spPr/>
      <dgm:t>
        <a:bodyPr/>
        <a:lstStyle/>
        <a:p>
          <a:r>
            <a:rPr lang="en-US" sz="2000" dirty="0">
              <a:solidFill>
                <a:schemeClr val="tx1"/>
              </a:solidFill>
              <a:latin typeface="Arial" panose="020B0604020202020204" pitchFamily="34" charset="0"/>
              <a:cs typeface="Arial" panose="020B0604020202020204" pitchFamily="34" charset="0"/>
            </a:rPr>
            <a:t>Army principles of war</a:t>
          </a:r>
        </a:p>
      </dgm:t>
    </dgm:pt>
    <dgm:pt modelId="{DB770145-D6EF-4F9E-AB00-4ED07C88C693}" type="parTrans" cxnId="{F2243EEA-CEA2-4503-B6D9-2B61CD2FB4C0}">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5A5646AC-3EB9-410A-9EB5-1C7D7C4BAD7D}" type="sibTrans" cxnId="{F2243EEA-CEA2-4503-B6D9-2B61CD2FB4C0}">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D45D833B-C0C7-4184-B049-CB17BC218C28}">
      <dgm:prSet custT="1"/>
      <dgm:spPr/>
      <dgm:t>
        <a:bodyPr/>
        <a:lstStyle/>
        <a:p>
          <a:r>
            <a:rPr lang="en-US" sz="2000" dirty="0">
              <a:solidFill>
                <a:schemeClr val="tx1"/>
              </a:solidFill>
              <a:latin typeface="Arial" panose="020B0604020202020204" pitchFamily="34" charset="0"/>
              <a:cs typeface="Arial" panose="020B0604020202020204" pitchFamily="34" charset="0"/>
            </a:rPr>
            <a:t>Perseverance</a:t>
          </a:r>
        </a:p>
      </dgm:t>
    </dgm:pt>
    <dgm:pt modelId="{66781B92-D35A-4921-AD85-4FFC26379B62}" type="parTrans" cxnId="{5B6AF08A-33AC-4270-8DCE-3ED81336E00A}">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63B76F77-ACCA-445E-BD53-D97E9D3EBA3D}" type="sibTrans" cxnId="{5B6AF08A-33AC-4270-8DCE-3ED81336E00A}">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B0B363EC-963C-42CB-8CDB-C1EF55355B65}">
      <dgm:prSet custT="1"/>
      <dgm:spPr/>
      <dgm:t>
        <a:bodyPr/>
        <a:lstStyle/>
        <a:p>
          <a:r>
            <a:rPr lang="en-US" sz="2000" dirty="0">
              <a:solidFill>
                <a:schemeClr val="tx1"/>
              </a:solidFill>
              <a:latin typeface="Arial" panose="020B0604020202020204" pitchFamily="34" charset="0"/>
              <a:cs typeface="Arial" panose="020B0604020202020204" pitchFamily="34" charset="0"/>
            </a:rPr>
            <a:t>Legitimacy</a:t>
          </a:r>
        </a:p>
      </dgm:t>
    </dgm:pt>
    <dgm:pt modelId="{F04EE538-DBF6-4727-85B3-294B6A49B9B7}" type="parTrans" cxnId="{D1B7A833-B223-4055-B43F-83C9061ECF56}">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4F7C688C-BC66-4C38-BD9F-E641C1083529}" type="sibTrans" cxnId="{D1B7A833-B223-4055-B43F-83C9061ECF56}">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CCFD79E0-1424-4CCB-BD2B-5114BF84AF65}">
      <dgm:prSet custT="1"/>
      <dgm:spPr/>
      <dgm:t>
        <a:bodyPr/>
        <a:lstStyle/>
        <a:p>
          <a:r>
            <a:rPr lang="en-US" sz="2000" dirty="0">
              <a:solidFill>
                <a:schemeClr val="tx1"/>
              </a:solidFill>
              <a:latin typeface="Arial" panose="020B0604020202020204" pitchFamily="34" charset="0"/>
              <a:cs typeface="Arial" panose="020B0604020202020204" pitchFamily="34" charset="0"/>
            </a:rPr>
            <a:t>Restraint</a:t>
          </a:r>
        </a:p>
      </dgm:t>
    </dgm:pt>
    <dgm:pt modelId="{0E7CF5C4-2388-4B44-AE63-6BA303B80B54}" type="parTrans" cxnId="{9E10FC0E-2457-45D8-8097-B2BAEABC7A84}">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33313657-9DE5-4815-B8A4-B1E0FD494506}" type="sibTrans" cxnId="{9E10FC0E-2457-45D8-8097-B2BAEABC7A84}">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B4D7ACC5-7DFA-4028-9D15-4275DB42E6BE}" type="pres">
      <dgm:prSet presAssocID="{7E4F1A02-4135-4D5A-A229-346972D9D37F}" presName="Name0" presStyleCnt="0">
        <dgm:presLayoutVars>
          <dgm:chMax val="1"/>
          <dgm:chPref val="1"/>
          <dgm:dir/>
          <dgm:resizeHandles/>
        </dgm:presLayoutVars>
      </dgm:prSet>
      <dgm:spPr/>
    </dgm:pt>
    <dgm:pt modelId="{F4AB66D6-2B84-438D-8172-13569CD10C52}" type="pres">
      <dgm:prSet presAssocID="{7CE6D4C9-3895-49DF-BA3F-C2D25A82A7D5}" presName="Parent" presStyleLbl="node1" presStyleIdx="0" presStyleCnt="2">
        <dgm:presLayoutVars>
          <dgm:chMax val="4"/>
          <dgm:chPref val="3"/>
        </dgm:presLayoutVars>
      </dgm:prSet>
      <dgm:spPr/>
    </dgm:pt>
    <dgm:pt modelId="{93194BD1-AEAA-4113-9D6F-1D07A566A029}" type="pres">
      <dgm:prSet presAssocID="{803104F4-BC7B-46B1-8BF5-6054BA84830C}" presName="Accent" presStyleLbl="node1" presStyleIdx="1" presStyleCnt="2"/>
      <dgm:spPr/>
    </dgm:pt>
    <dgm:pt modelId="{17D369C1-B076-4C46-80C7-45BE55EE3E93}" type="pres">
      <dgm:prSet presAssocID="{803104F4-BC7B-46B1-8BF5-6054BA84830C}" presName="Image1" presStyleLbl="fgImgPlace1" presStyleIdx="0" presStyleCnt="4"/>
      <dgm:spPr>
        <a:blipFill>
          <a:blip xmlns:r="http://schemas.openxmlformats.org/officeDocument/2006/relationships" r:embed="rId1">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9 with solid fill"/>
        </a:ext>
      </dgm:extLst>
    </dgm:pt>
    <dgm:pt modelId="{43466005-83D8-4F0E-A11C-2C51E91E7CD2}" type="pres">
      <dgm:prSet presAssocID="{803104F4-BC7B-46B1-8BF5-6054BA84830C}" presName="Child1" presStyleLbl="revTx" presStyleIdx="0" presStyleCnt="4">
        <dgm:presLayoutVars>
          <dgm:chMax val="0"/>
          <dgm:chPref val="0"/>
          <dgm:bulletEnabled val="1"/>
        </dgm:presLayoutVars>
      </dgm:prSet>
      <dgm:spPr/>
    </dgm:pt>
    <dgm:pt modelId="{B2EB61F2-9C40-4F1E-8546-CFD35ACE130E}" type="pres">
      <dgm:prSet presAssocID="{D45D833B-C0C7-4184-B049-CB17BC218C28}" presName="Image2" presStyleCnt="0"/>
      <dgm:spPr/>
    </dgm:pt>
    <dgm:pt modelId="{52964889-851B-41EF-BD7C-DE7F73912373}" type="pres">
      <dgm:prSet presAssocID="{D45D833B-C0C7-4184-B049-CB17BC218C28}" presName="Image" presStyleLbl="fgImgPlace1" presStyleIdx="1" presStyleCnt="4"/>
      <dgm:spPr>
        <a:blipFill>
          <a:blip xmlns:r="http://schemas.openxmlformats.org/officeDocument/2006/relationships" r:embed="rId3">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ody builder with solid fill"/>
        </a:ext>
      </dgm:extLst>
    </dgm:pt>
    <dgm:pt modelId="{8D5E9253-1FCC-437C-BDA3-4EF2E0DC71E1}" type="pres">
      <dgm:prSet presAssocID="{D45D833B-C0C7-4184-B049-CB17BC218C28}" presName="Child2" presStyleLbl="revTx" presStyleIdx="1" presStyleCnt="4" custScaleX="134186" custLinFactNeighborX="18055">
        <dgm:presLayoutVars>
          <dgm:chMax val="0"/>
          <dgm:chPref val="0"/>
          <dgm:bulletEnabled val="1"/>
        </dgm:presLayoutVars>
      </dgm:prSet>
      <dgm:spPr/>
    </dgm:pt>
    <dgm:pt modelId="{DEAC8373-50DA-4739-A120-609BED90ABF7}" type="pres">
      <dgm:prSet presAssocID="{B0B363EC-963C-42CB-8CDB-C1EF55355B65}" presName="Image3" presStyleCnt="0"/>
      <dgm:spPr/>
    </dgm:pt>
    <dgm:pt modelId="{00759426-B657-4EB2-AB3D-A59C3AFACB26}" type="pres">
      <dgm:prSet presAssocID="{B0B363EC-963C-42CB-8CDB-C1EF55355B65}" presName="Image" presStyleLbl="fgImgPlace1" presStyleIdx="2" presStyleCnt="4"/>
      <dgm:spPr>
        <a:blipFill>
          <a:blip xmlns:r="http://schemas.openxmlformats.org/officeDocument/2006/relationships" r:embed="rId5">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heckmark with solid fill"/>
        </a:ext>
      </dgm:extLst>
    </dgm:pt>
    <dgm:pt modelId="{A5A16633-78B1-44F9-97A7-E50852D9040A}" type="pres">
      <dgm:prSet presAssocID="{B0B363EC-963C-42CB-8CDB-C1EF55355B65}" presName="Child3" presStyleLbl="revTx" presStyleIdx="2" presStyleCnt="4">
        <dgm:presLayoutVars>
          <dgm:chMax val="0"/>
          <dgm:chPref val="0"/>
          <dgm:bulletEnabled val="1"/>
        </dgm:presLayoutVars>
      </dgm:prSet>
      <dgm:spPr/>
    </dgm:pt>
    <dgm:pt modelId="{2CF08602-E11D-436A-B76E-7985B1CDDAE8}" type="pres">
      <dgm:prSet presAssocID="{CCFD79E0-1424-4CCB-BD2B-5114BF84AF65}" presName="Image4" presStyleCnt="0"/>
      <dgm:spPr/>
    </dgm:pt>
    <dgm:pt modelId="{F8749DAE-417A-4965-8BF8-B1E18C65D0D7}" type="pres">
      <dgm:prSet presAssocID="{CCFD79E0-1424-4CCB-BD2B-5114BF84AF65}" presName="Image" presStyleLbl="fgImgPlace1" presStyleIdx="3" presStyleCnt="4"/>
      <dgm:spPr>
        <a:blipFill>
          <a:blip xmlns:r="http://schemas.openxmlformats.org/officeDocument/2006/relationships" r:embed="rId7">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heckbox Crossed with solid fill"/>
        </a:ext>
      </dgm:extLst>
    </dgm:pt>
    <dgm:pt modelId="{56A22D19-DA84-4FFA-9B24-341C03472DA1}" type="pres">
      <dgm:prSet presAssocID="{CCFD79E0-1424-4CCB-BD2B-5114BF84AF65}" presName="Child4" presStyleLbl="revTx" presStyleIdx="3" presStyleCnt="4">
        <dgm:presLayoutVars>
          <dgm:chMax val="0"/>
          <dgm:chPref val="0"/>
          <dgm:bulletEnabled val="1"/>
        </dgm:presLayoutVars>
      </dgm:prSet>
      <dgm:spPr/>
    </dgm:pt>
  </dgm:ptLst>
  <dgm:cxnLst>
    <dgm:cxn modelId="{9E10FC0E-2457-45D8-8097-B2BAEABC7A84}" srcId="{7CE6D4C9-3895-49DF-BA3F-C2D25A82A7D5}" destId="{CCFD79E0-1424-4CCB-BD2B-5114BF84AF65}" srcOrd="3" destOrd="0" parTransId="{0E7CF5C4-2388-4B44-AE63-6BA303B80B54}" sibTransId="{33313657-9DE5-4815-B8A4-B1E0FD494506}"/>
    <dgm:cxn modelId="{8D48F91D-BF1B-4CC7-912B-DA273EC87054}" type="presOf" srcId="{803104F4-BC7B-46B1-8BF5-6054BA84830C}" destId="{43466005-83D8-4F0E-A11C-2C51E91E7CD2}" srcOrd="0" destOrd="0" presId="urn:microsoft.com/office/officeart/2011/layout/RadialPictureList"/>
    <dgm:cxn modelId="{D1B7A833-B223-4055-B43F-83C9061ECF56}" srcId="{7CE6D4C9-3895-49DF-BA3F-C2D25A82A7D5}" destId="{B0B363EC-963C-42CB-8CDB-C1EF55355B65}" srcOrd="2" destOrd="0" parTransId="{F04EE538-DBF6-4727-85B3-294B6A49B9B7}" sibTransId="{4F7C688C-BC66-4C38-BD9F-E641C1083529}"/>
    <dgm:cxn modelId="{9A74B738-D0E5-49AB-9FF0-FB587DBE7848}" type="presOf" srcId="{D45D833B-C0C7-4184-B049-CB17BC218C28}" destId="{8D5E9253-1FCC-437C-BDA3-4EF2E0DC71E1}" srcOrd="0" destOrd="0" presId="urn:microsoft.com/office/officeart/2011/layout/RadialPictureList"/>
    <dgm:cxn modelId="{875DDA5B-15B6-4203-A582-4E50CA69C823}" type="presOf" srcId="{7E4F1A02-4135-4D5A-A229-346972D9D37F}" destId="{B4D7ACC5-7DFA-4028-9D15-4275DB42E6BE}" srcOrd="0" destOrd="0" presId="urn:microsoft.com/office/officeart/2011/layout/RadialPictureList"/>
    <dgm:cxn modelId="{677DB589-BC86-4577-A35F-FF02371A6A25}" srcId="{7E4F1A02-4135-4D5A-A229-346972D9D37F}" destId="{7CE6D4C9-3895-49DF-BA3F-C2D25A82A7D5}" srcOrd="0" destOrd="0" parTransId="{2C11F58A-1572-493A-BE19-94908BDD598F}" sibTransId="{CA72DCC8-353E-4F1F-92C2-8225B7E79658}"/>
    <dgm:cxn modelId="{5B6AF08A-33AC-4270-8DCE-3ED81336E00A}" srcId="{7CE6D4C9-3895-49DF-BA3F-C2D25A82A7D5}" destId="{D45D833B-C0C7-4184-B049-CB17BC218C28}" srcOrd="1" destOrd="0" parTransId="{66781B92-D35A-4921-AD85-4FFC26379B62}" sibTransId="{63B76F77-ACCA-445E-BD53-D97E9D3EBA3D}"/>
    <dgm:cxn modelId="{68F458AD-6425-43FB-B1BD-2422CE8E2ECB}" type="presOf" srcId="{B0B363EC-963C-42CB-8CDB-C1EF55355B65}" destId="{A5A16633-78B1-44F9-97A7-E50852D9040A}" srcOrd="0" destOrd="0" presId="urn:microsoft.com/office/officeart/2011/layout/RadialPictureList"/>
    <dgm:cxn modelId="{F2243EEA-CEA2-4503-B6D9-2B61CD2FB4C0}" srcId="{7CE6D4C9-3895-49DF-BA3F-C2D25A82A7D5}" destId="{803104F4-BC7B-46B1-8BF5-6054BA84830C}" srcOrd="0" destOrd="0" parTransId="{DB770145-D6EF-4F9E-AB00-4ED07C88C693}" sibTransId="{5A5646AC-3EB9-410A-9EB5-1C7D7C4BAD7D}"/>
    <dgm:cxn modelId="{A96402ED-25EE-4623-9614-7C8B2FB4D4FB}" type="presOf" srcId="{CCFD79E0-1424-4CCB-BD2B-5114BF84AF65}" destId="{56A22D19-DA84-4FFA-9B24-341C03472DA1}" srcOrd="0" destOrd="0" presId="urn:microsoft.com/office/officeart/2011/layout/RadialPictureList"/>
    <dgm:cxn modelId="{43F6B0FD-CA96-48B4-A532-F3E21AE34A9D}" type="presOf" srcId="{7CE6D4C9-3895-49DF-BA3F-C2D25A82A7D5}" destId="{F4AB66D6-2B84-438D-8172-13569CD10C52}" srcOrd="0" destOrd="0" presId="urn:microsoft.com/office/officeart/2011/layout/RadialPictureList"/>
    <dgm:cxn modelId="{DD04B4F1-6F5E-46F9-B1D7-751567EFF45A}" type="presParOf" srcId="{B4D7ACC5-7DFA-4028-9D15-4275DB42E6BE}" destId="{F4AB66D6-2B84-438D-8172-13569CD10C52}" srcOrd="0" destOrd="0" presId="urn:microsoft.com/office/officeart/2011/layout/RadialPictureList"/>
    <dgm:cxn modelId="{A5555FF1-943C-443A-A9F6-EBA36FE3ACFE}" type="presParOf" srcId="{B4D7ACC5-7DFA-4028-9D15-4275DB42E6BE}" destId="{93194BD1-AEAA-4113-9D6F-1D07A566A029}" srcOrd="1" destOrd="0" presId="urn:microsoft.com/office/officeart/2011/layout/RadialPictureList"/>
    <dgm:cxn modelId="{032627EF-2F8D-476F-8DAA-15D5CD37F845}" type="presParOf" srcId="{B4D7ACC5-7DFA-4028-9D15-4275DB42E6BE}" destId="{17D369C1-B076-4C46-80C7-45BE55EE3E93}" srcOrd="2" destOrd="0" presId="urn:microsoft.com/office/officeart/2011/layout/RadialPictureList"/>
    <dgm:cxn modelId="{B6937EBC-3299-467F-880D-318A060DCC54}" type="presParOf" srcId="{B4D7ACC5-7DFA-4028-9D15-4275DB42E6BE}" destId="{43466005-83D8-4F0E-A11C-2C51E91E7CD2}" srcOrd="3" destOrd="0" presId="urn:microsoft.com/office/officeart/2011/layout/RadialPictureList"/>
    <dgm:cxn modelId="{0344648A-1204-44E9-A427-57DD3A1803A8}" type="presParOf" srcId="{B4D7ACC5-7DFA-4028-9D15-4275DB42E6BE}" destId="{B2EB61F2-9C40-4F1E-8546-CFD35ACE130E}" srcOrd="4" destOrd="0" presId="urn:microsoft.com/office/officeart/2011/layout/RadialPictureList"/>
    <dgm:cxn modelId="{A538F97E-B8FB-4F9F-BD5E-82AD1389B748}" type="presParOf" srcId="{B2EB61F2-9C40-4F1E-8546-CFD35ACE130E}" destId="{52964889-851B-41EF-BD7C-DE7F73912373}" srcOrd="0" destOrd="0" presId="urn:microsoft.com/office/officeart/2011/layout/RadialPictureList"/>
    <dgm:cxn modelId="{BB97A68E-6894-4A3A-BEA2-23FE4BF488FB}" type="presParOf" srcId="{B4D7ACC5-7DFA-4028-9D15-4275DB42E6BE}" destId="{8D5E9253-1FCC-437C-BDA3-4EF2E0DC71E1}" srcOrd="5" destOrd="0" presId="urn:microsoft.com/office/officeart/2011/layout/RadialPictureList"/>
    <dgm:cxn modelId="{C39C1076-E4D0-49A2-813A-4EEFDBA19206}" type="presParOf" srcId="{B4D7ACC5-7DFA-4028-9D15-4275DB42E6BE}" destId="{DEAC8373-50DA-4739-A120-609BED90ABF7}" srcOrd="6" destOrd="0" presId="urn:microsoft.com/office/officeart/2011/layout/RadialPictureList"/>
    <dgm:cxn modelId="{420FC6C9-F296-4192-8448-0781330EC4A3}" type="presParOf" srcId="{DEAC8373-50DA-4739-A120-609BED90ABF7}" destId="{00759426-B657-4EB2-AB3D-A59C3AFACB26}" srcOrd="0" destOrd="0" presId="urn:microsoft.com/office/officeart/2011/layout/RadialPictureList"/>
    <dgm:cxn modelId="{6C65A2DC-A61B-44C2-A038-A9633E7F2F5B}" type="presParOf" srcId="{B4D7ACC5-7DFA-4028-9D15-4275DB42E6BE}" destId="{A5A16633-78B1-44F9-97A7-E50852D9040A}" srcOrd="7" destOrd="0" presId="urn:microsoft.com/office/officeart/2011/layout/RadialPictureList"/>
    <dgm:cxn modelId="{0A77FF93-2466-4E0B-B6C2-C3B81A4634C7}" type="presParOf" srcId="{B4D7ACC5-7DFA-4028-9D15-4275DB42E6BE}" destId="{2CF08602-E11D-436A-B76E-7985B1CDDAE8}" srcOrd="8" destOrd="0" presId="urn:microsoft.com/office/officeart/2011/layout/RadialPictureList"/>
    <dgm:cxn modelId="{84C68AC6-FAF5-4DA4-82B7-A0CD7E1126F0}" type="presParOf" srcId="{2CF08602-E11D-436A-B76E-7985B1CDDAE8}" destId="{F8749DAE-417A-4965-8BF8-B1E18C65D0D7}" srcOrd="0" destOrd="0" presId="urn:microsoft.com/office/officeart/2011/layout/RadialPictureList"/>
    <dgm:cxn modelId="{75478636-F1C1-4A90-977D-44353F2C0720}" type="presParOf" srcId="{B4D7ACC5-7DFA-4028-9D15-4275DB42E6BE}" destId="{56A22D19-DA84-4FFA-9B24-341C03472DA1}" srcOrd="9"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6DDE61-66E1-44A0-8E39-96B411BA099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20EFA8C-5583-4AD5-8195-B579AB874710}">
      <dgm:prSet custT="1"/>
      <dgm:spPr>
        <a:solidFill>
          <a:schemeClr val="accent3">
            <a:lumMod val="40000"/>
            <a:lumOff val="60000"/>
          </a:schemeClr>
        </a:solidFill>
        <a:ln>
          <a:solidFill>
            <a:schemeClr val="bg2">
              <a:lumMod val="95000"/>
            </a:schemeClr>
          </a:solidFill>
        </a:ln>
      </dgm:spPr>
      <dgm:t>
        <a:bodyPr/>
        <a:lstStyle/>
        <a:p>
          <a:r>
            <a:rPr lang="en-US" sz="2500" dirty="0">
              <a:solidFill>
                <a:srgbClr val="3C4743"/>
              </a:solidFill>
              <a:latin typeface="Arial" panose="020B0604020202020204" pitchFamily="34" charset="0"/>
              <a:cs typeface="Arial" panose="020B0604020202020204" pitchFamily="34" charset="0"/>
            </a:rPr>
            <a:t>Traditional</a:t>
          </a:r>
        </a:p>
      </dgm:t>
    </dgm:pt>
    <dgm:pt modelId="{0DCBA48A-1DF5-4A0E-A311-31DBC1630DC6}" type="parTrans" cxnId="{111AE75E-AF93-4B50-BFDD-BB11436182B3}">
      <dgm:prSet/>
      <dgm:spPr/>
      <dgm:t>
        <a:bodyPr/>
        <a:lstStyle/>
        <a:p>
          <a:endParaRPr lang="en-US"/>
        </a:p>
      </dgm:t>
    </dgm:pt>
    <dgm:pt modelId="{C7E0FA2C-5695-4439-B191-F2233C99AA1A}" type="sibTrans" cxnId="{111AE75E-AF93-4B50-BFDD-BB11436182B3}">
      <dgm:prSet/>
      <dgm:spPr/>
      <dgm:t>
        <a:bodyPr/>
        <a:lstStyle/>
        <a:p>
          <a:endParaRPr lang="en-US"/>
        </a:p>
      </dgm:t>
    </dgm:pt>
    <dgm:pt modelId="{CAA2666A-1222-41D9-9796-7978F831C9D6}">
      <dgm:prSet custT="1"/>
      <dgm:spPr>
        <a:solidFill>
          <a:schemeClr val="bg2">
            <a:lumMod val="95000"/>
            <a:alpha val="90000"/>
          </a:schemeClr>
        </a:solidFill>
        <a:ln>
          <a:solidFill>
            <a:schemeClr val="bg2">
              <a:lumMod val="95000"/>
              <a:alpha val="90000"/>
            </a:schemeClr>
          </a:solidFill>
        </a:ln>
      </dgm:spPr>
      <dgm:t>
        <a:bodyPr/>
        <a:lstStyle/>
        <a:p>
          <a:r>
            <a:rPr lang="en-US" sz="2200" dirty="0">
              <a:solidFill>
                <a:srgbClr val="3C4743"/>
              </a:solidFill>
              <a:latin typeface="Arial" panose="020B0604020202020204" pitchFamily="34" charset="0"/>
              <a:cs typeface="Arial" panose="020B0604020202020204" pitchFamily="34" charset="0"/>
            </a:rPr>
            <a:t>Includes large-scale conflict between nations or groups of nations</a:t>
          </a:r>
        </a:p>
      </dgm:t>
    </dgm:pt>
    <dgm:pt modelId="{D26B3AF4-5480-4C25-AAC0-4BD7CE6CCB6F}" type="parTrans" cxnId="{D369109B-8330-404C-8CA2-5132A1F46F0E}">
      <dgm:prSet/>
      <dgm:spPr/>
      <dgm:t>
        <a:bodyPr/>
        <a:lstStyle/>
        <a:p>
          <a:endParaRPr lang="en-US"/>
        </a:p>
      </dgm:t>
    </dgm:pt>
    <dgm:pt modelId="{5A7B007A-5770-4574-9CEE-0E271470D1DC}" type="sibTrans" cxnId="{D369109B-8330-404C-8CA2-5132A1F46F0E}">
      <dgm:prSet/>
      <dgm:spPr/>
      <dgm:t>
        <a:bodyPr/>
        <a:lstStyle/>
        <a:p>
          <a:endParaRPr lang="en-US"/>
        </a:p>
      </dgm:t>
    </dgm:pt>
    <dgm:pt modelId="{A162C1DF-0FDF-4D2F-AC7D-ADC6ABF428C3}">
      <dgm:prSet custT="1"/>
      <dgm:spPr>
        <a:solidFill>
          <a:schemeClr val="bg2">
            <a:lumMod val="95000"/>
            <a:alpha val="90000"/>
          </a:schemeClr>
        </a:solidFill>
        <a:ln>
          <a:solidFill>
            <a:schemeClr val="bg2">
              <a:lumMod val="95000"/>
              <a:alpha val="90000"/>
            </a:schemeClr>
          </a:solidFill>
        </a:ln>
      </dgm:spPr>
      <dgm:t>
        <a:bodyPr/>
        <a:lstStyle/>
        <a:p>
          <a:r>
            <a:rPr lang="en-US" sz="2200" dirty="0">
              <a:solidFill>
                <a:srgbClr val="3C4743"/>
              </a:solidFill>
              <a:latin typeface="Arial" panose="020B0604020202020204" pitchFamily="34" charset="0"/>
              <a:cs typeface="Arial" panose="020B0604020202020204" pitchFamily="34" charset="0"/>
            </a:rPr>
            <a:t>Characterized as a violent struggle for domination between nation-states or coalitions and alliances of nation-states</a:t>
          </a:r>
        </a:p>
      </dgm:t>
    </dgm:pt>
    <dgm:pt modelId="{FB852587-41C8-431C-B9E7-C785B2A0F273}" type="parTrans" cxnId="{77CC2547-D084-4018-BCC6-C09F6845DF8E}">
      <dgm:prSet/>
      <dgm:spPr/>
      <dgm:t>
        <a:bodyPr/>
        <a:lstStyle/>
        <a:p>
          <a:endParaRPr lang="en-US"/>
        </a:p>
      </dgm:t>
    </dgm:pt>
    <dgm:pt modelId="{9CDF5DA4-4BC3-4EF5-93FD-872831878965}" type="sibTrans" cxnId="{77CC2547-D084-4018-BCC6-C09F6845DF8E}">
      <dgm:prSet/>
      <dgm:spPr/>
      <dgm:t>
        <a:bodyPr/>
        <a:lstStyle/>
        <a:p>
          <a:endParaRPr lang="en-US"/>
        </a:p>
      </dgm:t>
    </dgm:pt>
    <dgm:pt modelId="{A70016F0-8DBB-4873-99DC-44D49EC9BC07}">
      <dgm:prSet custT="1"/>
      <dgm:spPr>
        <a:solidFill>
          <a:schemeClr val="accent3">
            <a:lumMod val="40000"/>
            <a:lumOff val="60000"/>
          </a:schemeClr>
        </a:solidFill>
        <a:ln>
          <a:solidFill>
            <a:schemeClr val="bg2">
              <a:lumMod val="95000"/>
            </a:schemeClr>
          </a:solidFill>
        </a:ln>
      </dgm:spPr>
      <dgm:t>
        <a:bodyPr/>
        <a:lstStyle/>
        <a:p>
          <a:r>
            <a:rPr lang="en-US" sz="2500" dirty="0">
              <a:solidFill>
                <a:srgbClr val="3C4743"/>
              </a:solidFill>
              <a:latin typeface="Arial" panose="020B0604020202020204" pitchFamily="34" charset="0"/>
              <a:cs typeface="Arial" panose="020B0604020202020204" pitchFamily="34" charset="0"/>
            </a:rPr>
            <a:t>Irregular</a:t>
          </a:r>
        </a:p>
      </dgm:t>
    </dgm:pt>
    <dgm:pt modelId="{601190F5-0885-4DC9-BBF7-D1F2B062689D}" type="parTrans" cxnId="{701566EA-0170-4976-A5A1-9EC6986011AF}">
      <dgm:prSet/>
      <dgm:spPr/>
      <dgm:t>
        <a:bodyPr/>
        <a:lstStyle/>
        <a:p>
          <a:endParaRPr lang="en-US"/>
        </a:p>
      </dgm:t>
    </dgm:pt>
    <dgm:pt modelId="{64E61C9E-CF0C-4C24-BA3D-28CEC58419C1}" type="sibTrans" cxnId="{701566EA-0170-4976-A5A1-9EC6986011AF}">
      <dgm:prSet/>
      <dgm:spPr/>
      <dgm:t>
        <a:bodyPr/>
        <a:lstStyle/>
        <a:p>
          <a:endParaRPr lang="en-US"/>
        </a:p>
      </dgm:t>
    </dgm:pt>
    <dgm:pt modelId="{C5115092-65E3-4E17-A689-EDB910BAE826}">
      <dgm:prSet custT="1"/>
      <dgm:spPr>
        <a:solidFill>
          <a:schemeClr val="bg2">
            <a:lumMod val="95000"/>
            <a:alpha val="90000"/>
          </a:schemeClr>
        </a:solidFill>
        <a:ln>
          <a:solidFill>
            <a:schemeClr val="bg2">
              <a:lumMod val="95000"/>
              <a:alpha val="90000"/>
            </a:schemeClr>
          </a:solidFill>
        </a:ln>
      </dgm:spPr>
      <dgm:t>
        <a:bodyPr/>
        <a:lstStyle/>
        <a:p>
          <a:r>
            <a:rPr lang="en-US" sz="2200" dirty="0">
              <a:solidFill>
                <a:srgbClr val="3C4743"/>
              </a:solidFill>
              <a:latin typeface="Arial" panose="020B0604020202020204" pitchFamily="34" charset="0"/>
              <a:cs typeface="Arial" panose="020B0604020202020204" pitchFamily="34" charset="0"/>
            </a:rPr>
            <a:t>Characterized as a violent struggle among state and non-state actors for legitimacy and influence over the relevant population(s)</a:t>
          </a:r>
        </a:p>
      </dgm:t>
    </dgm:pt>
    <dgm:pt modelId="{CB2272A2-037B-457F-B1B1-C93050287D8F}" type="parTrans" cxnId="{73940B85-2723-4E9B-8497-31D8EA7A3FD7}">
      <dgm:prSet/>
      <dgm:spPr/>
      <dgm:t>
        <a:bodyPr/>
        <a:lstStyle/>
        <a:p>
          <a:endParaRPr lang="en-US"/>
        </a:p>
      </dgm:t>
    </dgm:pt>
    <dgm:pt modelId="{BAD9A7A7-FDC6-417A-B493-7E6E8C4FBE58}" type="sibTrans" cxnId="{73940B85-2723-4E9B-8497-31D8EA7A3FD7}">
      <dgm:prSet/>
      <dgm:spPr/>
      <dgm:t>
        <a:bodyPr/>
        <a:lstStyle/>
        <a:p>
          <a:endParaRPr lang="en-US"/>
        </a:p>
      </dgm:t>
    </dgm:pt>
    <dgm:pt modelId="{C8157B01-2BE9-4778-B610-92A71E36B482}" type="pres">
      <dgm:prSet presAssocID="{C16DDE61-66E1-44A0-8E39-96B411BA0997}" presName="Name0" presStyleCnt="0">
        <dgm:presLayoutVars>
          <dgm:dir/>
          <dgm:animLvl val="lvl"/>
          <dgm:resizeHandles val="exact"/>
        </dgm:presLayoutVars>
      </dgm:prSet>
      <dgm:spPr/>
    </dgm:pt>
    <dgm:pt modelId="{F14301CE-9904-4EA1-8BF0-D491F07578BD}" type="pres">
      <dgm:prSet presAssocID="{120EFA8C-5583-4AD5-8195-B579AB874710}" presName="composite" presStyleCnt="0"/>
      <dgm:spPr/>
    </dgm:pt>
    <dgm:pt modelId="{38AADF12-E1C8-4B59-9B23-13744963D7BC}" type="pres">
      <dgm:prSet presAssocID="{120EFA8C-5583-4AD5-8195-B579AB874710}" presName="parTx" presStyleLbl="alignNode1" presStyleIdx="0" presStyleCnt="2">
        <dgm:presLayoutVars>
          <dgm:chMax val="0"/>
          <dgm:chPref val="0"/>
          <dgm:bulletEnabled val="1"/>
        </dgm:presLayoutVars>
      </dgm:prSet>
      <dgm:spPr/>
    </dgm:pt>
    <dgm:pt modelId="{8AA0446C-DF2F-4BB9-B5ED-B695D816C27F}" type="pres">
      <dgm:prSet presAssocID="{120EFA8C-5583-4AD5-8195-B579AB874710}" presName="desTx" presStyleLbl="alignAccFollowNode1" presStyleIdx="0" presStyleCnt="2">
        <dgm:presLayoutVars>
          <dgm:bulletEnabled val="1"/>
        </dgm:presLayoutVars>
      </dgm:prSet>
      <dgm:spPr/>
    </dgm:pt>
    <dgm:pt modelId="{959F6BE6-F6CC-4F1C-862C-049455E6ED5B}" type="pres">
      <dgm:prSet presAssocID="{C7E0FA2C-5695-4439-B191-F2233C99AA1A}" presName="space" presStyleCnt="0"/>
      <dgm:spPr/>
    </dgm:pt>
    <dgm:pt modelId="{2CBD8FF0-2B79-4C17-8673-E570D27F0CAE}" type="pres">
      <dgm:prSet presAssocID="{A70016F0-8DBB-4873-99DC-44D49EC9BC07}" presName="composite" presStyleCnt="0"/>
      <dgm:spPr/>
    </dgm:pt>
    <dgm:pt modelId="{13B0192B-8E53-4E93-BA89-7B29C8577D8E}" type="pres">
      <dgm:prSet presAssocID="{A70016F0-8DBB-4873-99DC-44D49EC9BC07}" presName="parTx" presStyleLbl="alignNode1" presStyleIdx="1" presStyleCnt="2">
        <dgm:presLayoutVars>
          <dgm:chMax val="0"/>
          <dgm:chPref val="0"/>
          <dgm:bulletEnabled val="1"/>
        </dgm:presLayoutVars>
      </dgm:prSet>
      <dgm:spPr/>
    </dgm:pt>
    <dgm:pt modelId="{AC1BEB01-F5A6-461B-8F58-B859D8491BE5}" type="pres">
      <dgm:prSet presAssocID="{A70016F0-8DBB-4873-99DC-44D49EC9BC07}" presName="desTx" presStyleLbl="alignAccFollowNode1" presStyleIdx="1" presStyleCnt="2">
        <dgm:presLayoutVars>
          <dgm:bulletEnabled val="1"/>
        </dgm:presLayoutVars>
      </dgm:prSet>
      <dgm:spPr/>
    </dgm:pt>
  </dgm:ptLst>
  <dgm:cxnLst>
    <dgm:cxn modelId="{0A96A703-A4BF-43EE-96F9-56E2B6BC21A4}" type="presOf" srcId="{120EFA8C-5583-4AD5-8195-B579AB874710}" destId="{38AADF12-E1C8-4B59-9B23-13744963D7BC}" srcOrd="0" destOrd="0" presId="urn:microsoft.com/office/officeart/2005/8/layout/hList1"/>
    <dgm:cxn modelId="{3DC38C28-50E0-4847-B9AD-A6B60C5EA655}" type="presOf" srcId="{C5115092-65E3-4E17-A689-EDB910BAE826}" destId="{AC1BEB01-F5A6-461B-8F58-B859D8491BE5}" srcOrd="0" destOrd="0" presId="urn:microsoft.com/office/officeart/2005/8/layout/hList1"/>
    <dgm:cxn modelId="{111AE75E-AF93-4B50-BFDD-BB11436182B3}" srcId="{C16DDE61-66E1-44A0-8E39-96B411BA0997}" destId="{120EFA8C-5583-4AD5-8195-B579AB874710}" srcOrd="0" destOrd="0" parTransId="{0DCBA48A-1DF5-4A0E-A311-31DBC1630DC6}" sibTransId="{C7E0FA2C-5695-4439-B191-F2233C99AA1A}"/>
    <dgm:cxn modelId="{57821C42-9E41-4FA0-954E-D289681FC9B2}" type="presOf" srcId="{A162C1DF-0FDF-4D2F-AC7D-ADC6ABF428C3}" destId="{8AA0446C-DF2F-4BB9-B5ED-B695D816C27F}" srcOrd="0" destOrd="1" presId="urn:microsoft.com/office/officeart/2005/8/layout/hList1"/>
    <dgm:cxn modelId="{77CC2547-D084-4018-BCC6-C09F6845DF8E}" srcId="{120EFA8C-5583-4AD5-8195-B579AB874710}" destId="{A162C1DF-0FDF-4D2F-AC7D-ADC6ABF428C3}" srcOrd="1" destOrd="0" parTransId="{FB852587-41C8-431C-B9E7-C785B2A0F273}" sibTransId="{9CDF5DA4-4BC3-4EF5-93FD-872831878965}"/>
    <dgm:cxn modelId="{5DBE0A73-4E4A-40F7-97BA-B62C359D52C3}" type="presOf" srcId="{CAA2666A-1222-41D9-9796-7978F831C9D6}" destId="{8AA0446C-DF2F-4BB9-B5ED-B695D816C27F}" srcOrd="0" destOrd="0" presId="urn:microsoft.com/office/officeart/2005/8/layout/hList1"/>
    <dgm:cxn modelId="{20953155-E6D7-4212-8501-40EB899F300C}" type="presOf" srcId="{A70016F0-8DBB-4873-99DC-44D49EC9BC07}" destId="{13B0192B-8E53-4E93-BA89-7B29C8577D8E}" srcOrd="0" destOrd="0" presId="urn:microsoft.com/office/officeart/2005/8/layout/hList1"/>
    <dgm:cxn modelId="{73940B85-2723-4E9B-8497-31D8EA7A3FD7}" srcId="{A70016F0-8DBB-4873-99DC-44D49EC9BC07}" destId="{C5115092-65E3-4E17-A689-EDB910BAE826}" srcOrd="0" destOrd="0" parTransId="{CB2272A2-037B-457F-B1B1-C93050287D8F}" sibTransId="{BAD9A7A7-FDC6-417A-B493-7E6E8C4FBE58}"/>
    <dgm:cxn modelId="{D369109B-8330-404C-8CA2-5132A1F46F0E}" srcId="{120EFA8C-5583-4AD5-8195-B579AB874710}" destId="{CAA2666A-1222-41D9-9796-7978F831C9D6}" srcOrd="0" destOrd="0" parTransId="{D26B3AF4-5480-4C25-AAC0-4BD7CE6CCB6F}" sibTransId="{5A7B007A-5770-4574-9CEE-0E271470D1DC}"/>
    <dgm:cxn modelId="{EF7B3CAF-E0AC-401B-9B46-B14857933829}" type="presOf" srcId="{C16DDE61-66E1-44A0-8E39-96B411BA0997}" destId="{C8157B01-2BE9-4778-B610-92A71E36B482}" srcOrd="0" destOrd="0" presId="urn:microsoft.com/office/officeart/2005/8/layout/hList1"/>
    <dgm:cxn modelId="{701566EA-0170-4976-A5A1-9EC6986011AF}" srcId="{C16DDE61-66E1-44A0-8E39-96B411BA0997}" destId="{A70016F0-8DBB-4873-99DC-44D49EC9BC07}" srcOrd="1" destOrd="0" parTransId="{601190F5-0885-4DC9-BBF7-D1F2B062689D}" sibTransId="{64E61C9E-CF0C-4C24-BA3D-28CEC58419C1}"/>
    <dgm:cxn modelId="{9ED7CA8F-F5A2-4C47-BFE5-885AA96A97B5}" type="presParOf" srcId="{C8157B01-2BE9-4778-B610-92A71E36B482}" destId="{F14301CE-9904-4EA1-8BF0-D491F07578BD}" srcOrd="0" destOrd="0" presId="urn:microsoft.com/office/officeart/2005/8/layout/hList1"/>
    <dgm:cxn modelId="{2243AE93-BFAC-4CAA-AB4D-1E24FF35482C}" type="presParOf" srcId="{F14301CE-9904-4EA1-8BF0-D491F07578BD}" destId="{38AADF12-E1C8-4B59-9B23-13744963D7BC}" srcOrd="0" destOrd="0" presId="urn:microsoft.com/office/officeart/2005/8/layout/hList1"/>
    <dgm:cxn modelId="{06D9DBFF-C839-4903-BD6E-38C00287787A}" type="presParOf" srcId="{F14301CE-9904-4EA1-8BF0-D491F07578BD}" destId="{8AA0446C-DF2F-4BB9-B5ED-B695D816C27F}" srcOrd="1" destOrd="0" presId="urn:microsoft.com/office/officeart/2005/8/layout/hList1"/>
    <dgm:cxn modelId="{079E80CA-6FA0-4C52-BA0F-C067E9F2199B}" type="presParOf" srcId="{C8157B01-2BE9-4778-B610-92A71E36B482}" destId="{959F6BE6-F6CC-4F1C-862C-049455E6ED5B}" srcOrd="1" destOrd="0" presId="urn:microsoft.com/office/officeart/2005/8/layout/hList1"/>
    <dgm:cxn modelId="{DC7C338E-165A-4C5A-8692-D55ACBA6F336}" type="presParOf" srcId="{C8157B01-2BE9-4778-B610-92A71E36B482}" destId="{2CBD8FF0-2B79-4C17-8673-E570D27F0CAE}" srcOrd="2" destOrd="0" presId="urn:microsoft.com/office/officeart/2005/8/layout/hList1"/>
    <dgm:cxn modelId="{71C66BC0-2A82-4A66-9A71-2A30AA93BF3C}" type="presParOf" srcId="{2CBD8FF0-2B79-4C17-8673-E570D27F0CAE}" destId="{13B0192B-8E53-4E93-BA89-7B29C8577D8E}" srcOrd="0" destOrd="0" presId="urn:microsoft.com/office/officeart/2005/8/layout/hList1"/>
    <dgm:cxn modelId="{3699C7EF-1ED4-4D88-992D-21ABFAEBE32F}" type="presParOf" srcId="{2CBD8FF0-2B79-4C17-8673-E570D27F0CAE}" destId="{AC1BEB01-F5A6-461B-8F58-B859D8491BE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C38A2B-9138-4EB7-85BB-9E55852B2E4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C2CD7BD-B1A2-4435-B7C6-16C78A382A91}">
      <dgm:prSet phldrT="[Text]" custT="1"/>
      <dgm:spPr>
        <a:solidFill>
          <a:schemeClr val="accent2">
            <a:lumMod val="60000"/>
            <a:lumOff val="40000"/>
          </a:schemeClr>
        </a:solidFill>
        <a:ln>
          <a:noFill/>
        </a:ln>
      </dgm:spPr>
      <dgm:t>
        <a:bodyPr/>
        <a:lstStyle/>
        <a:p>
          <a:r>
            <a:rPr lang="en-US" sz="2200" dirty="0">
              <a:solidFill>
                <a:schemeClr val="bg2"/>
              </a:solidFill>
              <a:latin typeface="Arial" panose="020B0604020202020204" pitchFamily="34" charset="0"/>
              <a:cs typeface="Arial" panose="020B0604020202020204" pitchFamily="34" charset="0"/>
            </a:rPr>
            <a:t>U.S. Army</a:t>
          </a:r>
        </a:p>
      </dgm:t>
    </dgm:pt>
    <dgm:pt modelId="{C27FE040-328B-4024-B339-ED320C43B955}" type="parTrans" cxnId="{1819446E-94AD-4186-B165-A10597441DE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0FE7F952-F7E5-4AC3-98E8-6F86C6EA0390}" type="sibTrans" cxnId="{1819446E-94AD-4186-B165-A10597441DE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24703EA-8F71-4263-A3BC-5004DB5E8609}">
      <dgm:prSet custT="1"/>
      <dgm:spPr>
        <a:solidFill>
          <a:schemeClr val="bg2">
            <a:lumMod val="95000"/>
            <a:alpha val="9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Operations covering the land domain of warfare</a:t>
          </a:r>
        </a:p>
      </dgm:t>
    </dgm:pt>
    <dgm:pt modelId="{E104C49D-C9A5-41B7-ABF1-032BDDDBAC7B}" type="parTrans" cxnId="{613A13A8-55DB-4C10-97C7-33F14276C7F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D27C6B80-2A16-42FF-BF82-1B6955D1AD13}" type="sibTrans" cxnId="{613A13A8-55DB-4C10-97C7-33F14276C7F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2CEDDAF-1002-4F7E-AFCB-505E10FEF2BC}">
      <dgm:prSet custT="1"/>
      <dgm:spPr>
        <a:solidFill>
          <a:schemeClr val="accent2">
            <a:lumMod val="60000"/>
            <a:lumOff val="40000"/>
          </a:schemeClr>
        </a:solidFill>
        <a:ln>
          <a:noFill/>
        </a:ln>
      </dgm:spPr>
      <dgm:t>
        <a:bodyPr/>
        <a:lstStyle/>
        <a:p>
          <a:r>
            <a:rPr lang="en-US" sz="2200" dirty="0">
              <a:solidFill>
                <a:schemeClr val="bg2"/>
              </a:solidFill>
              <a:latin typeface="Arial" panose="020B0604020202020204" pitchFamily="34" charset="0"/>
              <a:cs typeface="Arial" panose="020B0604020202020204" pitchFamily="34" charset="0"/>
            </a:rPr>
            <a:t>U.S. Navy</a:t>
          </a:r>
        </a:p>
      </dgm:t>
    </dgm:pt>
    <dgm:pt modelId="{DEDE515F-A171-4439-870C-8DB92DE8B0B8}" type="parTrans" cxnId="{48FA19FF-9099-4CAA-BD64-43AD439509C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4C8E63D-D2CE-4FC8-93E2-6B146A8D0000}" type="sibTrans" cxnId="{48FA19FF-9099-4CAA-BD64-43AD439509C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C192B57-1E83-4307-B233-85A72B707705}">
      <dgm:prSet custT="1"/>
      <dgm:spPr>
        <a:solidFill>
          <a:schemeClr val="bg2">
            <a:lumMod val="95000"/>
            <a:alpha val="9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Operations covering the sea domain of warfare</a:t>
          </a:r>
        </a:p>
      </dgm:t>
    </dgm:pt>
    <dgm:pt modelId="{206873A6-6D98-4158-9595-DC176D96447A}" type="parTrans" cxnId="{6FFFCB16-121D-4D79-9C85-92A60EBED74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3B2218E-E7CF-41E6-B6E1-48059C0B59B8}" type="sibTrans" cxnId="{6FFFCB16-121D-4D79-9C85-92A60EBED74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6489361D-2FE8-4765-8342-9197C87BFF7D}">
      <dgm:prSet custT="1"/>
      <dgm:spPr>
        <a:solidFill>
          <a:schemeClr val="accent2">
            <a:lumMod val="60000"/>
            <a:lumOff val="40000"/>
          </a:schemeClr>
        </a:solidFill>
        <a:ln>
          <a:noFill/>
        </a:ln>
      </dgm:spPr>
      <dgm:t>
        <a:bodyPr/>
        <a:lstStyle/>
        <a:p>
          <a:r>
            <a:rPr lang="en-US" sz="2200" dirty="0">
              <a:solidFill>
                <a:schemeClr val="bg2"/>
              </a:solidFill>
              <a:latin typeface="Arial" panose="020B0604020202020204" pitchFamily="34" charset="0"/>
              <a:cs typeface="Arial" panose="020B0604020202020204" pitchFamily="34" charset="0"/>
            </a:rPr>
            <a:t>U.S. Marine Corps</a:t>
          </a:r>
        </a:p>
      </dgm:t>
    </dgm:pt>
    <dgm:pt modelId="{C94F3899-4271-4F13-B7E9-05D46BC731E6}" type="parTrans" cxnId="{3309F7C3-6FD4-4976-8876-905D7E7F26E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5F8DEFD-2A78-40CC-89EF-364EE873C1DF}" type="sibTrans" cxnId="{3309F7C3-6FD4-4976-8876-905D7E7F26E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63C92DF-145A-4D87-BB04-84C12A44FDF3}">
      <dgm:prSet custT="1"/>
      <dgm:spPr>
        <a:solidFill>
          <a:schemeClr val="bg2">
            <a:lumMod val="95000"/>
            <a:alpha val="9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Operations that cross between the land and sea domains of warfare</a:t>
          </a:r>
        </a:p>
      </dgm:t>
    </dgm:pt>
    <dgm:pt modelId="{F2515979-C392-4B63-A8B1-265EA25E84A8}" type="parTrans" cxnId="{53BF9D51-4B2A-4FF4-BDB5-050173D8A70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EBC70B9A-8E13-4D36-B2CF-1A99151AE650}" type="sibTrans" cxnId="{53BF9D51-4B2A-4FF4-BDB5-050173D8A70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FCFE721-4C5E-427A-B4E3-F7DA63011E5A}">
      <dgm:prSet custT="1"/>
      <dgm:spPr>
        <a:solidFill>
          <a:schemeClr val="accent2">
            <a:lumMod val="60000"/>
            <a:lumOff val="40000"/>
          </a:schemeClr>
        </a:solidFill>
        <a:ln>
          <a:noFill/>
        </a:ln>
      </dgm:spPr>
      <dgm:t>
        <a:bodyPr/>
        <a:lstStyle/>
        <a:p>
          <a:r>
            <a:rPr lang="en-US" sz="2200" dirty="0">
              <a:solidFill>
                <a:schemeClr val="bg2"/>
              </a:solidFill>
              <a:latin typeface="Arial" panose="020B0604020202020204" pitchFamily="34" charset="0"/>
              <a:cs typeface="Arial" panose="020B0604020202020204" pitchFamily="34" charset="0"/>
            </a:rPr>
            <a:t>U.S. Air Force</a:t>
          </a:r>
        </a:p>
      </dgm:t>
    </dgm:pt>
    <dgm:pt modelId="{CB2990E9-ACB8-49AB-B0CA-A0A36A84B08B}" type="parTrans" cxnId="{1F804890-9F5B-446B-BC57-4E18DAA1565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8BAE50E-3042-4014-A7E4-A7BC72081D38}" type="sibTrans" cxnId="{1F804890-9F5B-446B-BC57-4E18DAA1565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E71E0E8-2C77-4FE2-A405-D2C1D3979F74}">
      <dgm:prSet custT="1"/>
      <dgm:spPr>
        <a:solidFill>
          <a:schemeClr val="bg2">
            <a:lumMod val="95000"/>
            <a:alpha val="9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Concerned with both the air and space domains of warfare</a:t>
          </a:r>
        </a:p>
      </dgm:t>
    </dgm:pt>
    <dgm:pt modelId="{227A76AA-6920-459B-9F2B-ED047EF8FAE9}" type="parTrans" cxnId="{EA662FE8-D7C2-49C8-8AF8-562D1B8D10FA}">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4AEFE220-966B-433E-94BF-35FD53CD65F3}" type="sibTrans" cxnId="{EA662FE8-D7C2-49C8-8AF8-562D1B8D10FA}">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32471BF-1F20-4960-9319-F5B8E66D051D}" type="pres">
      <dgm:prSet presAssocID="{A4C38A2B-9138-4EB7-85BB-9E55852B2E44}" presName="Name0" presStyleCnt="0">
        <dgm:presLayoutVars>
          <dgm:dir/>
          <dgm:animLvl val="lvl"/>
          <dgm:resizeHandles val="exact"/>
        </dgm:presLayoutVars>
      </dgm:prSet>
      <dgm:spPr/>
    </dgm:pt>
    <dgm:pt modelId="{38C67A3C-1FDE-4C37-8638-A6999584AC31}" type="pres">
      <dgm:prSet presAssocID="{AC2CD7BD-B1A2-4435-B7C6-16C78A382A91}" presName="linNode" presStyleCnt="0"/>
      <dgm:spPr/>
    </dgm:pt>
    <dgm:pt modelId="{BC56510F-DDAB-4A10-949B-5DF5B11FAFC0}" type="pres">
      <dgm:prSet presAssocID="{AC2CD7BD-B1A2-4435-B7C6-16C78A382A91}" presName="parentText" presStyleLbl="node1" presStyleIdx="0" presStyleCnt="4">
        <dgm:presLayoutVars>
          <dgm:chMax val="1"/>
          <dgm:bulletEnabled val="1"/>
        </dgm:presLayoutVars>
      </dgm:prSet>
      <dgm:spPr/>
    </dgm:pt>
    <dgm:pt modelId="{598ED240-292E-478B-90B0-8CFDCE24AED9}" type="pres">
      <dgm:prSet presAssocID="{AC2CD7BD-B1A2-4435-B7C6-16C78A382A91}" presName="descendantText" presStyleLbl="alignAccFollowNode1" presStyleIdx="0" presStyleCnt="4">
        <dgm:presLayoutVars>
          <dgm:bulletEnabled val="1"/>
        </dgm:presLayoutVars>
      </dgm:prSet>
      <dgm:spPr>
        <a:prstGeom prst="round1Rect">
          <a:avLst/>
        </a:prstGeom>
      </dgm:spPr>
    </dgm:pt>
    <dgm:pt modelId="{482DA8C3-97DB-4F42-99C8-669841A8C5BE}" type="pres">
      <dgm:prSet presAssocID="{0FE7F952-F7E5-4AC3-98E8-6F86C6EA0390}" presName="sp" presStyleCnt="0"/>
      <dgm:spPr/>
    </dgm:pt>
    <dgm:pt modelId="{9BF51C8C-A568-4AB4-B3BE-58D1FF56E48E}" type="pres">
      <dgm:prSet presAssocID="{22CEDDAF-1002-4F7E-AFCB-505E10FEF2BC}" presName="linNode" presStyleCnt="0"/>
      <dgm:spPr/>
    </dgm:pt>
    <dgm:pt modelId="{A6698D6A-49AB-4FFD-AE89-7E62D0ED7F95}" type="pres">
      <dgm:prSet presAssocID="{22CEDDAF-1002-4F7E-AFCB-505E10FEF2BC}" presName="parentText" presStyleLbl="node1" presStyleIdx="1" presStyleCnt="4">
        <dgm:presLayoutVars>
          <dgm:chMax val="1"/>
          <dgm:bulletEnabled val="1"/>
        </dgm:presLayoutVars>
      </dgm:prSet>
      <dgm:spPr/>
    </dgm:pt>
    <dgm:pt modelId="{0B9FA7E3-D59C-4CF7-99B1-E23C2BAA5235}" type="pres">
      <dgm:prSet presAssocID="{22CEDDAF-1002-4F7E-AFCB-505E10FEF2BC}" presName="descendantText" presStyleLbl="alignAccFollowNode1" presStyleIdx="1" presStyleCnt="4">
        <dgm:presLayoutVars>
          <dgm:bulletEnabled val="1"/>
        </dgm:presLayoutVars>
      </dgm:prSet>
      <dgm:spPr>
        <a:prstGeom prst="round1Rect">
          <a:avLst/>
        </a:prstGeom>
      </dgm:spPr>
    </dgm:pt>
    <dgm:pt modelId="{0D20CB19-1B31-4B14-B900-151DB699E65E}" type="pres">
      <dgm:prSet presAssocID="{14C8E63D-D2CE-4FC8-93E2-6B146A8D0000}" presName="sp" presStyleCnt="0"/>
      <dgm:spPr/>
    </dgm:pt>
    <dgm:pt modelId="{B35B1D83-C987-4343-89D5-EAE28E0BAB1B}" type="pres">
      <dgm:prSet presAssocID="{6489361D-2FE8-4765-8342-9197C87BFF7D}" presName="linNode" presStyleCnt="0"/>
      <dgm:spPr/>
    </dgm:pt>
    <dgm:pt modelId="{C67E3902-EB50-4A64-B9E8-7541C7D825D3}" type="pres">
      <dgm:prSet presAssocID="{6489361D-2FE8-4765-8342-9197C87BFF7D}" presName="parentText" presStyleLbl="node1" presStyleIdx="2" presStyleCnt="4">
        <dgm:presLayoutVars>
          <dgm:chMax val="1"/>
          <dgm:bulletEnabled val="1"/>
        </dgm:presLayoutVars>
      </dgm:prSet>
      <dgm:spPr/>
    </dgm:pt>
    <dgm:pt modelId="{D0638D65-0851-4AA9-B150-50E2D230BB3A}" type="pres">
      <dgm:prSet presAssocID="{6489361D-2FE8-4765-8342-9197C87BFF7D}" presName="descendantText" presStyleLbl="alignAccFollowNode1" presStyleIdx="2" presStyleCnt="4">
        <dgm:presLayoutVars>
          <dgm:bulletEnabled val="1"/>
        </dgm:presLayoutVars>
      </dgm:prSet>
      <dgm:spPr>
        <a:prstGeom prst="round1Rect">
          <a:avLst/>
        </a:prstGeom>
      </dgm:spPr>
    </dgm:pt>
    <dgm:pt modelId="{31BC7E5D-35F0-412A-A523-2E41085A6D1B}" type="pres">
      <dgm:prSet presAssocID="{B5F8DEFD-2A78-40CC-89EF-364EE873C1DF}" presName="sp" presStyleCnt="0"/>
      <dgm:spPr/>
    </dgm:pt>
    <dgm:pt modelId="{59267FD0-5D21-44C9-8061-2D773C92015A}" type="pres">
      <dgm:prSet presAssocID="{FFCFE721-4C5E-427A-B4E3-F7DA63011E5A}" presName="linNode" presStyleCnt="0"/>
      <dgm:spPr/>
    </dgm:pt>
    <dgm:pt modelId="{D7337E1A-8994-4BF7-A4F7-CB0750AA11C5}" type="pres">
      <dgm:prSet presAssocID="{FFCFE721-4C5E-427A-B4E3-F7DA63011E5A}" presName="parentText" presStyleLbl="node1" presStyleIdx="3" presStyleCnt="4">
        <dgm:presLayoutVars>
          <dgm:chMax val="1"/>
          <dgm:bulletEnabled val="1"/>
        </dgm:presLayoutVars>
      </dgm:prSet>
      <dgm:spPr/>
    </dgm:pt>
    <dgm:pt modelId="{CBE2C910-828F-40D2-999F-9E3F1386B569}" type="pres">
      <dgm:prSet presAssocID="{FFCFE721-4C5E-427A-B4E3-F7DA63011E5A}" presName="descendantText" presStyleLbl="alignAccFollowNode1" presStyleIdx="3" presStyleCnt="4">
        <dgm:presLayoutVars>
          <dgm:bulletEnabled val="1"/>
        </dgm:presLayoutVars>
      </dgm:prSet>
      <dgm:spPr>
        <a:prstGeom prst="round1Rect">
          <a:avLst/>
        </a:prstGeom>
      </dgm:spPr>
    </dgm:pt>
  </dgm:ptLst>
  <dgm:cxnLst>
    <dgm:cxn modelId="{264AA506-6A11-4EE8-AA3A-BBD1426A03FB}" type="presOf" srcId="{22CEDDAF-1002-4F7E-AFCB-505E10FEF2BC}" destId="{A6698D6A-49AB-4FFD-AE89-7E62D0ED7F95}" srcOrd="0" destOrd="0" presId="urn:microsoft.com/office/officeart/2005/8/layout/vList5"/>
    <dgm:cxn modelId="{6FFFCB16-121D-4D79-9C85-92A60EBED744}" srcId="{22CEDDAF-1002-4F7E-AFCB-505E10FEF2BC}" destId="{CC192B57-1E83-4307-B233-85A72B707705}" srcOrd="0" destOrd="0" parTransId="{206873A6-6D98-4158-9595-DC176D96447A}" sibTransId="{B3B2218E-E7CF-41E6-B6E1-48059C0B59B8}"/>
    <dgm:cxn modelId="{2735C329-E44B-4331-9453-9B478337E0B7}" type="presOf" srcId="{6489361D-2FE8-4765-8342-9197C87BFF7D}" destId="{C67E3902-EB50-4A64-B9E8-7541C7D825D3}" srcOrd="0" destOrd="0" presId="urn:microsoft.com/office/officeart/2005/8/layout/vList5"/>
    <dgm:cxn modelId="{6F83ED5C-DED5-4C28-AA98-9030C0846089}" type="presOf" srcId="{A4C38A2B-9138-4EB7-85BB-9E55852B2E44}" destId="{232471BF-1F20-4960-9319-F5B8E66D051D}" srcOrd="0" destOrd="0" presId="urn:microsoft.com/office/officeart/2005/8/layout/vList5"/>
    <dgm:cxn modelId="{B9495143-2431-4CAD-B2E9-776608CBF720}" type="presOf" srcId="{FFCFE721-4C5E-427A-B4E3-F7DA63011E5A}" destId="{D7337E1A-8994-4BF7-A4F7-CB0750AA11C5}" srcOrd="0" destOrd="0" presId="urn:microsoft.com/office/officeart/2005/8/layout/vList5"/>
    <dgm:cxn modelId="{A8A8F547-8F78-4EC0-A3CE-9B73E59C9C9E}" type="presOf" srcId="{2E71E0E8-2C77-4FE2-A405-D2C1D3979F74}" destId="{CBE2C910-828F-40D2-999F-9E3F1386B569}" srcOrd="0" destOrd="0" presId="urn:microsoft.com/office/officeart/2005/8/layout/vList5"/>
    <dgm:cxn modelId="{1819446E-94AD-4186-B165-A10597441DE0}" srcId="{A4C38A2B-9138-4EB7-85BB-9E55852B2E44}" destId="{AC2CD7BD-B1A2-4435-B7C6-16C78A382A91}" srcOrd="0" destOrd="0" parTransId="{C27FE040-328B-4024-B339-ED320C43B955}" sibTransId="{0FE7F952-F7E5-4AC3-98E8-6F86C6EA0390}"/>
    <dgm:cxn modelId="{53BF9D51-4B2A-4FF4-BDB5-050173D8A70D}" srcId="{6489361D-2FE8-4765-8342-9197C87BFF7D}" destId="{763C92DF-145A-4D87-BB04-84C12A44FDF3}" srcOrd="0" destOrd="0" parTransId="{F2515979-C392-4B63-A8B1-265EA25E84A8}" sibTransId="{EBC70B9A-8E13-4D36-B2CF-1A99151AE650}"/>
    <dgm:cxn modelId="{1F804890-9F5B-446B-BC57-4E18DAA1565E}" srcId="{A4C38A2B-9138-4EB7-85BB-9E55852B2E44}" destId="{FFCFE721-4C5E-427A-B4E3-F7DA63011E5A}" srcOrd="3" destOrd="0" parTransId="{CB2990E9-ACB8-49AB-B0CA-A0A36A84B08B}" sibTransId="{78BAE50E-3042-4014-A7E4-A7BC72081D38}"/>
    <dgm:cxn modelId="{036FA498-7239-4697-A5AB-B1426416BBB3}" type="presOf" srcId="{AC2CD7BD-B1A2-4435-B7C6-16C78A382A91}" destId="{BC56510F-DDAB-4A10-949B-5DF5B11FAFC0}" srcOrd="0" destOrd="0" presId="urn:microsoft.com/office/officeart/2005/8/layout/vList5"/>
    <dgm:cxn modelId="{613A13A8-55DB-4C10-97C7-33F14276C7F9}" srcId="{AC2CD7BD-B1A2-4435-B7C6-16C78A382A91}" destId="{F24703EA-8F71-4263-A3BC-5004DB5E8609}" srcOrd="0" destOrd="0" parTransId="{E104C49D-C9A5-41B7-ABF1-032BDDDBAC7B}" sibTransId="{D27C6B80-2A16-42FF-BF82-1B6955D1AD13}"/>
    <dgm:cxn modelId="{4AA92FAD-C8E6-4169-8EF3-157305953676}" type="presOf" srcId="{763C92DF-145A-4D87-BB04-84C12A44FDF3}" destId="{D0638D65-0851-4AA9-B150-50E2D230BB3A}" srcOrd="0" destOrd="0" presId="urn:microsoft.com/office/officeart/2005/8/layout/vList5"/>
    <dgm:cxn modelId="{3309F7C3-6FD4-4976-8876-905D7E7F26E0}" srcId="{A4C38A2B-9138-4EB7-85BB-9E55852B2E44}" destId="{6489361D-2FE8-4765-8342-9197C87BFF7D}" srcOrd="2" destOrd="0" parTransId="{C94F3899-4271-4F13-B7E9-05D46BC731E6}" sibTransId="{B5F8DEFD-2A78-40CC-89EF-364EE873C1DF}"/>
    <dgm:cxn modelId="{EA662FE8-D7C2-49C8-8AF8-562D1B8D10FA}" srcId="{FFCFE721-4C5E-427A-B4E3-F7DA63011E5A}" destId="{2E71E0E8-2C77-4FE2-A405-D2C1D3979F74}" srcOrd="0" destOrd="0" parTransId="{227A76AA-6920-459B-9F2B-ED047EF8FAE9}" sibTransId="{4AEFE220-966B-433E-94BF-35FD53CD65F3}"/>
    <dgm:cxn modelId="{C5CFB7E9-DF4A-467C-815E-46D3F49D7D2D}" type="presOf" srcId="{CC192B57-1E83-4307-B233-85A72B707705}" destId="{0B9FA7E3-D59C-4CF7-99B1-E23C2BAA5235}" srcOrd="0" destOrd="0" presId="urn:microsoft.com/office/officeart/2005/8/layout/vList5"/>
    <dgm:cxn modelId="{12789CF9-4465-4E50-A890-FBE5D81CC197}" type="presOf" srcId="{F24703EA-8F71-4263-A3BC-5004DB5E8609}" destId="{598ED240-292E-478B-90B0-8CFDCE24AED9}" srcOrd="0" destOrd="0" presId="urn:microsoft.com/office/officeart/2005/8/layout/vList5"/>
    <dgm:cxn modelId="{48FA19FF-9099-4CAA-BD64-43AD439509C8}" srcId="{A4C38A2B-9138-4EB7-85BB-9E55852B2E44}" destId="{22CEDDAF-1002-4F7E-AFCB-505E10FEF2BC}" srcOrd="1" destOrd="0" parTransId="{DEDE515F-A171-4439-870C-8DB92DE8B0B8}" sibTransId="{14C8E63D-D2CE-4FC8-93E2-6B146A8D0000}"/>
    <dgm:cxn modelId="{F1F36542-074B-4245-B419-6C22704E684A}" type="presParOf" srcId="{232471BF-1F20-4960-9319-F5B8E66D051D}" destId="{38C67A3C-1FDE-4C37-8638-A6999584AC31}" srcOrd="0" destOrd="0" presId="urn:microsoft.com/office/officeart/2005/8/layout/vList5"/>
    <dgm:cxn modelId="{B1EE8F86-D5FB-4E57-991E-721604802DB3}" type="presParOf" srcId="{38C67A3C-1FDE-4C37-8638-A6999584AC31}" destId="{BC56510F-DDAB-4A10-949B-5DF5B11FAFC0}" srcOrd="0" destOrd="0" presId="urn:microsoft.com/office/officeart/2005/8/layout/vList5"/>
    <dgm:cxn modelId="{FD24F585-6101-4A3C-AEF0-F606A0D93964}" type="presParOf" srcId="{38C67A3C-1FDE-4C37-8638-A6999584AC31}" destId="{598ED240-292E-478B-90B0-8CFDCE24AED9}" srcOrd="1" destOrd="0" presId="urn:microsoft.com/office/officeart/2005/8/layout/vList5"/>
    <dgm:cxn modelId="{117FFD62-F5AA-4662-8A65-456E0EE64810}" type="presParOf" srcId="{232471BF-1F20-4960-9319-F5B8E66D051D}" destId="{482DA8C3-97DB-4F42-99C8-669841A8C5BE}" srcOrd="1" destOrd="0" presId="urn:microsoft.com/office/officeart/2005/8/layout/vList5"/>
    <dgm:cxn modelId="{012127CF-AFA7-4B38-A5DB-A2211BA0A672}" type="presParOf" srcId="{232471BF-1F20-4960-9319-F5B8E66D051D}" destId="{9BF51C8C-A568-4AB4-B3BE-58D1FF56E48E}" srcOrd="2" destOrd="0" presId="urn:microsoft.com/office/officeart/2005/8/layout/vList5"/>
    <dgm:cxn modelId="{5C32BBB6-0225-4827-8E02-4ACB951580D7}" type="presParOf" srcId="{9BF51C8C-A568-4AB4-B3BE-58D1FF56E48E}" destId="{A6698D6A-49AB-4FFD-AE89-7E62D0ED7F95}" srcOrd="0" destOrd="0" presId="urn:microsoft.com/office/officeart/2005/8/layout/vList5"/>
    <dgm:cxn modelId="{1FC63D77-90FB-45A5-AF42-0225A2BC2B8B}" type="presParOf" srcId="{9BF51C8C-A568-4AB4-B3BE-58D1FF56E48E}" destId="{0B9FA7E3-D59C-4CF7-99B1-E23C2BAA5235}" srcOrd="1" destOrd="0" presId="urn:microsoft.com/office/officeart/2005/8/layout/vList5"/>
    <dgm:cxn modelId="{35D9F2DA-BBBB-4084-B96E-40A918E5E90A}" type="presParOf" srcId="{232471BF-1F20-4960-9319-F5B8E66D051D}" destId="{0D20CB19-1B31-4B14-B900-151DB699E65E}" srcOrd="3" destOrd="0" presId="urn:microsoft.com/office/officeart/2005/8/layout/vList5"/>
    <dgm:cxn modelId="{2CFC08D0-43E5-428C-9737-EFD7F656AAE6}" type="presParOf" srcId="{232471BF-1F20-4960-9319-F5B8E66D051D}" destId="{B35B1D83-C987-4343-89D5-EAE28E0BAB1B}" srcOrd="4" destOrd="0" presId="urn:microsoft.com/office/officeart/2005/8/layout/vList5"/>
    <dgm:cxn modelId="{0D3D0AE4-ED82-4B52-861E-6E35E6297A37}" type="presParOf" srcId="{B35B1D83-C987-4343-89D5-EAE28E0BAB1B}" destId="{C67E3902-EB50-4A64-B9E8-7541C7D825D3}" srcOrd="0" destOrd="0" presId="urn:microsoft.com/office/officeart/2005/8/layout/vList5"/>
    <dgm:cxn modelId="{207438D0-B584-428F-8989-6BFDB0479B61}" type="presParOf" srcId="{B35B1D83-C987-4343-89D5-EAE28E0BAB1B}" destId="{D0638D65-0851-4AA9-B150-50E2D230BB3A}" srcOrd="1" destOrd="0" presId="urn:microsoft.com/office/officeart/2005/8/layout/vList5"/>
    <dgm:cxn modelId="{DCB20110-5F60-42C2-AAB0-4840DDD9E853}" type="presParOf" srcId="{232471BF-1F20-4960-9319-F5B8E66D051D}" destId="{31BC7E5D-35F0-412A-A523-2E41085A6D1B}" srcOrd="5" destOrd="0" presId="urn:microsoft.com/office/officeart/2005/8/layout/vList5"/>
    <dgm:cxn modelId="{8DC2EA8C-75C8-4C9A-80FC-7E88A0CB9BE0}" type="presParOf" srcId="{232471BF-1F20-4960-9319-F5B8E66D051D}" destId="{59267FD0-5D21-44C9-8061-2D773C92015A}" srcOrd="6" destOrd="0" presId="urn:microsoft.com/office/officeart/2005/8/layout/vList5"/>
    <dgm:cxn modelId="{53FAD075-42EC-4428-B449-55BDCB7267F1}" type="presParOf" srcId="{59267FD0-5D21-44C9-8061-2D773C92015A}" destId="{D7337E1A-8994-4BF7-A4F7-CB0750AA11C5}" srcOrd="0" destOrd="0" presId="urn:microsoft.com/office/officeart/2005/8/layout/vList5"/>
    <dgm:cxn modelId="{40135058-1E8E-4A59-98C1-E33070AC8211}" type="presParOf" srcId="{59267FD0-5D21-44C9-8061-2D773C92015A}" destId="{CBE2C910-828F-40D2-999F-9E3F1386B56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9668E4-D782-4FA2-823C-BDFA9B00F835}" type="doc">
      <dgm:prSet loTypeId="urn:microsoft.com/office/officeart/2005/8/layout/lProcess3" loCatId="process" qsTypeId="urn:microsoft.com/office/officeart/2005/8/quickstyle/simple1" qsCatId="simple" csTypeId="urn:microsoft.com/office/officeart/2005/8/colors/accent3_2" csCatId="accent3" phldr="1"/>
      <dgm:spPr/>
      <dgm:t>
        <a:bodyPr/>
        <a:lstStyle/>
        <a:p>
          <a:endParaRPr lang="en-US"/>
        </a:p>
      </dgm:t>
    </dgm:pt>
    <dgm:pt modelId="{91A70F48-57DD-4922-A734-8FBC21B69AA6}">
      <dgm:prSet custT="1"/>
      <dgm:spPr/>
      <dgm:t>
        <a:bodyPr/>
        <a:lstStyle/>
        <a:p>
          <a:r>
            <a:rPr lang="en-US" sz="2200" dirty="0">
              <a:solidFill>
                <a:schemeClr val="bg2"/>
              </a:solidFill>
              <a:latin typeface="Arial" panose="020B0604020202020204" pitchFamily="34" charset="0"/>
              <a:cs typeface="Arial" panose="020B0604020202020204" pitchFamily="34" charset="0"/>
            </a:rPr>
            <a:t>Protect the American people, the homeland, and the American way of life.</a:t>
          </a:r>
        </a:p>
      </dgm:t>
    </dgm:pt>
    <dgm:pt modelId="{55F860A5-C602-4D58-B816-E49667B745D1}" type="parTrans" cxnId="{8DFFD842-A795-404F-92E3-AB2F7F537C7D}">
      <dgm:prSet/>
      <dgm:spPr/>
      <dgm:t>
        <a:bodyPr/>
        <a:lstStyle/>
        <a:p>
          <a:endParaRPr lang="en-US"/>
        </a:p>
      </dgm:t>
    </dgm:pt>
    <dgm:pt modelId="{01886E57-9146-494E-A722-5F8C9EE7524C}" type="sibTrans" cxnId="{8DFFD842-A795-404F-92E3-AB2F7F537C7D}">
      <dgm:prSet/>
      <dgm:spPr/>
      <dgm:t>
        <a:bodyPr/>
        <a:lstStyle/>
        <a:p>
          <a:endParaRPr lang="en-US"/>
        </a:p>
      </dgm:t>
    </dgm:pt>
    <dgm:pt modelId="{C07B2EB9-71C7-434A-81B3-1DB02E8EE0D9}">
      <dgm:prSet custT="1"/>
      <dgm:spPr/>
      <dgm:t>
        <a:bodyPr/>
        <a:lstStyle/>
        <a:p>
          <a:r>
            <a:rPr lang="en-US" sz="2200" dirty="0">
              <a:solidFill>
                <a:schemeClr val="bg2"/>
              </a:solidFill>
              <a:latin typeface="Arial" panose="020B0604020202020204" pitchFamily="34" charset="0"/>
              <a:cs typeface="Arial" panose="020B0604020202020204" pitchFamily="34" charset="0"/>
            </a:rPr>
            <a:t>Promote American prosperity.</a:t>
          </a:r>
        </a:p>
      </dgm:t>
    </dgm:pt>
    <dgm:pt modelId="{5AABED37-ADCB-45FB-A3EF-F7BA432F9E14}" type="parTrans" cxnId="{540227C9-DE24-4A73-BFE1-365E5AF73AAE}">
      <dgm:prSet/>
      <dgm:spPr/>
      <dgm:t>
        <a:bodyPr/>
        <a:lstStyle/>
        <a:p>
          <a:endParaRPr lang="en-US"/>
        </a:p>
      </dgm:t>
    </dgm:pt>
    <dgm:pt modelId="{7BBDC8BA-203D-4AFB-AEA9-1E8B6D3892AC}" type="sibTrans" cxnId="{540227C9-DE24-4A73-BFE1-365E5AF73AAE}">
      <dgm:prSet/>
      <dgm:spPr/>
      <dgm:t>
        <a:bodyPr/>
        <a:lstStyle/>
        <a:p>
          <a:endParaRPr lang="en-US"/>
        </a:p>
      </dgm:t>
    </dgm:pt>
    <dgm:pt modelId="{C6FC236C-4FB5-4749-BF91-1EF6BCB778BC}">
      <dgm:prSet custT="1"/>
      <dgm:spPr/>
      <dgm:t>
        <a:bodyPr/>
        <a:lstStyle/>
        <a:p>
          <a:r>
            <a:rPr lang="en-US" sz="2200" dirty="0">
              <a:solidFill>
                <a:schemeClr val="bg2"/>
              </a:solidFill>
              <a:latin typeface="Arial" panose="020B0604020202020204" pitchFamily="34" charset="0"/>
              <a:cs typeface="Arial" panose="020B0604020202020204" pitchFamily="34" charset="0"/>
            </a:rPr>
            <a:t>Preserve peace through strength.</a:t>
          </a:r>
        </a:p>
      </dgm:t>
    </dgm:pt>
    <dgm:pt modelId="{EA033C94-543F-4262-A829-5F0CD5AE9BCC}" type="parTrans" cxnId="{CA0C8D3E-0D8F-4870-90D4-BD7551A6A32B}">
      <dgm:prSet/>
      <dgm:spPr/>
      <dgm:t>
        <a:bodyPr/>
        <a:lstStyle/>
        <a:p>
          <a:endParaRPr lang="en-US"/>
        </a:p>
      </dgm:t>
    </dgm:pt>
    <dgm:pt modelId="{C2A92E2F-615D-45D6-9A96-0CE5F6565A59}" type="sibTrans" cxnId="{CA0C8D3E-0D8F-4870-90D4-BD7551A6A32B}">
      <dgm:prSet/>
      <dgm:spPr/>
      <dgm:t>
        <a:bodyPr/>
        <a:lstStyle/>
        <a:p>
          <a:endParaRPr lang="en-US"/>
        </a:p>
      </dgm:t>
    </dgm:pt>
    <dgm:pt modelId="{353F97A1-0255-4BA2-B51E-A20E86E793A8}">
      <dgm:prSet custT="1"/>
      <dgm:spPr/>
      <dgm:t>
        <a:bodyPr/>
        <a:lstStyle/>
        <a:p>
          <a:r>
            <a:rPr lang="en-US" sz="2200" dirty="0">
              <a:solidFill>
                <a:schemeClr val="bg2"/>
              </a:solidFill>
              <a:latin typeface="Arial" panose="020B0604020202020204" pitchFamily="34" charset="0"/>
              <a:cs typeface="Arial" panose="020B0604020202020204" pitchFamily="34" charset="0"/>
            </a:rPr>
            <a:t>Advance American influence.</a:t>
          </a:r>
        </a:p>
      </dgm:t>
    </dgm:pt>
    <dgm:pt modelId="{1FC7B40B-5623-45F9-86B0-581C820FAFDD}" type="parTrans" cxnId="{FF5F8492-2D02-47FA-99F4-4B8271EB2675}">
      <dgm:prSet/>
      <dgm:spPr/>
      <dgm:t>
        <a:bodyPr/>
        <a:lstStyle/>
        <a:p>
          <a:endParaRPr lang="en-US"/>
        </a:p>
      </dgm:t>
    </dgm:pt>
    <dgm:pt modelId="{7DA3C1F7-1187-4C4C-9562-4C6FA6B9B97F}" type="sibTrans" cxnId="{FF5F8492-2D02-47FA-99F4-4B8271EB2675}">
      <dgm:prSet/>
      <dgm:spPr/>
      <dgm:t>
        <a:bodyPr/>
        <a:lstStyle/>
        <a:p>
          <a:endParaRPr lang="en-US"/>
        </a:p>
      </dgm:t>
    </dgm:pt>
    <dgm:pt modelId="{89C1A55F-C31D-43E6-9845-C43F8566379B}" type="pres">
      <dgm:prSet presAssocID="{F59668E4-D782-4FA2-823C-BDFA9B00F835}" presName="Name0" presStyleCnt="0">
        <dgm:presLayoutVars>
          <dgm:chPref val="3"/>
          <dgm:dir/>
          <dgm:animLvl val="lvl"/>
          <dgm:resizeHandles/>
        </dgm:presLayoutVars>
      </dgm:prSet>
      <dgm:spPr/>
    </dgm:pt>
    <dgm:pt modelId="{F98F6B45-FBBF-4500-890E-3F93ECA0AA2A}" type="pres">
      <dgm:prSet presAssocID="{91A70F48-57DD-4922-A734-8FBC21B69AA6}" presName="horFlow" presStyleCnt="0"/>
      <dgm:spPr/>
    </dgm:pt>
    <dgm:pt modelId="{DEF89CD3-40AC-4B1A-8C2A-A4C8BA984074}" type="pres">
      <dgm:prSet presAssocID="{91A70F48-57DD-4922-A734-8FBC21B69AA6}" presName="bigChev" presStyleLbl="node1" presStyleIdx="0" presStyleCnt="4" custScaleX="237163"/>
      <dgm:spPr/>
    </dgm:pt>
    <dgm:pt modelId="{E5605BB4-7DC8-40A0-A77B-B54D7DC528F3}" type="pres">
      <dgm:prSet presAssocID="{91A70F48-57DD-4922-A734-8FBC21B69AA6}" presName="vSp" presStyleCnt="0"/>
      <dgm:spPr/>
    </dgm:pt>
    <dgm:pt modelId="{FADB5F16-4E3D-46A4-8D52-082CCDF85968}" type="pres">
      <dgm:prSet presAssocID="{C07B2EB9-71C7-434A-81B3-1DB02E8EE0D9}" presName="horFlow" presStyleCnt="0"/>
      <dgm:spPr/>
    </dgm:pt>
    <dgm:pt modelId="{2A7EF1F7-97A9-439A-B3E5-E6D81BD19CBE}" type="pres">
      <dgm:prSet presAssocID="{C07B2EB9-71C7-434A-81B3-1DB02E8EE0D9}" presName="bigChev" presStyleLbl="node1" presStyleIdx="1" presStyleCnt="4" custScaleX="237163"/>
      <dgm:spPr/>
    </dgm:pt>
    <dgm:pt modelId="{F2D27F31-0D6B-4653-8256-475AFBA0AEE3}" type="pres">
      <dgm:prSet presAssocID="{C07B2EB9-71C7-434A-81B3-1DB02E8EE0D9}" presName="vSp" presStyleCnt="0"/>
      <dgm:spPr/>
    </dgm:pt>
    <dgm:pt modelId="{AD737D7D-ED0A-4747-95E3-BA25ACEDDFA4}" type="pres">
      <dgm:prSet presAssocID="{C6FC236C-4FB5-4749-BF91-1EF6BCB778BC}" presName="horFlow" presStyleCnt="0"/>
      <dgm:spPr/>
    </dgm:pt>
    <dgm:pt modelId="{F75E2E46-F071-4201-9922-2BAA7654FAD0}" type="pres">
      <dgm:prSet presAssocID="{C6FC236C-4FB5-4749-BF91-1EF6BCB778BC}" presName="bigChev" presStyleLbl="node1" presStyleIdx="2" presStyleCnt="4" custScaleX="237163"/>
      <dgm:spPr/>
    </dgm:pt>
    <dgm:pt modelId="{1AEBF667-FBC1-4037-B8B3-E89FAA0ACE25}" type="pres">
      <dgm:prSet presAssocID="{C6FC236C-4FB5-4749-BF91-1EF6BCB778BC}" presName="vSp" presStyleCnt="0"/>
      <dgm:spPr/>
    </dgm:pt>
    <dgm:pt modelId="{D43329B5-A42C-4AF2-A75C-14D38BD56EC1}" type="pres">
      <dgm:prSet presAssocID="{353F97A1-0255-4BA2-B51E-A20E86E793A8}" presName="horFlow" presStyleCnt="0"/>
      <dgm:spPr/>
    </dgm:pt>
    <dgm:pt modelId="{88AE0793-9783-4B89-B5AF-DD5C546E1024}" type="pres">
      <dgm:prSet presAssocID="{353F97A1-0255-4BA2-B51E-A20E86E793A8}" presName="bigChev" presStyleLbl="node1" presStyleIdx="3" presStyleCnt="4" custScaleX="237163"/>
      <dgm:spPr/>
    </dgm:pt>
  </dgm:ptLst>
  <dgm:cxnLst>
    <dgm:cxn modelId="{5242DC33-F109-452A-97DA-34FEF897148C}" type="presOf" srcId="{353F97A1-0255-4BA2-B51E-A20E86E793A8}" destId="{88AE0793-9783-4B89-B5AF-DD5C546E1024}" srcOrd="0" destOrd="0" presId="urn:microsoft.com/office/officeart/2005/8/layout/lProcess3"/>
    <dgm:cxn modelId="{CA0C8D3E-0D8F-4870-90D4-BD7551A6A32B}" srcId="{F59668E4-D782-4FA2-823C-BDFA9B00F835}" destId="{C6FC236C-4FB5-4749-BF91-1EF6BCB778BC}" srcOrd="2" destOrd="0" parTransId="{EA033C94-543F-4262-A829-5F0CD5AE9BCC}" sibTransId="{C2A92E2F-615D-45D6-9A96-0CE5F6565A59}"/>
    <dgm:cxn modelId="{8DFFD842-A795-404F-92E3-AB2F7F537C7D}" srcId="{F59668E4-D782-4FA2-823C-BDFA9B00F835}" destId="{91A70F48-57DD-4922-A734-8FBC21B69AA6}" srcOrd="0" destOrd="0" parTransId="{55F860A5-C602-4D58-B816-E49667B745D1}" sibTransId="{01886E57-9146-494E-A722-5F8C9EE7524C}"/>
    <dgm:cxn modelId="{0A4D3050-DAF3-4934-9418-40ADA802BDB2}" type="presOf" srcId="{91A70F48-57DD-4922-A734-8FBC21B69AA6}" destId="{DEF89CD3-40AC-4B1A-8C2A-A4C8BA984074}" srcOrd="0" destOrd="0" presId="urn:microsoft.com/office/officeart/2005/8/layout/lProcess3"/>
    <dgm:cxn modelId="{4C640881-1B6D-4310-BF2F-10DAE7845761}" type="presOf" srcId="{C07B2EB9-71C7-434A-81B3-1DB02E8EE0D9}" destId="{2A7EF1F7-97A9-439A-B3E5-E6D81BD19CBE}" srcOrd="0" destOrd="0" presId="urn:microsoft.com/office/officeart/2005/8/layout/lProcess3"/>
    <dgm:cxn modelId="{FF5F8492-2D02-47FA-99F4-4B8271EB2675}" srcId="{F59668E4-D782-4FA2-823C-BDFA9B00F835}" destId="{353F97A1-0255-4BA2-B51E-A20E86E793A8}" srcOrd="3" destOrd="0" parTransId="{1FC7B40B-5623-45F9-86B0-581C820FAFDD}" sibTransId="{7DA3C1F7-1187-4C4C-9562-4C6FA6B9B97F}"/>
    <dgm:cxn modelId="{52F7BFA5-8DC0-4FD4-9CDE-0CDDF51B1B65}" type="presOf" srcId="{F59668E4-D782-4FA2-823C-BDFA9B00F835}" destId="{89C1A55F-C31D-43E6-9845-C43F8566379B}" srcOrd="0" destOrd="0" presId="urn:microsoft.com/office/officeart/2005/8/layout/lProcess3"/>
    <dgm:cxn modelId="{540227C9-DE24-4A73-BFE1-365E5AF73AAE}" srcId="{F59668E4-D782-4FA2-823C-BDFA9B00F835}" destId="{C07B2EB9-71C7-434A-81B3-1DB02E8EE0D9}" srcOrd="1" destOrd="0" parTransId="{5AABED37-ADCB-45FB-A3EF-F7BA432F9E14}" sibTransId="{7BBDC8BA-203D-4AFB-AEA9-1E8B6D3892AC}"/>
    <dgm:cxn modelId="{FEAA64E1-3991-48BE-B5F8-CF89B963D902}" type="presOf" srcId="{C6FC236C-4FB5-4749-BF91-1EF6BCB778BC}" destId="{F75E2E46-F071-4201-9922-2BAA7654FAD0}" srcOrd="0" destOrd="0" presId="urn:microsoft.com/office/officeart/2005/8/layout/lProcess3"/>
    <dgm:cxn modelId="{57105BAB-3E1F-4E5C-9A59-5532923A3963}" type="presParOf" srcId="{89C1A55F-C31D-43E6-9845-C43F8566379B}" destId="{F98F6B45-FBBF-4500-890E-3F93ECA0AA2A}" srcOrd="0" destOrd="0" presId="urn:microsoft.com/office/officeart/2005/8/layout/lProcess3"/>
    <dgm:cxn modelId="{660EE790-B763-4D0E-BF6B-35397250FFD1}" type="presParOf" srcId="{F98F6B45-FBBF-4500-890E-3F93ECA0AA2A}" destId="{DEF89CD3-40AC-4B1A-8C2A-A4C8BA984074}" srcOrd="0" destOrd="0" presId="urn:microsoft.com/office/officeart/2005/8/layout/lProcess3"/>
    <dgm:cxn modelId="{6E86A227-0F22-4B2B-B528-11FA6643E4E4}" type="presParOf" srcId="{89C1A55F-C31D-43E6-9845-C43F8566379B}" destId="{E5605BB4-7DC8-40A0-A77B-B54D7DC528F3}" srcOrd="1" destOrd="0" presId="urn:microsoft.com/office/officeart/2005/8/layout/lProcess3"/>
    <dgm:cxn modelId="{BF791F1C-BA98-45EF-9755-89B9BE25C5F6}" type="presParOf" srcId="{89C1A55F-C31D-43E6-9845-C43F8566379B}" destId="{FADB5F16-4E3D-46A4-8D52-082CCDF85968}" srcOrd="2" destOrd="0" presId="urn:microsoft.com/office/officeart/2005/8/layout/lProcess3"/>
    <dgm:cxn modelId="{7163FA70-7471-4949-9CB6-3D6F2C244C62}" type="presParOf" srcId="{FADB5F16-4E3D-46A4-8D52-082CCDF85968}" destId="{2A7EF1F7-97A9-439A-B3E5-E6D81BD19CBE}" srcOrd="0" destOrd="0" presId="urn:microsoft.com/office/officeart/2005/8/layout/lProcess3"/>
    <dgm:cxn modelId="{F22FC98D-9FDB-49D0-B589-CFCCE985CC7D}" type="presParOf" srcId="{89C1A55F-C31D-43E6-9845-C43F8566379B}" destId="{F2D27F31-0D6B-4653-8256-475AFBA0AEE3}" srcOrd="3" destOrd="0" presId="urn:microsoft.com/office/officeart/2005/8/layout/lProcess3"/>
    <dgm:cxn modelId="{34E14105-31A9-42D0-A366-3C6A4C403324}" type="presParOf" srcId="{89C1A55F-C31D-43E6-9845-C43F8566379B}" destId="{AD737D7D-ED0A-4747-95E3-BA25ACEDDFA4}" srcOrd="4" destOrd="0" presId="urn:microsoft.com/office/officeart/2005/8/layout/lProcess3"/>
    <dgm:cxn modelId="{B4633E3D-C3B1-4B2A-B293-03ACFA343287}" type="presParOf" srcId="{AD737D7D-ED0A-4747-95E3-BA25ACEDDFA4}" destId="{F75E2E46-F071-4201-9922-2BAA7654FAD0}" srcOrd="0" destOrd="0" presId="urn:microsoft.com/office/officeart/2005/8/layout/lProcess3"/>
    <dgm:cxn modelId="{EE0BC3AE-EEC8-4B86-9B63-4F0E52242ABD}" type="presParOf" srcId="{89C1A55F-C31D-43E6-9845-C43F8566379B}" destId="{1AEBF667-FBC1-4037-B8B3-E89FAA0ACE25}" srcOrd="5" destOrd="0" presId="urn:microsoft.com/office/officeart/2005/8/layout/lProcess3"/>
    <dgm:cxn modelId="{D37E3066-8C1E-486C-8ACA-8D57164A823A}" type="presParOf" srcId="{89C1A55F-C31D-43E6-9845-C43F8566379B}" destId="{D43329B5-A42C-4AF2-A75C-14D38BD56EC1}" srcOrd="6" destOrd="0" presId="urn:microsoft.com/office/officeart/2005/8/layout/lProcess3"/>
    <dgm:cxn modelId="{9F695EA3-7B8B-4010-9242-30888FB40A42}" type="presParOf" srcId="{D43329B5-A42C-4AF2-A75C-14D38BD56EC1}" destId="{88AE0793-9783-4B89-B5AF-DD5C546E1024}"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CE5A5B0-1242-4882-A57C-59E5D97649D2}" type="doc">
      <dgm:prSet loTypeId="urn:microsoft.com/office/officeart/2005/8/layout/lProcess3" loCatId="process" qsTypeId="urn:microsoft.com/office/officeart/2005/8/quickstyle/simple1" qsCatId="simple" csTypeId="urn:microsoft.com/office/officeart/2005/8/colors/accent3_2" csCatId="accent3" phldr="1"/>
      <dgm:spPr/>
      <dgm:t>
        <a:bodyPr/>
        <a:lstStyle/>
        <a:p>
          <a:endParaRPr lang="en-US"/>
        </a:p>
      </dgm:t>
    </dgm:pt>
    <dgm:pt modelId="{7B21F9EC-C439-4FA9-AF2B-0C5B8FC12C6C}">
      <dgm:prSet custT="1"/>
      <dgm:spPr/>
      <dgm:t>
        <a:bodyPr/>
        <a:lstStyle/>
        <a:p>
          <a:r>
            <a:rPr lang="en-US" sz="2200" dirty="0">
              <a:solidFill>
                <a:schemeClr val="bg2"/>
              </a:solidFill>
              <a:latin typeface="Arial" panose="020B0604020202020204" pitchFamily="34" charset="0"/>
              <a:cs typeface="Arial" panose="020B0604020202020204" pitchFamily="34" charset="0"/>
            </a:rPr>
            <a:t>Build a more lethal force.</a:t>
          </a:r>
        </a:p>
      </dgm:t>
    </dgm:pt>
    <dgm:pt modelId="{CFCD75D7-68D9-43C1-B387-18F5CE598AAF}" type="parTrans" cxnId="{64958C76-6DC9-4BA7-8700-C73587CB00A3}">
      <dgm:prSet/>
      <dgm:spPr/>
      <dgm:t>
        <a:bodyPr/>
        <a:lstStyle/>
        <a:p>
          <a:endParaRPr lang="en-US"/>
        </a:p>
      </dgm:t>
    </dgm:pt>
    <dgm:pt modelId="{8C371B81-FEC7-4D0B-A0C4-4FC2183E4BFD}" type="sibTrans" cxnId="{64958C76-6DC9-4BA7-8700-C73587CB00A3}">
      <dgm:prSet/>
      <dgm:spPr/>
      <dgm:t>
        <a:bodyPr/>
        <a:lstStyle/>
        <a:p>
          <a:endParaRPr lang="en-US"/>
        </a:p>
      </dgm:t>
    </dgm:pt>
    <dgm:pt modelId="{B42BBF52-2E13-40C1-A284-C8C040FE0CDF}">
      <dgm:prSet custT="1"/>
      <dgm:spPr/>
      <dgm:t>
        <a:bodyPr/>
        <a:lstStyle/>
        <a:p>
          <a:r>
            <a:rPr lang="en-US" sz="2200" dirty="0">
              <a:solidFill>
                <a:schemeClr val="bg2"/>
              </a:solidFill>
              <a:latin typeface="Arial" panose="020B0604020202020204" pitchFamily="34" charset="0"/>
              <a:cs typeface="Arial" panose="020B0604020202020204" pitchFamily="34" charset="0"/>
            </a:rPr>
            <a:t>Compete and deter in cyberspace.</a:t>
          </a:r>
        </a:p>
      </dgm:t>
    </dgm:pt>
    <dgm:pt modelId="{BC7720F1-CD24-40F4-AE59-6555BBE1361E}" type="parTrans" cxnId="{FB955F71-55E3-48F7-AC5D-89764EB77BEA}">
      <dgm:prSet/>
      <dgm:spPr/>
      <dgm:t>
        <a:bodyPr/>
        <a:lstStyle/>
        <a:p>
          <a:endParaRPr lang="en-US"/>
        </a:p>
      </dgm:t>
    </dgm:pt>
    <dgm:pt modelId="{88BD7A2D-8F1B-49C3-9E9B-74D094C1FEA3}" type="sibTrans" cxnId="{FB955F71-55E3-48F7-AC5D-89764EB77BEA}">
      <dgm:prSet/>
      <dgm:spPr/>
      <dgm:t>
        <a:bodyPr/>
        <a:lstStyle/>
        <a:p>
          <a:endParaRPr lang="en-US"/>
        </a:p>
      </dgm:t>
    </dgm:pt>
    <dgm:pt modelId="{9C9E3C80-40E1-433A-A955-5F76F0952E09}">
      <dgm:prSet custT="1"/>
      <dgm:spPr/>
      <dgm:t>
        <a:bodyPr/>
        <a:lstStyle/>
        <a:p>
          <a:r>
            <a:rPr lang="en-US" sz="2200" dirty="0">
              <a:solidFill>
                <a:schemeClr val="bg2"/>
              </a:solidFill>
              <a:latin typeface="Arial" panose="020B0604020202020204" pitchFamily="34" charset="0"/>
              <a:cs typeface="Arial" panose="020B0604020202020204" pitchFamily="34" charset="0"/>
            </a:rPr>
            <a:t>Strengthen alliances and attract new partnerships.</a:t>
          </a:r>
        </a:p>
      </dgm:t>
    </dgm:pt>
    <dgm:pt modelId="{10CA6F7A-534F-4A94-81D5-2A91CC022C49}" type="parTrans" cxnId="{9039F231-E7B4-403F-BADA-4448F1216E81}">
      <dgm:prSet/>
      <dgm:spPr/>
      <dgm:t>
        <a:bodyPr/>
        <a:lstStyle/>
        <a:p>
          <a:endParaRPr lang="en-US"/>
        </a:p>
      </dgm:t>
    </dgm:pt>
    <dgm:pt modelId="{F82D0F8C-506F-4C87-82C5-F3AF5CFE99EA}" type="sibTrans" cxnId="{9039F231-E7B4-403F-BADA-4448F1216E81}">
      <dgm:prSet/>
      <dgm:spPr/>
      <dgm:t>
        <a:bodyPr/>
        <a:lstStyle/>
        <a:p>
          <a:endParaRPr lang="en-US"/>
        </a:p>
      </dgm:t>
    </dgm:pt>
    <dgm:pt modelId="{C98D6C09-22CD-4BDC-8745-957702408663}">
      <dgm:prSet custT="1"/>
      <dgm:spPr/>
      <dgm:t>
        <a:bodyPr/>
        <a:lstStyle/>
        <a:p>
          <a:r>
            <a:rPr lang="en-US" sz="2200" dirty="0">
              <a:solidFill>
                <a:schemeClr val="bg2"/>
              </a:solidFill>
              <a:latin typeface="Arial" panose="020B0604020202020204" pitchFamily="34" charset="0"/>
              <a:cs typeface="Arial" panose="020B0604020202020204" pitchFamily="34" charset="0"/>
            </a:rPr>
            <a:t>Reform the department.</a:t>
          </a:r>
        </a:p>
      </dgm:t>
    </dgm:pt>
    <dgm:pt modelId="{CF72FAAA-80B0-482A-865B-76CAF1359906}" type="parTrans" cxnId="{0D0D5264-F422-454A-987D-3F1AE72D38D2}">
      <dgm:prSet/>
      <dgm:spPr/>
      <dgm:t>
        <a:bodyPr/>
        <a:lstStyle/>
        <a:p>
          <a:endParaRPr lang="en-US"/>
        </a:p>
      </dgm:t>
    </dgm:pt>
    <dgm:pt modelId="{CC87CC78-E0E0-41C3-91A1-7A28C14DBD5B}" type="sibTrans" cxnId="{0D0D5264-F422-454A-987D-3F1AE72D38D2}">
      <dgm:prSet/>
      <dgm:spPr/>
      <dgm:t>
        <a:bodyPr/>
        <a:lstStyle/>
        <a:p>
          <a:endParaRPr lang="en-US"/>
        </a:p>
      </dgm:t>
    </dgm:pt>
    <dgm:pt modelId="{83A61497-0529-4491-BB95-EA0B8F29E87F}">
      <dgm:prSet custT="1"/>
      <dgm:spPr/>
      <dgm:t>
        <a:bodyPr/>
        <a:lstStyle/>
        <a:p>
          <a:r>
            <a:rPr lang="en-US" sz="2200" dirty="0">
              <a:solidFill>
                <a:schemeClr val="bg2"/>
              </a:solidFill>
              <a:latin typeface="Arial" panose="020B0604020202020204" pitchFamily="34" charset="0"/>
              <a:cs typeface="Arial" panose="020B0604020202020204" pitchFamily="34" charset="0"/>
            </a:rPr>
            <a:t>Cultivate talent.</a:t>
          </a:r>
        </a:p>
      </dgm:t>
    </dgm:pt>
    <dgm:pt modelId="{5DCDA4A1-8166-4FB2-941F-DD8A385967DF}" type="parTrans" cxnId="{04D7BADD-EE94-4693-B489-603C2736B0D6}">
      <dgm:prSet/>
      <dgm:spPr/>
      <dgm:t>
        <a:bodyPr/>
        <a:lstStyle/>
        <a:p>
          <a:endParaRPr lang="en-US"/>
        </a:p>
      </dgm:t>
    </dgm:pt>
    <dgm:pt modelId="{0AE82A44-BAA9-4B8F-91DE-FE5219C99385}" type="sibTrans" cxnId="{04D7BADD-EE94-4693-B489-603C2736B0D6}">
      <dgm:prSet/>
      <dgm:spPr/>
      <dgm:t>
        <a:bodyPr/>
        <a:lstStyle/>
        <a:p>
          <a:endParaRPr lang="en-US"/>
        </a:p>
      </dgm:t>
    </dgm:pt>
    <dgm:pt modelId="{8330738A-7A2E-4977-8EC8-9EB823D93161}" type="pres">
      <dgm:prSet presAssocID="{ACE5A5B0-1242-4882-A57C-59E5D97649D2}" presName="Name0" presStyleCnt="0">
        <dgm:presLayoutVars>
          <dgm:chPref val="3"/>
          <dgm:dir/>
          <dgm:animLvl val="lvl"/>
          <dgm:resizeHandles/>
        </dgm:presLayoutVars>
      </dgm:prSet>
      <dgm:spPr/>
    </dgm:pt>
    <dgm:pt modelId="{BAF6A84B-7625-48A3-9023-6DA04AFE0171}" type="pres">
      <dgm:prSet presAssocID="{7B21F9EC-C439-4FA9-AF2B-0C5B8FC12C6C}" presName="horFlow" presStyleCnt="0"/>
      <dgm:spPr/>
    </dgm:pt>
    <dgm:pt modelId="{5FD66361-981A-448E-AC66-DADBDB5B5B29}" type="pres">
      <dgm:prSet presAssocID="{7B21F9EC-C439-4FA9-AF2B-0C5B8FC12C6C}" presName="bigChev" presStyleLbl="node1" presStyleIdx="0" presStyleCnt="5" custScaleX="275809"/>
      <dgm:spPr/>
    </dgm:pt>
    <dgm:pt modelId="{E19A4B92-CDAD-429F-A320-70651F87BC0F}" type="pres">
      <dgm:prSet presAssocID="{7B21F9EC-C439-4FA9-AF2B-0C5B8FC12C6C}" presName="vSp" presStyleCnt="0"/>
      <dgm:spPr/>
    </dgm:pt>
    <dgm:pt modelId="{BE7F941A-1842-4015-97CA-BC915DCD503D}" type="pres">
      <dgm:prSet presAssocID="{B42BBF52-2E13-40C1-A284-C8C040FE0CDF}" presName="horFlow" presStyleCnt="0"/>
      <dgm:spPr/>
    </dgm:pt>
    <dgm:pt modelId="{635AAD11-D78F-4203-82DF-D89CD964AD96}" type="pres">
      <dgm:prSet presAssocID="{B42BBF52-2E13-40C1-A284-C8C040FE0CDF}" presName="bigChev" presStyleLbl="node1" presStyleIdx="1" presStyleCnt="5" custScaleX="275809"/>
      <dgm:spPr/>
    </dgm:pt>
    <dgm:pt modelId="{23156322-5604-4240-9163-7A1E1164E1FF}" type="pres">
      <dgm:prSet presAssocID="{B42BBF52-2E13-40C1-A284-C8C040FE0CDF}" presName="vSp" presStyleCnt="0"/>
      <dgm:spPr/>
    </dgm:pt>
    <dgm:pt modelId="{E8D67DEA-531B-45BA-9B67-8160DE45E23F}" type="pres">
      <dgm:prSet presAssocID="{9C9E3C80-40E1-433A-A955-5F76F0952E09}" presName="horFlow" presStyleCnt="0"/>
      <dgm:spPr/>
    </dgm:pt>
    <dgm:pt modelId="{C61F3FDB-44D1-4F38-B382-F098715A6DC7}" type="pres">
      <dgm:prSet presAssocID="{9C9E3C80-40E1-433A-A955-5F76F0952E09}" presName="bigChev" presStyleLbl="node1" presStyleIdx="2" presStyleCnt="5" custScaleX="275809"/>
      <dgm:spPr/>
    </dgm:pt>
    <dgm:pt modelId="{82E49F09-3289-44AC-9E6D-69C5CD99904B}" type="pres">
      <dgm:prSet presAssocID="{9C9E3C80-40E1-433A-A955-5F76F0952E09}" presName="vSp" presStyleCnt="0"/>
      <dgm:spPr/>
    </dgm:pt>
    <dgm:pt modelId="{0D163A2E-B0E0-403C-96E3-7BDD77007558}" type="pres">
      <dgm:prSet presAssocID="{C98D6C09-22CD-4BDC-8745-957702408663}" presName="horFlow" presStyleCnt="0"/>
      <dgm:spPr/>
    </dgm:pt>
    <dgm:pt modelId="{248EC43A-AC09-45D1-B48E-6B31AB2D2203}" type="pres">
      <dgm:prSet presAssocID="{C98D6C09-22CD-4BDC-8745-957702408663}" presName="bigChev" presStyleLbl="node1" presStyleIdx="3" presStyleCnt="5" custScaleX="275809"/>
      <dgm:spPr/>
    </dgm:pt>
    <dgm:pt modelId="{FD07B466-1438-4B7E-B696-507344E57F31}" type="pres">
      <dgm:prSet presAssocID="{C98D6C09-22CD-4BDC-8745-957702408663}" presName="vSp" presStyleCnt="0"/>
      <dgm:spPr/>
    </dgm:pt>
    <dgm:pt modelId="{EBB4DC3C-1A82-4E98-8080-CDF4C0FD79A2}" type="pres">
      <dgm:prSet presAssocID="{83A61497-0529-4491-BB95-EA0B8F29E87F}" presName="horFlow" presStyleCnt="0"/>
      <dgm:spPr/>
    </dgm:pt>
    <dgm:pt modelId="{E682433D-88C7-417D-8834-9CE7F24E39E8}" type="pres">
      <dgm:prSet presAssocID="{83A61497-0529-4491-BB95-EA0B8F29E87F}" presName="bigChev" presStyleLbl="node1" presStyleIdx="4" presStyleCnt="5" custScaleX="275809"/>
      <dgm:spPr/>
    </dgm:pt>
  </dgm:ptLst>
  <dgm:cxnLst>
    <dgm:cxn modelId="{DF74A709-374E-48F8-82D0-8E207BDE6547}" type="presOf" srcId="{B42BBF52-2E13-40C1-A284-C8C040FE0CDF}" destId="{635AAD11-D78F-4203-82DF-D89CD964AD96}" srcOrd="0" destOrd="0" presId="urn:microsoft.com/office/officeart/2005/8/layout/lProcess3"/>
    <dgm:cxn modelId="{9039F231-E7B4-403F-BADA-4448F1216E81}" srcId="{ACE5A5B0-1242-4882-A57C-59E5D97649D2}" destId="{9C9E3C80-40E1-433A-A955-5F76F0952E09}" srcOrd="2" destOrd="0" parTransId="{10CA6F7A-534F-4A94-81D5-2A91CC022C49}" sibTransId="{F82D0F8C-506F-4C87-82C5-F3AF5CFE99EA}"/>
    <dgm:cxn modelId="{0D0D5264-F422-454A-987D-3F1AE72D38D2}" srcId="{ACE5A5B0-1242-4882-A57C-59E5D97649D2}" destId="{C98D6C09-22CD-4BDC-8745-957702408663}" srcOrd="3" destOrd="0" parTransId="{CF72FAAA-80B0-482A-865B-76CAF1359906}" sibTransId="{CC87CC78-E0E0-41C3-91A1-7A28C14DBD5B}"/>
    <dgm:cxn modelId="{156C1968-A47F-45A4-9432-2C86DDAEE002}" type="presOf" srcId="{83A61497-0529-4491-BB95-EA0B8F29E87F}" destId="{E682433D-88C7-417D-8834-9CE7F24E39E8}" srcOrd="0" destOrd="0" presId="urn:microsoft.com/office/officeart/2005/8/layout/lProcess3"/>
    <dgm:cxn modelId="{FB955F71-55E3-48F7-AC5D-89764EB77BEA}" srcId="{ACE5A5B0-1242-4882-A57C-59E5D97649D2}" destId="{B42BBF52-2E13-40C1-A284-C8C040FE0CDF}" srcOrd="1" destOrd="0" parTransId="{BC7720F1-CD24-40F4-AE59-6555BBE1361E}" sibTransId="{88BD7A2D-8F1B-49C3-9E9B-74D094C1FEA3}"/>
    <dgm:cxn modelId="{64958C76-6DC9-4BA7-8700-C73587CB00A3}" srcId="{ACE5A5B0-1242-4882-A57C-59E5D97649D2}" destId="{7B21F9EC-C439-4FA9-AF2B-0C5B8FC12C6C}" srcOrd="0" destOrd="0" parTransId="{CFCD75D7-68D9-43C1-B387-18F5CE598AAF}" sibTransId="{8C371B81-FEC7-4D0B-A0C4-4FC2183E4BFD}"/>
    <dgm:cxn modelId="{2B1F4477-3C93-4F97-9373-AB18098696E1}" type="presOf" srcId="{7B21F9EC-C439-4FA9-AF2B-0C5B8FC12C6C}" destId="{5FD66361-981A-448E-AC66-DADBDB5B5B29}" srcOrd="0" destOrd="0" presId="urn:microsoft.com/office/officeart/2005/8/layout/lProcess3"/>
    <dgm:cxn modelId="{C0D7B2B2-29F0-4A0D-81A9-7AD265BA9078}" type="presOf" srcId="{9C9E3C80-40E1-433A-A955-5F76F0952E09}" destId="{C61F3FDB-44D1-4F38-B382-F098715A6DC7}" srcOrd="0" destOrd="0" presId="urn:microsoft.com/office/officeart/2005/8/layout/lProcess3"/>
    <dgm:cxn modelId="{B3BF17B7-DAE0-4FF4-AFEE-D38DF1EF1541}" type="presOf" srcId="{ACE5A5B0-1242-4882-A57C-59E5D97649D2}" destId="{8330738A-7A2E-4977-8EC8-9EB823D93161}" srcOrd="0" destOrd="0" presId="urn:microsoft.com/office/officeart/2005/8/layout/lProcess3"/>
    <dgm:cxn modelId="{04D7BADD-EE94-4693-B489-603C2736B0D6}" srcId="{ACE5A5B0-1242-4882-A57C-59E5D97649D2}" destId="{83A61497-0529-4491-BB95-EA0B8F29E87F}" srcOrd="4" destOrd="0" parTransId="{5DCDA4A1-8166-4FB2-941F-DD8A385967DF}" sibTransId="{0AE82A44-BAA9-4B8F-91DE-FE5219C99385}"/>
    <dgm:cxn modelId="{724071EB-39C6-4337-9AE6-72ABB6924809}" type="presOf" srcId="{C98D6C09-22CD-4BDC-8745-957702408663}" destId="{248EC43A-AC09-45D1-B48E-6B31AB2D2203}" srcOrd="0" destOrd="0" presId="urn:microsoft.com/office/officeart/2005/8/layout/lProcess3"/>
    <dgm:cxn modelId="{C1CA1EE8-4019-4DAB-8890-3C4680F8344B}" type="presParOf" srcId="{8330738A-7A2E-4977-8EC8-9EB823D93161}" destId="{BAF6A84B-7625-48A3-9023-6DA04AFE0171}" srcOrd="0" destOrd="0" presId="urn:microsoft.com/office/officeart/2005/8/layout/lProcess3"/>
    <dgm:cxn modelId="{49512EF1-2DE0-4B58-8F49-C716E544BF34}" type="presParOf" srcId="{BAF6A84B-7625-48A3-9023-6DA04AFE0171}" destId="{5FD66361-981A-448E-AC66-DADBDB5B5B29}" srcOrd="0" destOrd="0" presId="urn:microsoft.com/office/officeart/2005/8/layout/lProcess3"/>
    <dgm:cxn modelId="{52B10D3D-FA3D-4F86-BAB4-931BF8E7BBF4}" type="presParOf" srcId="{8330738A-7A2E-4977-8EC8-9EB823D93161}" destId="{E19A4B92-CDAD-429F-A320-70651F87BC0F}" srcOrd="1" destOrd="0" presId="urn:microsoft.com/office/officeart/2005/8/layout/lProcess3"/>
    <dgm:cxn modelId="{93AF44C6-3F17-48DB-AB8D-82B7823D8B21}" type="presParOf" srcId="{8330738A-7A2E-4977-8EC8-9EB823D93161}" destId="{BE7F941A-1842-4015-97CA-BC915DCD503D}" srcOrd="2" destOrd="0" presId="urn:microsoft.com/office/officeart/2005/8/layout/lProcess3"/>
    <dgm:cxn modelId="{995BEC77-E091-4925-8515-B7A75FDBB6C3}" type="presParOf" srcId="{BE7F941A-1842-4015-97CA-BC915DCD503D}" destId="{635AAD11-D78F-4203-82DF-D89CD964AD96}" srcOrd="0" destOrd="0" presId="urn:microsoft.com/office/officeart/2005/8/layout/lProcess3"/>
    <dgm:cxn modelId="{1B0D69D3-A746-44BD-B466-A473F4150752}" type="presParOf" srcId="{8330738A-7A2E-4977-8EC8-9EB823D93161}" destId="{23156322-5604-4240-9163-7A1E1164E1FF}" srcOrd="3" destOrd="0" presId="urn:microsoft.com/office/officeart/2005/8/layout/lProcess3"/>
    <dgm:cxn modelId="{40405AC6-D752-4DBC-B644-28AAE66D2C2B}" type="presParOf" srcId="{8330738A-7A2E-4977-8EC8-9EB823D93161}" destId="{E8D67DEA-531B-45BA-9B67-8160DE45E23F}" srcOrd="4" destOrd="0" presId="urn:microsoft.com/office/officeart/2005/8/layout/lProcess3"/>
    <dgm:cxn modelId="{E4D421BC-E705-4793-A5AF-9B404144EDCD}" type="presParOf" srcId="{E8D67DEA-531B-45BA-9B67-8160DE45E23F}" destId="{C61F3FDB-44D1-4F38-B382-F098715A6DC7}" srcOrd="0" destOrd="0" presId="urn:microsoft.com/office/officeart/2005/8/layout/lProcess3"/>
    <dgm:cxn modelId="{F8BF88BA-6800-4D00-8C25-4E57CADA7CC8}" type="presParOf" srcId="{8330738A-7A2E-4977-8EC8-9EB823D93161}" destId="{82E49F09-3289-44AC-9E6D-69C5CD99904B}" srcOrd="5" destOrd="0" presId="urn:microsoft.com/office/officeart/2005/8/layout/lProcess3"/>
    <dgm:cxn modelId="{854372A3-D52C-4BF5-A775-FADA7722D40E}" type="presParOf" srcId="{8330738A-7A2E-4977-8EC8-9EB823D93161}" destId="{0D163A2E-B0E0-403C-96E3-7BDD77007558}" srcOrd="6" destOrd="0" presId="urn:microsoft.com/office/officeart/2005/8/layout/lProcess3"/>
    <dgm:cxn modelId="{895E80CD-5DE5-4F76-AAA1-F008000C375A}" type="presParOf" srcId="{0D163A2E-B0E0-403C-96E3-7BDD77007558}" destId="{248EC43A-AC09-45D1-B48E-6B31AB2D2203}" srcOrd="0" destOrd="0" presId="urn:microsoft.com/office/officeart/2005/8/layout/lProcess3"/>
    <dgm:cxn modelId="{664FD1F6-106D-4C01-90C2-C04A4FEA1C73}" type="presParOf" srcId="{8330738A-7A2E-4977-8EC8-9EB823D93161}" destId="{FD07B466-1438-4B7E-B696-507344E57F31}" srcOrd="7" destOrd="0" presId="urn:microsoft.com/office/officeart/2005/8/layout/lProcess3"/>
    <dgm:cxn modelId="{0CBC8E4C-9DEA-46AA-A30F-C16CFF11BCF7}" type="presParOf" srcId="{8330738A-7A2E-4977-8EC8-9EB823D93161}" destId="{EBB4DC3C-1A82-4E98-8080-CDF4C0FD79A2}" srcOrd="8" destOrd="0" presId="urn:microsoft.com/office/officeart/2005/8/layout/lProcess3"/>
    <dgm:cxn modelId="{F8A710E1-D7D9-4CA8-97FD-06A56CD7C6C2}" type="presParOf" srcId="{EBB4DC3C-1A82-4E98-8080-CDF4C0FD79A2}" destId="{E682433D-88C7-417D-8834-9CE7F24E39E8}"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3CDA2-28A2-408F-BAE5-7848C806C187}">
      <dsp:nvSpPr>
        <dsp:cNvPr id="0" name=""/>
        <dsp:cNvSpPr/>
      </dsp:nvSpPr>
      <dsp:spPr>
        <a:xfrm>
          <a:off x="0" y="0"/>
          <a:ext cx="10287000" cy="4699047"/>
        </a:xfrm>
        <a:prstGeom prst="roundRect">
          <a:avLst>
            <a:gd name="adj" fmla="val 10000"/>
          </a:avLst>
        </a:prstGeom>
        <a:solidFill>
          <a:srgbClr val="FFFFFF"/>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latin typeface="Arial" panose="020B0604020202020204" pitchFamily="34" charset="0"/>
              <a:cs typeface="Arial" panose="020B0604020202020204" pitchFamily="34" charset="0"/>
            </a:rPr>
            <a:t>Doctrine</a:t>
          </a:r>
        </a:p>
        <a:p>
          <a:pPr marL="228600" lvl="1" indent="-228600" algn="l" defTabSz="977900">
            <a:lnSpc>
              <a:spcPct val="90000"/>
            </a:lnSpc>
            <a:spcBef>
              <a:spcPct val="0"/>
            </a:spcBef>
            <a:spcAft>
              <a:spcPct val="15000"/>
            </a:spcAft>
            <a:buChar char="•"/>
          </a:pPr>
          <a:r>
            <a:rPr lang="en-US" sz="2200" kern="1200" dirty="0">
              <a:latin typeface="Arial" panose="020B0604020202020204" pitchFamily="34" charset="0"/>
              <a:cs typeface="Arial" panose="020B0604020202020204" pitchFamily="34" charset="0"/>
            </a:rPr>
            <a:t>Provides commanders with a way to share accumulated military knowledge with fellow officers in a consolidated format</a:t>
          </a:r>
        </a:p>
        <a:p>
          <a:pPr marL="228600" lvl="1" indent="-228600" algn="l" defTabSz="977900">
            <a:lnSpc>
              <a:spcPct val="90000"/>
            </a:lnSpc>
            <a:spcBef>
              <a:spcPct val="0"/>
            </a:spcBef>
            <a:spcAft>
              <a:spcPct val="15000"/>
            </a:spcAft>
            <a:buChar char="•"/>
          </a:pPr>
          <a:r>
            <a:rPr lang="en-US" sz="2200" kern="1200" dirty="0">
              <a:latin typeface="Arial" panose="020B0604020202020204" pitchFamily="34" charset="0"/>
              <a:cs typeface="Arial" panose="020B0604020202020204" pitchFamily="34" charset="0"/>
            </a:rPr>
            <a:t>Describes the manner in which a military will operate</a:t>
          </a:r>
        </a:p>
        <a:p>
          <a:pPr marL="228600" lvl="1" indent="-228600" algn="l" defTabSz="977900">
            <a:lnSpc>
              <a:spcPct val="90000"/>
            </a:lnSpc>
            <a:spcBef>
              <a:spcPct val="0"/>
            </a:spcBef>
            <a:spcAft>
              <a:spcPct val="15000"/>
            </a:spcAft>
            <a:buChar char="•"/>
          </a:pPr>
          <a:r>
            <a:rPr lang="en-US" sz="2200" kern="1200" dirty="0">
              <a:latin typeface="Arial" panose="020B0604020202020204" pitchFamily="34" charset="0"/>
              <a:cs typeface="Arial" panose="020B0604020202020204" pitchFamily="34" charset="0"/>
            </a:rPr>
            <a:t>Provides commanders with guidance and advice on issues of strategic, operational, and tactical importance</a:t>
          </a:r>
        </a:p>
      </dsp:txBody>
      <dsp:txXfrm>
        <a:off x="2527304" y="0"/>
        <a:ext cx="7759695" cy="4699047"/>
      </dsp:txXfrm>
    </dsp:sp>
    <dsp:sp modelId="{A0380BF6-A335-4393-B43E-D7EA790DD042}">
      <dsp:nvSpPr>
        <dsp:cNvPr id="0" name=""/>
        <dsp:cNvSpPr/>
      </dsp:nvSpPr>
      <dsp:spPr>
        <a:xfrm>
          <a:off x="469904" y="94864"/>
          <a:ext cx="2057400" cy="4509318"/>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41000" r="-41000"/>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7E174-5FB6-4118-B469-C51DD9F278A1}">
      <dsp:nvSpPr>
        <dsp:cNvPr id="0" name=""/>
        <dsp:cNvSpPr/>
      </dsp:nvSpPr>
      <dsp:spPr>
        <a:xfrm>
          <a:off x="1145642" y="285"/>
          <a:ext cx="2349237" cy="1409542"/>
        </a:xfrm>
        <a:prstGeom prst="rect">
          <a:avLst/>
        </a:prstGeom>
        <a:solidFill>
          <a:schemeClr val="accent6">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Objective</a:t>
          </a:r>
        </a:p>
      </dsp:txBody>
      <dsp:txXfrm>
        <a:off x="1145642" y="285"/>
        <a:ext cx="2349237" cy="1409542"/>
      </dsp:txXfrm>
    </dsp:sp>
    <dsp:sp modelId="{9D198649-5BBF-4329-B79D-2B543D38836D}">
      <dsp:nvSpPr>
        <dsp:cNvPr id="0" name=""/>
        <dsp:cNvSpPr/>
      </dsp:nvSpPr>
      <dsp:spPr>
        <a:xfrm>
          <a:off x="3729803" y="285"/>
          <a:ext cx="2349237" cy="1409542"/>
        </a:xfrm>
        <a:prstGeom prst="rect">
          <a:avLst/>
        </a:prstGeom>
        <a:solidFill>
          <a:schemeClr val="accent6">
            <a:alpha val="90000"/>
            <a:hueOff val="0"/>
            <a:satOff val="0"/>
            <a:lumOff val="0"/>
            <a:alphaOff val="-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Offensive</a:t>
          </a:r>
        </a:p>
      </dsp:txBody>
      <dsp:txXfrm>
        <a:off x="3729803" y="285"/>
        <a:ext cx="2349237" cy="1409542"/>
      </dsp:txXfrm>
    </dsp:sp>
    <dsp:sp modelId="{1831B0A6-AEA4-4EE7-BF5A-5BA7C6FBACEB}">
      <dsp:nvSpPr>
        <dsp:cNvPr id="0" name=""/>
        <dsp:cNvSpPr/>
      </dsp:nvSpPr>
      <dsp:spPr>
        <a:xfrm>
          <a:off x="6313965" y="285"/>
          <a:ext cx="2349237" cy="1409542"/>
        </a:xfrm>
        <a:prstGeom prst="rect">
          <a:avLst/>
        </a:prstGeom>
        <a:solidFill>
          <a:schemeClr val="accent6">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Mass</a:t>
          </a:r>
        </a:p>
      </dsp:txBody>
      <dsp:txXfrm>
        <a:off x="6313965" y="285"/>
        <a:ext cx="2349237" cy="1409542"/>
      </dsp:txXfrm>
    </dsp:sp>
    <dsp:sp modelId="{F48B01BF-1ABC-48E0-8463-01F491D13703}">
      <dsp:nvSpPr>
        <dsp:cNvPr id="0" name=""/>
        <dsp:cNvSpPr/>
      </dsp:nvSpPr>
      <dsp:spPr>
        <a:xfrm>
          <a:off x="1145642" y="1644752"/>
          <a:ext cx="2349237" cy="1409542"/>
        </a:xfrm>
        <a:prstGeom prst="rect">
          <a:avLst/>
        </a:prstGeom>
        <a:solidFill>
          <a:schemeClr val="accent6">
            <a:alpha val="90000"/>
            <a:hueOff val="0"/>
            <a:satOff val="0"/>
            <a:lumOff val="0"/>
            <a:alpha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Economy of force</a:t>
          </a:r>
        </a:p>
      </dsp:txBody>
      <dsp:txXfrm>
        <a:off x="1145642" y="1644752"/>
        <a:ext cx="2349237" cy="1409542"/>
      </dsp:txXfrm>
    </dsp:sp>
    <dsp:sp modelId="{B9122D5C-F1C5-49E6-B010-4A334504A304}">
      <dsp:nvSpPr>
        <dsp:cNvPr id="0" name=""/>
        <dsp:cNvSpPr/>
      </dsp:nvSpPr>
      <dsp:spPr>
        <a:xfrm>
          <a:off x="3729803" y="1644752"/>
          <a:ext cx="2349237" cy="1409542"/>
        </a:xfrm>
        <a:prstGeom prst="rect">
          <a:avLst/>
        </a:prstGeom>
        <a:solidFill>
          <a:schemeClr val="accent6">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Maneuver</a:t>
          </a:r>
        </a:p>
      </dsp:txBody>
      <dsp:txXfrm>
        <a:off x="3729803" y="1644752"/>
        <a:ext cx="2349237" cy="1409542"/>
      </dsp:txXfrm>
    </dsp:sp>
    <dsp:sp modelId="{5446E85E-67CC-440E-B8A1-B1532D4DC449}">
      <dsp:nvSpPr>
        <dsp:cNvPr id="0" name=""/>
        <dsp:cNvSpPr/>
      </dsp:nvSpPr>
      <dsp:spPr>
        <a:xfrm>
          <a:off x="6313965" y="1644752"/>
          <a:ext cx="2349237" cy="1409542"/>
        </a:xfrm>
        <a:prstGeom prst="rect">
          <a:avLst/>
        </a:prstGeom>
        <a:solidFill>
          <a:schemeClr val="accent6">
            <a:alpha val="90000"/>
            <a:hueOff val="0"/>
            <a:satOff val="0"/>
            <a:lumOff val="0"/>
            <a:alpha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Unity of command</a:t>
          </a:r>
        </a:p>
      </dsp:txBody>
      <dsp:txXfrm>
        <a:off x="6313965" y="1644752"/>
        <a:ext cx="2349237" cy="1409542"/>
      </dsp:txXfrm>
    </dsp:sp>
    <dsp:sp modelId="{C8AED882-0EBD-4576-890E-24BA1A075A1F}">
      <dsp:nvSpPr>
        <dsp:cNvPr id="0" name=""/>
        <dsp:cNvSpPr/>
      </dsp:nvSpPr>
      <dsp:spPr>
        <a:xfrm>
          <a:off x="1145642" y="3289218"/>
          <a:ext cx="2349237" cy="1409542"/>
        </a:xfrm>
        <a:prstGeom prst="rect">
          <a:avLst/>
        </a:prstGeom>
        <a:solidFill>
          <a:schemeClr val="accent6">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Security</a:t>
          </a:r>
        </a:p>
      </dsp:txBody>
      <dsp:txXfrm>
        <a:off x="1145642" y="3289218"/>
        <a:ext cx="2349237" cy="1409542"/>
      </dsp:txXfrm>
    </dsp:sp>
    <dsp:sp modelId="{EBBC0E4D-471A-4909-B97E-CEC103469714}">
      <dsp:nvSpPr>
        <dsp:cNvPr id="0" name=""/>
        <dsp:cNvSpPr/>
      </dsp:nvSpPr>
      <dsp:spPr>
        <a:xfrm>
          <a:off x="3729803" y="3289218"/>
          <a:ext cx="2349237" cy="1409542"/>
        </a:xfrm>
        <a:prstGeom prst="rect">
          <a:avLst/>
        </a:prstGeom>
        <a:solidFill>
          <a:schemeClr val="accent6">
            <a:alpha val="90000"/>
            <a:hueOff val="0"/>
            <a:satOff val="0"/>
            <a:lumOff val="0"/>
            <a:alpha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Surprise</a:t>
          </a:r>
        </a:p>
      </dsp:txBody>
      <dsp:txXfrm>
        <a:off x="3729803" y="3289218"/>
        <a:ext cx="2349237" cy="1409542"/>
      </dsp:txXfrm>
    </dsp:sp>
    <dsp:sp modelId="{C1A730ED-63EB-48EE-8905-BC601E2E9E41}">
      <dsp:nvSpPr>
        <dsp:cNvPr id="0" name=""/>
        <dsp:cNvSpPr/>
      </dsp:nvSpPr>
      <dsp:spPr>
        <a:xfrm>
          <a:off x="6313965" y="3289218"/>
          <a:ext cx="2349237" cy="1409542"/>
        </a:xfrm>
        <a:prstGeom prst="rect">
          <a:avLst/>
        </a:prstGeom>
        <a:solidFill>
          <a:schemeClr val="accent6">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Simplicity</a:t>
          </a:r>
        </a:p>
      </dsp:txBody>
      <dsp:txXfrm>
        <a:off x="6313965" y="3289218"/>
        <a:ext cx="2349237" cy="14095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AB66D6-2B84-438D-8172-13569CD10C52}">
      <dsp:nvSpPr>
        <dsp:cNvPr id="0" name=""/>
        <dsp:cNvSpPr/>
      </dsp:nvSpPr>
      <dsp:spPr>
        <a:xfrm>
          <a:off x="3058306" y="1313370"/>
          <a:ext cx="2056936" cy="2056752"/>
        </a:xfrm>
        <a:prstGeom prst="ellipse">
          <a:avLst/>
        </a:prstGeom>
        <a:solidFill>
          <a:schemeClr val="bg2">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Principles of Joint Operations</a:t>
          </a:r>
        </a:p>
      </dsp:txBody>
      <dsp:txXfrm>
        <a:off x="3359537" y="1614574"/>
        <a:ext cx="1454474" cy="1454344"/>
      </dsp:txXfrm>
    </dsp:sp>
    <dsp:sp modelId="{93194BD1-AEAA-4113-9D6F-1D07A566A029}">
      <dsp:nvSpPr>
        <dsp:cNvPr id="0" name=""/>
        <dsp:cNvSpPr/>
      </dsp:nvSpPr>
      <dsp:spPr>
        <a:xfrm>
          <a:off x="1997830" y="169633"/>
          <a:ext cx="4145879" cy="4321670"/>
        </a:xfrm>
        <a:prstGeom prst="blockArc">
          <a:avLst>
            <a:gd name="adj1" fmla="val 16509444"/>
            <a:gd name="adj2" fmla="val 5088054"/>
            <a:gd name="adj3" fmla="val 52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D369C1-B076-4C46-80C7-45BE55EE3E93}">
      <dsp:nvSpPr>
        <dsp:cNvPr id="0" name=""/>
        <dsp:cNvSpPr/>
      </dsp:nvSpPr>
      <dsp:spPr>
        <a:xfrm>
          <a:off x="4564471" y="0"/>
          <a:ext cx="1102145" cy="1101915"/>
        </a:xfrm>
        <a:prstGeom prst="ellipse">
          <a:avLst/>
        </a:prstGeom>
        <a:blipFill>
          <a:blip xmlns:r="http://schemas.openxmlformats.org/officeDocument/2006/relationships" r:embed="rId1">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466005-83D8-4F0E-A11C-2C51E91E7CD2}">
      <dsp:nvSpPr>
        <dsp:cNvPr id="0" name=""/>
        <dsp:cNvSpPr/>
      </dsp:nvSpPr>
      <dsp:spPr>
        <a:xfrm>
          <a:off x="5750561" y="14097"/>
          <a:ext cx="1475365" cy="1066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n-US" sz="2000" kern="1200" dirty="0">
              <a:solidFill>
                <a:schemeClr val="tx1"/>
              </a:solidFill>
              <a:latin typeface="Arial" panose="020B0604020202020204" pitchFamily="34" charset="0"/>
              <a:cs typeface="Arial" panose="020B0604020202020204" pitchFamily="34" charset="0"/>
            </a:rPr>
            <a:t>Army principles of war</a:t>
          </a:r>
        </a:p>
      </dsp:txBody>
      <dsp:txXfrm>
        <a:off x="5750561" y="14097"/>
        <a:ext cx="1475365" cy="1066673"/>
      </dsp:txXfrm>
    </dsp:sp>
    <dsp:sp modelId="{52964889-851B-41EF-BD7C-DE7F73912373}">
      <dsp:nvSpPr>
        <dsp:cNvPr id="0" name=""/>
        <dsp:cNvSpPr/>
      </dsp:nvSpPr>
      <dsp:spPr>
        <a:xfrm>
          <a:off x="5378549" y="1026261"/>
          <a:ext cx="1102145" cy="1101915"/>
        </a:xfrm>
        <a:prstGeom prst="ellipse">
          <a:avLst/>
        </a:prstGeom>
        <a:blipFill>
          <a:blip xmlns:r="http://schemas.openxmlformats.org/officeDocument/2006/relationships" r:embed="rId3">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5E9253-1FCC-437C-BDA3-4EF2E0DC71E1}">
      <dsp:nvSpPr>
        <dsp:cNvPr id="0" name=""/>
        <dsp:cNvSpPr/>
      </dsp:nvSpPr>
      <dsp:spPr>
        <a:xfrm>
          <a:off x="6575812" y="1045527"/>
          <a:ext cx="1979733" cy="1066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n-US" sz="2000" kern="1200" dirty="0">
              <a:solidFill>
                <a:schemeClr val="tx1"/>
              </a:solidFill>
              <a:latin typeface="Arial" panose="020B0604020202020204" pitchFamily="34" charset="0"/>
              <a:cs typeface="Arial" panose="020B0604020202020204" pitchFamily="34" charset="0"/>
            </a:rPr>
            <a:t>Perseverance</a:t>
          </a:r>
        </a:p>
      </dsp:txBody>
      <dsp:txXfrm>
        <a:off x="6575812" y="1045527"/>
        <a:ext cx="1979733" cy="1066673"/>
      </dsp:txXfrm>
    </dsp:sp>
    <dsp:sp modelId="{00759426-B657-4EB2-AB3D-A59C3AFACB26}">
      <dsp:nvSpPr>
        <dsp:cNvPr id="0" name=""/>
        <dsp:cNvSpPr/>
      </dsp:nvSpPr>
      <dsp:spPr>
        <a:xfrm>
          <a:off x="5374321" y="2535110"/>
          <a:ext cx="1102145" cy="1101915"/>
        </a:xfrm>
        <a:prstGeom prst="ellipse">
          <a:avLst/>
        </a:prstGeom>
        <a:blipFill>
          <a:blip xmlns:r="http://schemas.openxmlformats.org/officeDocument/2006/relationships" r:embed="rId5">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A16633-78B1-44F9-97A7-E50852D9040A}">
      <dsp:nvSpPr>
        <dsp:cNvPr id="0" name=""/>
        <dsp:cNvSpPr/>
      </dsp:nvSpPr>
      <dsp:spPr>
        <a:xfrm>
          <a:off x="6561619" y="2552966"/>
          <a:ext cx="1475365" cy="1066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n-US" sz="2000" kern="1200" dirty="0">
              <a:solidFill>
                <a:schemeClr val="tx1"/>
              </a:solidFill>
              <a:latin typeface="Arial" panose="020B0604020202020204" pitchFamily="34" charset="0"/>
              <a:cs typeface="Arial" panose="020B0604020202020204" pitchFamily="34" charset="0"/>
            </a:rPr>
            <a:t>Legitimacy</a:t>
          </a:r>
        </a:p>
      </dsp:txBody>
      <dsp:txXfrm>
        <a:off x="6561619" y="2552966"/>
        <a:ext cx="1475365" cy="1066673"/>
      </dsp:txXfrm>
    </dsp:sp>
    <dsp:sp modelId="{F8749DAE-417A-4965-8BF8-B1E18C65D0D7}">
      <dsp:nvSpPr>
        <dsp:cNvPr id="0" name=""/>
        <dsp:cNvSpPr/>
      </dsp:nvSpPr>
      <dsp:spPr>
        <a:xfrm>
          <a:off x="4564471" y="3597084"/>
          <a:ext cx="1102145" cy="1101915"/>
        </a:xfrm>
        <a:prstGeom prst="ellipse">
          <a:avLst/>
        </a:prstGeom>
        <a:blipFill>
          <a:blip xmlns:r="http://schemas.openxmlformats.org/officeDocument/2006/relationships" r:embed="rId7">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A22D19-DA84-4FFA-9B24-341C03472DA1}">
      <dsp:nvSpPr>
        <dsp:cNvPr id="0" name=""/>
        <dsp:cNvSpPr/>
      </dsp:nvSpPr>
      <dsp:spPr>
        <a:xfrm>
          <a:off x="5750561" y="3619639"/>
          <a:ext cx="1475365" cy="1066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n-US" sz="2000" kern="1200" dirty="0">
              <a:solidFill>
                <a:schemeClr val="tx1"/>
              </a:solidFill>
              <a:latin typeface="Arial" panose="020B0604020202020204" pitchFamily="34" charset="0"/>
              <a:cs typeface="Arial" panose="020B0604020202020204" pitchFamily="34" charset="0"/>
            </a:rPr>
            <a:t>Restraint</a:t>
          </a:r>
        </a:p>
      </dsp:txBody>
      <dsp:txXfrm>
        <a:off x="5750561" y="3619639"/>
        <a:ext cx="1475365" cy="10666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ADF12-E1C8-4B59-9B23-13744963D7BC}">
      <dsp:nvSpPr>
        <dsp:cNvPr id="0" name=""/>
        <dsp:cNvSpPr/>
      </dsp:nvSpPr>
      <dsp:spPr>
        <a:xfrm>
          <a:off x="50" y="22483"/>
          <a:ext cx="4806962" cy="1843200"/>
        </a:xfrm>
        <a:prstGeom prst="rect">
          <a:avLst/>
        </a:prstGeom>
        <a:solidFill>
          <a:schemeClr val="accent3">
            <a:lumMod val="40000"/>
            <a:lumOff val="60000"/>
          </a:schemeClr>
        </a:solidFill>
        <a:ln w="12700" cap="flat" cmpd="sng" algn="ctr">
          <a:solidFill>
            <a:schemeClr val="bg2">
              <a:lumMod val="9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rgbClr val="3C4743"/>
              </a:solidFill>
              <a:latin typeface="Arial" panose="020B0604020202020204" pitchFamily="34" charset="0"/>
              <a:cs typeface="Arial" panose="020B0604020202020204" pitchFamily="34" charset="0"/>
            </a:rPr>
            <a:t>Traditional</a:t>
          </a:r>
        </a:p>
      </dsp:txBody>
      <dsp:txXfrm>
        <a:off x="50" y="22483"/>
        <a:ext cx="4806962" cy="1843200"/>
      </dsp:txXfrm>
    </dsp:sp>
    <dsp:sp modelId="{8AA0446C-DF2F-4BB9-B5ED-B695D816C27F}">
      <dsp:nvSpPr>
        <dsp:cNvPr id="0" name=""/>
        <dsp:cNvSpPr/>
      </dsp:nvSpPr>
      <dsp:spPr>
        <a:xfrm>
          <a:off x="50" y="1865683"/>
          <a:ext cx="4806962" cy="2810880"/>
        </a:xfrm>
        <a:prstGeom prst="rect">
          <a:avLst/>
        </a:prstGeom>
        <a:solidFill>
          <a:schemeClr val="bg2">
            <a:lumMod val="95000"/>
            <a:alpha val="90000"/>
          </a:schemeClr>
        </a:solidFill>
        <a:ln w="12700" cap="flat" cmpd="sng" algn="ctr">
          <a:solidFill>
            <a:schemeClr val="bg2">
              <a:lumMod val="95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Includes large-scale conflict between nations or groups of nations</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Characterized as a violent struggle for domination between nation-states or coalitions and alliances of nation-states</a:t>
          </a:r>
        </a:p>
      </dsp:txBody>
      <dsp:txXfrm>
        <a:off x="50" y="1865683"/>
        <a:ext cx="4806962" cy="2810880"/>
      </dsp:txXfrm>
    </dsp:sp>
    <dsp:sp modelId="{13B0192B-8E53-4E93-BA89-7B29C8577D8E}">
      <dsp:nvSpPr>
        <dsp:cNvPr id="0" name=""/>
        <dsp:cNvSpPr/>
      </dsp:nvSpPr>
      <dsp:spPr>
        <a:xfrm>
          <a:off x="5479987" y="22483"/>
          <a:ext cx="4806962" cy="1843200"/>
        </a:xfrm>
        <a:prstGeom prst="rect">
          <a:avLst/>
        </a:prstGeom>
        <a:solidFill>
          <a:schemeClr val="accent3">
            <a:lumMod val="40000"/>
            <a:lumOff val="60000"/>
          </a:schemeClr>
        </a:solidFill>
        <a:ln w="12700" cap="flat" cmpd="sng" algn="ctr">
          <a:solidFill>
            <a:schemeClr val="bg2">
              <a:lumMod val="9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rgbClr val="3C4743"/>
              </a:solidFill>
              <a:latin typeface="Arial" panose="020B0604020202020204" pitchFamily="34" charset="0"/>
              <a:cs typeface="Arial" panose="020B0604020202020204" pitchFamily="34" charset="0"/>
            </a:rPr>
            <a:t>Irregular</a:t>
          </a:r>
        </a:p>
      </dsp:txBody>
      <dsp:txXfrm>
        <a:off x="5479987" y="22483"/>
        <a:ext cx="4806962" cy="1843200"/>
      </dsp:txXfrm>
    </dsp:sp>
    <dsp:sp modelId="{AC1BEB01-F5A6-461B-8F58-B859D8491BE5}">
      <dsp:nvSpPr>
        <dsp:cNvPr id="0" name=""/>
        <dsp:cNvSpPr/>
      </dsp:nvSpPr>
      <dsp:spPr>
        <a:xfrm>
          <a:off x="5479987" y="1865683"/>
          <a:ext cx="4806962" cy="2810880"/>
        </a:xfrm>
        <a:prstGeom prst="rect">
          <a:avLst/>
        </a:prstGeom>
        <a:solidFill>
          <a:schemeClr val="bg2">
            <a:lumMod val="95000"/>
            <a:alpha val="90000"/>
          </a:schemeClr>
        </a:solidFill>
        <a:ln w="12700" cap="flat" cmpd="sng" algn="ctr">
          <a:solidFill>
            <a:schemeClr val="bg2">
              <a:lumMod val="95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Characterized as a violent struggle among state and non-state actors for legitimacy and influence over the relevant population(s)</a:t>
          </a:r>
        </a:p>
      </dsp:txBody>
      <dsp:txXfrm>
        <a:off x="5479987" y="1865683"/>
        <a:ext cx="4806962" cy="28108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ED240-292E-478B-90B0-8CFDCE24AED9}">
      <dsp:nvSpPr>
        <dsp:cNvPr id="0" name=""/>
        <dsp:cNvSpPr/>
      </dsp:nvSpPr>
      <dsp:spPr>
        <a:xfrm rot="5400000">
          <a:off x="6542697" y="-2723910"/>
          <a:ext cx="904924" cy="6583680"/>
        </a:xfrm>
        <a:prstGeom prst="round1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solidFill>
                <a:schemeClr val="tx1"/>
              </a:solidFill>
              <a:latin typeface="Arial" panose="020B0604020202020204" pitchFamily="34" charset="0"/>
              <a:cs typeface="Arial" panose="020B0604020202020204" pitchFamily="34" charset="0"/>
            </a:rPr>
            <a:t>Operations covering the land domain of warfare</a:t>
          </a:r>
        </a:p>
      </dsp:txBody>
      <dsp:txXfrm rot="-5400000">
        <a:off x="3703320" y="115467"/>
        <a:ext cx="6583680" cy="860749"/>
      </dsp:txXfrm>
    </dsp:sp>
    <dsp:sp modelId="{BC56510F-DDAB-4A10-949B-5DF5B11FAFC0}">
      <dsp:nvSpPr>
        <dsp:cNvPr id="0" name=""/>
        <dsp:cNvSpPr/>
      </dsp:nvSpPr>
      <dsp:spPr>
        <a:xfrm>
          <a:off x="0" y="2351"/>
          <a:ext cx="3703320" cy="1131155"/>
        </a:xfrm>
        <a:prstGeom prst="roundRect">
          <a:avLst/>
        </a:prstGeom>
        <a:solidFill>
          <a:schemeClr val="accent2">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2"/>
              </a:solidFill>
              <a:latin typeface="Arial" panose="020B0604020202020204" pitchFamily="34" charset="0"/>
              <a:cs typeface="Arial" panose="020B0604020202020204" pitchFamily="34" charset="0"/>
            </a:rPr>
            <a:t>U.S. Army</a:t>
          </a:r>
        </a:p>
      </dsp:txBody>
      <dsp:txXfrm>
        <a:off x="55218" y="57569"/>
        <a:ext cx="3592884" cy="1020719"/>
      </dsp:txXfrm>
    </dsp:sp>
    <dsp:sp modelId="{0B9FA7E3-D59C-4CF7-99B1-E23C2BAA5235}">
      <dsp:nvSpPr>
        <dsp:cNvPr id="0" name=""/>
        <dsp:cNvSpPr/>
      </dsp:nvSpPr>
      <dsp:spPr>
        <a:xfrm rot="5400000">
          <a:off x="6542697" y="-1536196"/>
          <a:ext cx="904924" cy="6583680"/>
        </a:xfrm>
        <a:prstGeom prst="round1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solidFill>
                <a:schemeClr val="tx1"/>
              </a:solidFill>
              <a:latin typeface="Arial" panose="020B0604020202020204" pitchFamily="34" charset="0"/>
              <a:cs typeface="Arial" panose="020B0604020202020204" pitchFamily="34" charset="0"/>
            </a:rPr>
            <a:t>Operations covering the sea domain of warfare</a:t>
          </a:r>
        </a:p>
      </dsp:txBody>
      <dsp:txXfrm rot="-5400000">
        <a:off x="3703320" y="1303181"/>
        <a:ext cx="6583680" cy="860749"/>
      </dsp:txXfrm>
    </dsp:sp>
    <dsp:sp modelId="{A6698D6A-49AB-4FFD-AE89-7E62D0ED7F95}">
      <dsp:nvSpPr>
        <dsp:cNvPr id="0" name=""/>
        <dsp:cNvSpPr/>
      </dsp:nvSpPr>
      <dsp:spPr>
        <a:xfrm>
          <a:off x="0" y="1190065"/>
          <a:ext cx="3703320" cy="1131155"/>
        </a:xfrm>
        <a:prstGeom prst="roundRect">
          <a:avLst/>
        </a:prstGeom>
        <a:solidFill>
          <a:schemeClr val="accent2">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2"/>
              </a:solidFill>
              <a:latin typeface="Arial" panose="020B0604020202020204" pitchFamily="34" charset="0"/>
              <a:cs typeface="Arial" panose="020B0604020202020204" pitchFamily="34" charset="0"/>
            </a:rPr>
            <a:t>U.S. Navy</a:t>
          </a:r>
        </a:p>
      </dsp:txBody>
      <dsp:txXfrm>
        <a:off x="55218" y="1245283"/>
        <a:ext cx="3592884" cy="1020719"/>
      </dsp:txXfrm>
    </dsp:sp>
    <dsp:sp modelId="{D0638D65-0851-4AA9-B150-50E2D230BB3A}">
      <dsp:nvSpPr>
        <dsp:cNvPr id="0" name=""/>
        <dsp:cNvSpPr/>
      </dsp:nvSpPr>
      <dsp:spPr>
        <a:xfrm rot="5400000">
          <a:off x="6542697" y="-348483"/>
          <a:ext cx="904924" cy="6583680"/>
        </a:xfrm>
        <a:prstGeom prst="round1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solidFill>
                <a:schemeClr val="tx1"/>
              </a:solidFill>
              <a:latin typeface="Arial" panose="020B0604020202020204" pitchFamily="34" charset="0"/>
              <a:cs typeface="Arial" panose="020B0604020202020204" pitchFamily="34" charset="0"/>
            </a:rPr>
            <a:t>Operations that cross between the land and sea domains of warfare</a:t>
          </a:r>
        </a:p>
      </dsp:txBody>
      <dsp:txXfrm rot="-5400000">
        <a:off x="3703320" y="2490894"/>
        <a:ext cx="6583680" cy="860749"/>
      </dsp:txXfrm>
    </dsp:sp>
    <dsp:sp modelId="{C67E3902-EB50-4A64-B9E8-7541C7D825D3}">
      <dsp:nvSpPr>
        <dsp:cNvPr id="0" name=""/>
        <dsp:cNvSpPr/>
      </dsp:nvSpPr>
      <dsp:spPr>
        <a:xfrm>
          <a:off x="0" y="2377778"/>
          <a:ext cx="3703320" cy="1131155"/>
        </a:xfrm>
        <a:prstGeom prst="roundRect">
          <a:avLst/>
        </a:prstGeom>
        <a:solidFill>
          <a:schemeClr val="accent2">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2"/>
              </a:solidFill>
              <a:latin typeface="Arial" panose="020B0604020202020204" pitchFamily="34" charset="0"/>
              <a:cs typeface="Arial" panose="020B0604020202020204" pitchFamily="34" charset="0"/>
            </a:rPr>
            <a:t>U.S. Marine Corps</a:t>
          </a:r>
        </a:p>
      </dsp:txBody>
      <dsp:txXfrm>
        <a:off x="55218" y="2432996"/>
        <a:ext cx="3592884" cy="1020719"/>
      </dsp:txXfrm>
    </dsp:sp>
    <dsp:sp modelId="{CBE2C910-828F-40D2-999F-9E3F1386B569}">
      <dsp:nvSpPr>
        <dsp:cNvPr id="0" name=""/>
        <dsp:cNvSpPr/>
      </dsp:nvSpPr>
      <dsp:spPr>
        <a:xfrm rot="5400000">
          <a:off x="6542697" y="839230"/>
          <a:ext cx="904924" cy="6583680"/>
        </a:xfrm>
        <a:prstGeom prst="round1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solidFill>
                <a:schemeClr val="tx1"/>
              </a:solidFill>
              <a:latin typeface="Arial" panose="020B0604020202020204" pitchFamily="34" charset="0"/>
              <a:cs typeface="Arial" panose="020B0604020202020204" pitchFamily="34" charset="0"/>
            </a:rPr>
            <a:t>Concerned with both the air and space domains of warfare</a:t>
          </a:r>
        </a:p>
      </dsp:txBody>
      <dsp:txXfrm rot="-5400000">
        <a:off x="3703320" y="3678608"/>
        <a:ext cx="6583680" cy="860749"/>
      </dsp:txXfrm>
    </dsp:sp>
    <dsp:sp modelId="{D7337E1A-8994-4BF7-A4F7-CB0750AA11C5}">
      <dsp:nvSpPr>
        <dsp:cNvPr id="0" name=""/>
        <dsp:cNvSpPr/>
      </dsp:nvSpPr>
      <dsp:spPr>
        <a:xfrm>
          <a:off x="0" y="3565492"/>
          <a:ext cx="3703320" cy="1131155"/>
        </a:xfrm>
        <a:prstGeom prst="roundRect">
          <a:avLst/>
        </a:prstGeom>
        <a:solidFill>
          <a:schemeClr val="accent2">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2"/>
              </a:solidFill>
              <a:latin typeface="Arial" panose="020B0604020202020204" pitchFamily="34" charset="0"/>
              <a:cs typeface="Arial" panose="020B0604020202020204" pitchFamily="34" charset="0"/>
            </a:rPr>
            <a:t>U.S. Air Force</a:t>
          </a:r>
        </a:p>
      </dsp:txBody>
      <dsp:txXfrm>
        <a:off x="55218" y="3620710"/>
        <a:ext cx="3592884" cy="10207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89CD3-40AC-4B1A-8C2A-A4C8BA984074}">
      <dsp:nvSpPr>
        <dsp:cNvPr id="0" name=""/>
        <dsp:cNvSpPr/>
      </dsp:nvSpPr>
      <dsp:spPr>
        <a:xfrm>
          <a:off x="1992623" y="611"/>
          <a:ext cx="6301753" cy="1062856"/>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2"/>
              </a:solidFill>
              <a:latin typeface="Arial" panose="020B0604020202020204" pitchFamily="34" charset="0"/>
              <a:cs typeface="Arial" panose="020B0604020202020204" pitchFamily="34" charset="0"/>
            </a:rPr>
            <a:t>Protect the American people, the homeland, and the American way of life.</a:t>
          </a:r>
        </a:p>
      </dsp:txBody>
      <dsp:txXfrm>
        <a:off x="2524051" y="611"/>
        <a:ext cx="5238897" cy="1062856"/>
      </dsp:txXfrm>
    </dsp:sp>
    <dsp:sp modelId="{2A7EF1F7-97A9-439A-B3E5-E6D81BD19CBE}">
      <dsp:nvSpPr>
        <dsp:cNvPr id="0" name=""/>
        <dsp:cNvSpPr/>
      </dsp:nvSpPr>
      <dsp:spPr>
        <a:xfrm>
          <a:off x="1992623" y="1212267"/>
          <a:ext cx="6301753" cy="1062856"/>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2"/>
              </a:solidFill>
              <a:latin typeface="Arial" panose="020B0604020202020204" pitchFamily="34" charset="0"/>
              <a:cs typeface="Arial" panose="020B0604020202020204" pitchFamily="34" charset="0"/>
            </a:rPr>
            <a:t>Promote American prosperity.</a:t>
          </a:r>
        </a:p>
      </dsp:txBody>
      <dsp:txXfrm>
        <a:off x="2524051" y="1212267"/>
        <a:ext cx="5238897" cy="1062856"/>
      </dsp:txXfrm>
    </dsp:sp>
    <dsp:sp modelId="{F75E2E46-F071-4201-9922-2BAA7654FAD0}">
      <dsp:nvSpPr>
        <dsp:cNvPr id="0" name=""/>
        <dsp:cNvSpPr/>
      </dsp:nvSpPr>
      <dsp:spPr>
        <a:xfrm>
          <a:off x="1992623" y="2423923"/>
          <a:ext cx="6301753" cy="1062856"/>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2"/>
              </a:solidFill>
              <a:latin typeface="Arial" panose="020B0604020202020204" pitchFamily="34" charset="0"/>
              <a:cs typeface="Arial" panose="020B0604020202020204" pitchFamily="34" charset="0"/>
            </a:rPr>
            <a:t>Preserve peace through strength.</a:t>
          </a:r>
        </a:p>
      </dsp:txBody>
      <dsp:txXfrm>
        <a:off x="2524051" y="2423923"/>
        <a:ext cx="5238897" cy="1062856"/>
      </dsp:txXfrm>
    </dsp:sp>
    <dsp:sp modelId="{88AE0793-9783-4B89-B5AF-DD5C546E1024}">
      <dsp:nvSpPr>
        <dsp:cNvPr id="0" name=""/>
        <dsp:cNvSpPr/>
      </dsp:nvSpPr>
      <dsp:spPr>
        <a:xfrm>
          <a:off x="1992623" y="3635579"/>
          <a:ext cx="6301753" cy="1062856"/>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2"/>
              </a:solidFill>
              <a:latin typeface="Arial" panose="020B0604020202020204" pitchFamily="34" charset="0"/>
              <a:cs typeface="Arial" panose="020B0604020202020204" pitchFamily="34" charset="0"/>
            </a:rPr>
            <a:t>Advance American influence.</a:t>
          </a:r>
        </a:p>
      </dsp:txBody>
      <dsp:txXfrm>
        <a:off x="2524051" y="3635579"/>
        <a:ext cx="5238897" cy="10628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66361-981A-448E-AC66-DADBDB5B5B29}">
      <dsp:nvSpPr>
        <dsp:cNvPr id="0" name=""/>
        <dsp:cNvSpPr/>
      </dsp:nvSpPr>
      <dsp:spPr>
        <a:xfrm>
          <a:off x="2230749" y="812"/>
          <a:ext cx="5825500" cy="844860"/>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2"/>
              </a:solidFill>
              <a:latin typeface="Arial" panose="020B0604020202020204" pitchFamily="34" charset="0"/>
              <a:cs typeface="Arial" panose="020B0604020202020204" pitchFamily="34" charset="0"/>
            </a:rPr>
            <a:t>Build a more lethal force.</a:t>
          </a:r>
        </a:p>
      </dsp:txBody>
      <dsp:txXfrm>
        <a:off x="2653179" y="812"/>
        <a:ext cx="4980640" cy="844860"/>
      </dsp:txXfrm>
    </dsp:sp>
    <dsp:sp modelId="{635AAD11-D78F-4203-82DF-D89CD964AD96}">
      <dsp:nvSpPr>
        <dsp:cNvPr id="0" name=""/>
        <dsp:cNvSpPr/>
      </dsp:nvSpPr>
      <dsp:spPr>
        <a:xfrm>
          <a:off x="2230749" y="963953"/>
          <a:ext cx="5825500" cy="844860"/>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2"/>
              </a:solidFill>
              <a:latin typeface="Arial" panose="020B0604020202020204" pitchFamily="34" charset="0"/>
              <a:cs typeface="Arial" panose="020B0604020202020204" pitchFamily="34" charset="0"/>
            </a:rPr>
            <a:t>Compete and deter in cyberspace.</a:t>
          </a:r>
        </a:p>
      </dsp:txBody>
      <dsp:txXfrm>
        <a:off x="2653179" y="963953"/>
        <a:ext cx="4980640" cy="844860"/>
      </dsp:txXfrm>
    </dsp:sp>
    <dsp:sp modelId="{C61F3FDB-44D1-4F38-B382-F098715A6DC7}">
      <dsp:nvSpPr>
        <dsp:cNvPr id="0" name=""/>
        <dsp:cNvSpPr/>
      </dsp:nvSpPr>
      <dsp:spPr>
        <a:xfrm>
          <a:off x="2230749" y="1927093"/>
          <a:ext cx="5825500" cy="844860"/>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2"/>
              </a:solidFill>
              <a:latin typeface="Arial" panose="020B0604020202020204" pitchFamily="34" charset="0"/>
              <a:cs typeface="Arial" panose="020B0604020202020204" pitchFamily="34" charset="0"/>
            </a:rPr>
            <a:t>Strengthen alliances and attract new partnerships.</a:t>
          </a:r>
        </a:p>
      </dsp:txBody>
      <dsp:txXfrm>
        <a:off x="2653179" y="1927093"/>
        <a:ext cx="4980640" cy="844860"/>
      </dsp:txXfrm>
    </dsp:sp>
    <dsp:sp modelId="{248EC43A-AC09-45D1-B48E-6B31AB2D2203}">
      <dsp:nvSpPr>
        <dsp:cNvPr id="0" name=""/>
        <dsp:cNvSpPr/>
      </dsp:nvSpPr>
      <dsp:spPr>
        <a:xfrm>
          <a:off x="2230749" y="2890233"/>
          <a:ext cx="5825500" cy="844860"/>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2"/>
              </a:solidFill>
              <a:latin typeface="Arial" panose="020B0604020202020204" pitchFamily="34" charset="0"/>
              <a:cs typeface="Arial" panose="020B0604020202020204" pitchFamily="34" charset="0"/>
            </a:rPr>
            <a:t>Reform the department.</a:t>
          </a:r>
        </a:p>
      </dsp:txBody>
      <dsp:txXfrm>
        <a:off x="2653179" y="2890233"/>
        <a:ext cx="4980640" cy="844860"/>
      </dsp:txXfrm>
    </dsp:sp>
    <dsp:sp modelId="{E682433D-88C7-417D-8834-9CE7F24E39E8}">
      <dsp:nvSpPr>
        <dsp:cNvPr id="0" name=""/>
        <dsp:cNvSpPr/>
      </dsp:nvSpPr>
      <dsp:spPr>
        <a:xfrm>
          <a:off x="2230749" y="3853374"/>
          <a:ext cx="5825500" cy="844860"/>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2"/>
              </a:solidFill>
              <a:latin typeface="Arial" panose="020B0604020202020204" pitchFamily="34" charset="0"/>
              <a:cs typeface="Arial" panose="020B0604020202020204" pitchFamily="34" charset="0"/>
            </a:rPr>
            <a:t>Cultivate talent.</a:t>
          </a:r>
        </a:p>
      </dsp:txBody>
      <dsp:txXfrm>
        <a:off x="2653179" y="3853374"/>
        <a:ext cx="4980640" cy="844860"/>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AC72F4AF-7674-4718-B361-7BEA73CB563F}" type="datetime1">
              <a:rPr lang="en-US"/>
              <a:pPr>
                <a:defRPr/>
              </a:pPr>
              <a:t>10/6/2021</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513DD51A-0DC6-4495-B79F-6FCA35DCA285}" type="slidenum">
              <a:rPr lang="en-US"/>
              <a:pPr>
                <a:defRPr/>
              </a:pPr>
              <a:t>‹#›</a:t>
            </a:fld>
            <a:endParaRPr lang="en-US" dirty="0"/>
          </a:p>
        </p:txBody>
      </p:sp>
    </p:spTree>
    <p:extLst>
      <p:ext uri="{BB962C8B-B14F-4D97-AF65-F5344CB8AC3E}">
        <p14:creationId xmlns:p14="http://schemas.microsoft.com/office/powerpoint/2010/main" val="16869340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F1598E01-3837-4BCD-A94F-320D151CB389}" type="datetime1">
              <a:rPr lang="en-US"/>
              <a:pPr>
                <a:defRPr/>
              </a:pPr>
              <a:t>10/6/2021</a:t>
            </a:fld>
            <a:endParaRPr lang="en-US" dirty="0"/>
          </a:p>
        </p:txBody>
      </p:sp>
      <p:sp>
        <p:nvSpPr>
          <p:cNvPr id="23556" name="Rectangle 4"/>
          <p:cNvSpPr>
            <a:spLocks noGrp="1" noRot="1" noChangeAspect="1" noChangeArrowheads="1" noTextEdit="1"/>
          </p:cNvSpPr>
          <p:nvPr>
            <p:ph type="sldImg" idx="2"/>
          </p:nvPr>
        </p:nvSpPr>
        <p:spPr bwMode="auto">
          <a:xfrm>
            <a:off x="406400" y="698500"/>
            <a:ext cx="61976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7A3E44A6-3856-402F-B262-FD477CA1CEF3}" type="slidenum">
              <a:rPr lang="en-US"/>
              <a:pPr>
                <a:defRPr/>
              </a:pPr>
              <a:t>‹#›</a:t>
            </a:fld>
            <a:endParaRPr lang="en-US" dirty="0"/>
          </a:p>
        </p:txBody>
      </p:sp>
    </p:spTree>
    <p:extLst>
      <p:ext uri="{BB962C8B-B14F-4D97-AF65-F5344CB8AC3E}">
        <p14:creationId xmlns:p14="http://schemas.microsoft.com/office/powerpoint/2010/main" val="172000959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1</a:t>
            </a:fld>
            <a:endParaRPr lang="en-US" dirty="0"/>
          </a:p>
        </p:txBody>
      </p:sp>
    </p:spTree>
    <p:extLst>
      <p:ext uri="{BB962C8B-B14F-4D97-AF65-F5344CB8AC3E}">
        <p14:creationId xmlns:p14="http://schemas.microsoft.com/office/powerpoint/2010/main" val="483519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10/6/2021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17</a:t>
            </a:fld>
            <a:endParaRPr lang="en-US" dirty="0"/>
          </a:p>
        </p:txBody>
      </p:sp>
    </p:spTree>
    <p:extLst>
      <p:ext uri="{BB962C8B-B14F-4D97-AF65-F5344CB8AC3E}">
        <p14:creationId xmlns:p14="http://schemas.microsoft.com/office/powerpoint/2010/main" val="1073993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7" name="Picture Placeholder 6">
            <a:extLst>
              <a:ext uri="{FF2B5EF4-FFF2-40B4-BE49-F238E27FC236}">
                <a16:creationId xmlns:a16="http://schemas.microsoft.com/office/drawing/2014/main" id="{EC9CFE91-0E8B-934B-8D25-5CBB7FD65D50}"/>
              </a:ext>
            </a:extLst>
          </p:cNvPr>
          <p:cNvSpPr>
            <a:spLocks noGrp="1"/>
          </p:cNvSpPr>
          <p:nvPr>
            <p:ph type="pic" sz="quarter" idx="10"/>
          </p:nvPr>
        </p:nvSpPr>
        <p:spPr>
          <a:xfrm>
            <a:off x="8100060" y="388500"/>
            <a:ext cx="3604981" cy="6081000"/>
          </a:xfrm>
        </p:spPr>
        <p:txBody>
          <a:bodyPr/>
          <a:lstStyle/>
          <a:p>
            <a:endParaRPr lang="en-US"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a:t>
            </a:r>
          </a:p>
        </p:txBody>
      </p:sp>
    </p:spTree>
    <p:custDataLst>
      <p:tags r:id="rId1"/>
    </p:custDataLst>
    <p:extLst>
      <p:ext uri="{BB962C8B-B14F-4D97-AF65-F5344CB8AC3E}">
        <p14:creationId xmlns:p14="http://schemas.microsoft.com/office/powerpoint/2010/main" val="157974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 Background texture © Bunphot/Getty Images.</a:t>
            </a: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1E1E1"/>
              </a:solidFill>
              <a:effectLst/>
              <a:uLnTx/>
              <a:uFillTx/>
              <a:latin typeface="Calibri" panose="020F0502020204030204"/>
              <a:ea typeface="+mn-ea"/>
              <a:cs typeface="+mn-cs"/>
            </a:endParaRPr>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custDataLst>
      <p:tags r:id="rId1"/>
    </p:custDataLst>
    <p:extLst>
      <p:ext uri="{BB962C8B-B14F-4D97-AF65-F5344CB8AC3E}">
        <p14:creationId xmlns:p14="http://schemas.microsoft.com/office/powerpoint/2010/main" val="369317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ustDataLst>
      <p:tags r:id="rId1"/>
    </p:custDataLst>
    <p:extLst>
      <p:ext uri="{BB962C8B-B14F-4D97-AF65-F5344CB8AC3E}">
        <p14:creationId xmlns:p14="http://schemas.microsoft.com/office/powerpoint/2010/main" val="56976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ustDataLst>
      <p:tags r:id="rId1"/>
    </p:custDataLst>
    <p:extLst>
      <p:ext uri="{BB962C8B-B14F-4D97-AF65-F5344CB8AC3E}">
        <p14:creationId xmlns:p14="http://schemas.microsoft.com/office/powerpoint/2010/main" val="106647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endParaRPr lang="en-US" dirty="0"/>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custDataLst>
      <p:tags r:id="rId1"/>
    </p:custDataLst>
    <p:extLst>
      <p:ext uri="{BB962C8B-B14F-4D97-AF65-F5344CB8AC3E}">
        <p14:creationId xmlns:p14="http://schemas.microsoft.com/office/powerpoint/2010/main" val="287758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Tree>
    <p:custDataLst>
      <p:tags r:id="rId1"/>
    </p:custDataLst>
    <p:extLst>
      <p:ext uri="{BB962C8B-B14F-4D97-AF65-F5344CB8AC3E}">
        <p14:creationId xmlns:p14="http://schemas.microsoft.com/office/powerpoint/2010/main" val="159106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endParaRPr lang="en-US" dirty="0"/>
          </a:p>
        </p:txBody>
      </p:sp>
    </p:spTree>
    <p:custDataLst>
      <p:tags r:id="rId1"/>
    </p:custDataLst>
    <p:extLst>
      <p:ext uri="{BB962C8B-B14F-4D97-AF65-F5344CB8AC3E}">
        <p14:creationId xmlns:p14="http://schemas.microsoft.com/office/powerpoint/2010/main" val="224707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custDataLst>
      <p:tags r:id="rId1"/>
    </p:custDataLst>
    <p:extLst>
      <p:ext uri="{BB962C8B-B14F-4D97-AF65-F5344CB8AC3E}">
        <p14:creationId xmlns:p14="http://schemas.microsoft.com/office/powerpoint/2010/main" val="254940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a:t>
            </a:r>
          </a:p>
        </p:txBody>
      </p:sp>
    </p:spTree>
    <p:custDataLst>
      <p:tags r:id="rId10"/>
    </p:custDataLst>
    <p:extLst>
      <p:ext uri="{BB962C8B-B14F-4D97-AF65-F5344CB8AC3E}">
        <p14:creationId xmlns:p14="http://schemas.microsoft.com/office/powerpoint/2010/main" val="4173494042"/>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14</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Cyberwarfare and Military Doctrine</a:t>
            </a:r>
          </a:p>
        </p:txBody>
      </p:sp>
      <p:pic>
        <p:nvPicPr>
          <p:cNvPr id="23" name="Picture Placeholder 22">
            <a:extLst>
              <a:ext uri="{FF2B5EF4-FFF2-40B4-BE49-F238E27FC236}">
                <a16:creationId xmlns:a16="http://schemas.microsoft.com/office/drawing/2014/main" id="{DE3B0E28-485E-BB45-B53C-65FC375BD23F}"/>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8140977" y="460750"/>
            <a:ext cx="3523145" cy="5936499"/>
          </a:xfrm>
        </p:spPr>
      </p:pic>
    </p:spTree>
    <p:extLst>
      <p:ext uri="{BB962C8B-B14F-4D97-AF65-F5344CB8AC3E}">
        <p14:creationId xmlns:p14="http://schemas.microsoft.com/office/powerpoint/2010/main" val="139571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1CCD-1461-4943-BE13-FCAE2B77C385}"/>
              </a:ext>
            </a:extLst>
          </p:cNvPr>
          <p:cNvSpPr>
            <a:spLocks noGrp="1"/>
          </p:cNvSpPr>
          <p:nvPr>
            <p:ph type="title"/>
          </p:nvPr>
        </p:nvSpPr>
        <p:spPr/>
        <p:txBody>
          <a:bodyPr/>
          <a:lstStyle/>
          <a:p>
            <a:r>
              <a:rPr lang="en-US" dirty="0"/>
              <a:t>Cyber Domain of Warfare Functions Across All of the Traditional Domains of Warfare</a:t>
            </a:r>
          </a:p>
        </p:txBody>
      </p:sp>
      <p:pic>
        <p:nvPicPr>
          <p:cNvPr id="4" name="Picture 3" descr="The cyber domain of warfare extends across 5 domains of warfare. The domains are as follows. Electromagnetic spectrum, Land, Maritime, Air, and Space. &#10;" title="FIGURE 1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1718" y="1888477"/>
            <a:ext cx="6168563" cy="3588298"/>
          </a:xfrm>
          <a:prstGeom prst="rect">
            <a:avLst/>
          </a:prstGeom>
        </p:spPr>
      </p:pic>
    </p:spTree>
    <p:extLst>
      <p:ext uri="{BB962C8B-B14F-4D97-AF65-F5344CB8AC3E}">
        <p14:creationId xmlns:p14="http://schemas.microsoft.com/office/powerpoint/2010/main" val="97700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1CCD-1461-4943-BE13-FCAE2B77C385}"/>
              </a:ext>
            </a:extLst>
          </p:cNvPr>
          <p:cNvSpPr>
            <a:spLocks noGrp="1"/>
          </p:cNvSpPr>
          <p:nvPr>
            <p:ph type="title"/>
          </p:nvPr>
        </p:nvSpPr>
        <p:spPr/>
        <p:txBody>
          <a:bodyPr/>
          <a:lstStyle/>
          <a:p>
            <a:r>
              <a:rPr lang="en-US" dirty="0"/>
              <a:t>Organizing for Cyber Operations (Cont.)</a:t>
            </a:r>
          </a:p>
        </p:txBody>
      </p:sp>
      <p:sp>
        <p:nvSpPr>
          <p:cNvPr id="6" name="Content Placeholder 5">
            <a:extLst>
              <a:ext uri="{FF2B5EF4-FFF2-40B4-BE49-F238E27FC236}">
                <a16:creationId xmlns:a16="http://schemas.microsoft.com/office/drawing/2014/main" id="{57F012CE-C9B2-4612-9AB0-08092BEECCD7}"/>
              </a:ext>
            </a:extLst>
          </p:cNvPr>
          <p:cNvSpPr>
            <a:spLocks noGrp="1"/>
          </p:cNvSpPr>
          <p:nvPr>
            <p:ph idx="1"/>
          </p:nvPr>
        </p:nvSpPr>
        <p:spPr/>
        <p:txBody>
          <a:bodyPr/>
          <a:lstStyle/>
          <a:p>
            <a:r>
              <a:rPr lang="en-US" dirty="0"/>
              <a:t>Each military unit has its own cyberwarfare component.</a:t>
            </a:r>
          </a:p>
          <a:p>
            <a:r>
              <a:rPr lang="en-US" dirty="0"/>
              <a:t>The actions of these components are supposed to be coordinated by the U.S. Cyber Command (USCYBERCOM).</a:t>
            </a:r>
          </a:p>
          <a:p>
            <a:r>
              <a:rPr lang="en-US" dirty="0"/>
              <a:t>A July 2011 U.S. Government Accountability Office (GAO) assessment found:</a:t>
            </a:r>
          </a:p>
          <a:p>
            <a:pPr lvl="1"/>
            <a:r>
              <a:rPr lang="en-US" dirty="0"/>
              <a:t>The DoD’s cyberwarfare efforts were severely deficient; there is a lack of consistent doctrine.</a:t>
            </a:r>
          </a:p>
          <a:p>
            <a:pPr lvl="1"/>
            <a:r>
              <a:rPr lang="en-US" dirty="0"/>
              <a:t>The DoD has extremely complex and overlapping organizational responsibilities for cyberwarfare; many components have multiple reporting relationships that do not meet until they reach the cabinet-level post of secretary of defense.</a:t>
            </a:r>
          </a:p>
          <a:p>
            <a:endParaRPr lang="en-US" dirty="0"/>
          </a:p>
        </p:txBody>
      </p:sp>
    </p:spTree>
    <p:extLst>
      <p:ext uri="{BB962C8B-B14F-4D97-AF65-F5344CB8AC3E}">
        <p14:creationId xmlns:p14="http://schemas.microsoft.com/office/powerpoint/2010/main" val="206055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1CCD-1461-4943-BE13-FCAE2B77C385}"/>
              </a:ext>
            </a:extLst>
          </p:cNvPr>
          <p:cNvSpPr>
            <a:spLocks noGrp="1"/>
          </p:cNvSpPr>
          <p:nvPr>
            <p:ph type="title"/>
          </p:nvPr>
        </p:nvSpPr>
        <p:spPr/>
        <p:txBody>
          <a:bodyPr/>
          <a:lstStyle/>
          <a:p>
            <a:r>
              <a:rPr lang="en-US" dirty="0"/>
              <a:t>DoD Cyberoperations Structure</a:t>
            </a:r>
          </a:p>
        </p:txBody>
      </p:sp>
      <p:pic>
        <p:nvPicPr>
          <p:cNvPr id="4" name="Picture 3" descr="An organization chart of the Department of Defense Cyberoperations structure. The cyberoperations structure is divided into 2 parts. Part 1 deals with Joint Policy, guidance, and doctrine. Part 2 deals with the functional and operational procedures. The organization of part 1 is as follows. The O S D, Joint Chiefs, and J F com are under the Secretary of Defense. The departments under O S D are, U S D, A T and L, U S D, I, A S D, N I I, D o D, and C I O U S D forward slash P A. The department under C I O U S D forward slash P A is A S D forward slash G S A. The organization of part 2 is as follows. The department under U S D, I, is D I A. The departments under C O M are D I A and N S A.  The U S strategic command is under the Secretary of Defense. The U S cyber command is under the U S strategic command. The J O W C is under the U S strategic command. The departments under the U S cyber command are J F C C N W, and J T F G H O. The departments under J T F G H O are D I S A, D I S A T N C, and Military services N O S C s. The department under the J F C C N W, and J T F G H O are combatant commands, and Military services N O S C s. The departments under Combatant commands are J F COM, TRANS COM, NORTH COM, E U COM, P A COM, SOUTH COM, S O COM, AFRI COM, and CENT COM. The Theater N O S C s come under the above departments and the Military services N O S C s department. The departments under the Theater N O S C s are the Army, Marine, Navy, and Air Force. The departments under Military services N O S C s are M N O S C, A F N O S C, M C N O S C, and A G N O S C. The departments under the above departments are the National Guard, and Defense Criminal Investigative Organizations. The departments under the National Guard are the Army, and Air Force. The departments under the Defense Criminal Investigative Organizations are, Army C I D, C I, N C I S, A F O S I, and D C I S. &#10;" title="FIGURE 1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89376" y="1403283"/>
            <a:ext cx="5413248" cy="5013960"/>
          </a:xfrm>
          <a:prstGeom prst="rect">
            <a:avLst/>
          </a:prstGeom>
        </p:spPr>
      </p:pic>
    </p:spTree>
    <p:extLst>
      <p:ext uri="{BB962C8B-B14F-4D97-AF65-F5344CB8AC3E}">
        <p14:creationId xmlns:p14="http://schemas.microsoft.com/office/powerpoint/2010/main" val="150060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EC2A0-0DA3-4472-AF16-16A69CB65935}"/>
              </a:ext>
            </a:extLst>
          </p:cNvPr>
          <p:cNvSpPr>
            <a:spLocks noGrp="1"/>
          </p:cNvSpPr>
          <p:nvPr>
            <p:ph type="title"/>
          </p:nvPr>
        </p:nvSpPr>
        <p:spPr/>
        <p:txBody>
          <a:bodyPr/>
          <a:lstStyle/>
          <a:p>
            <a:r>
              <a:rPr lang="en-US" dirty="0"/>
              <a:t>U.S. Strategic Command (USSTRATCOM)</a:t>
            </a:r>
          </a:p>
        </p:txBody>
      </p:sp>
      <p:sp>
        <p:nvSpPr>
          <p:cNvPr id="3" name="Content Placeholder 2">
            <a:extLst>
              <a:ext uri="{FF2B5EF4-FFF2-40B4-BE49-F238E27FC236}">
                <a16:creationId xmlns:a16="http://schemas.microsoft.com/office/drawing/2014/main" id="{EB03C990-9B5A-4E45-B546-7B7442807DA6}"/>
              </a:ext>
            </a:extLst>
          </p:cNvPr>
          <p:cNvSpPr>
            <a:spLocks noGrp="1"/>
          </p:cNvSpPr>
          <p:nvPr>
            <p:ph idx="1"/>
          </p:nvPr>
        </p:nvSpPr>
        <p:spPr/>
        <p:txBody>
          <a:bodyPr/>
          <a:lstStyle/>
          <a:p>
            <a:r>
              <a:rPr lang="en-US" dirty="0"/>
              <a:t>Responsible for military satellites and other space operations</a:t>
            </a:r>
          </a:p>
          <a:p>
            <a:r>
              <a:rPr lang="en-US" dirty="0"/>
              <a:t>Responsible for cyberwarfare mission for the U.S. military</a:t>
            </a:r>
          </a:p>
          <a:p>
            <a:r>
              <a:rPr lang="en-US" dirty="0"/>
              <a:t>Mission is to “deter attacks on U.S. vital interests, to ensure U.S. freedom of action in space and cyberspace, to deliver integrated kinetic and non-kinetic effects to include nuclear and information operations in support of U.S. Joint Force Commander operations”</a:t>
            </a:r>
          </a:p>
          <a:p>
            <a:endParaRPr lang="en-US" dirty="0"/>
          </a:p>
        </p:txBody>
      </p:sp>
    </p:spTree>
    <p:extLst>
      <p:ext uri="{BB962C8B-B14F-4D97-AF65-F5344CB8AC3E}">
        <p14:creationId xmlns:p14="http://schemas.microsoft.com/office/powerpoint/2010/main" val="317044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1035-ADD0-4FA8-9517-30B4CEBA45AF}"/>
              </a:ext>
            </a:extLst>
          </p:cNvPr>
          <p:cNvSpPr>
            <a:spLocks noGrp="1"/>
          </p:cNvSpPr>
          <p:nvPr>
            <p:ph type="title"/>
          </p:nvPr>
        </p:nvSpPr>
        <p:spPr/>
        <p:txBody>
          <a:bodyPr/>
          <a:lstStyle/>
          <a:p>
            <a:r>
              <a:rPr lang="en-US" dirty="0"/>
              <a:t>U.S. Cyber Command (USCYBERCOM)</a:t>
            </a:r>
          </a:p>
        </p:txBody>
      </p:sp>
      <p:sp>
        <p:nvSpPr>
          <p:cNvPr id="3" name="Content Placeholder 2">
            <a:extLst>
              <a:ext uri="{FF2B5EF4-FFF2-40B4-BE49-F238E27FC236}">
                <a16:creationId xmlns:a16="http://schemas.microsoft.com/office/drawing/2014/main" id="{1746CD9D-DD84-440F-9AC9-399C8AB7DEEE}"/>
              </a:ext>
            </a:extLst>
          </p:cNvPr>
          <p:cNvSpPr>
            <a:spLocks noGrp="1"/>
          </p:cNvSpPr>
          <p:nvPr>
            <p:ph idx="1"/>
          </p:nvPr>
        </p:nvSpPr>
        <p:spPr>
          <a:xfrm>
            <a:off x="925830" y="1490870"/>
            <a:ext cx="10287000" cy="4699047"/>
          </a:xfrm>
        </p:spPr>
        <p:txBody>
          <a:bodyPr/>
          <a:lstStyle/>
          <a:p>
            <a:r>
              <a:rPr lang="en-US" dirty="0"/>
              <a:t>As of 2016, is a full unified combatant command </a:t>
            </a:r>
          </a:p>
          <a:p>
            <a:r>
              <a:rPr lang="en-US" dirty="0"/>
              <a:t>Composed of military service components:</a:t>
            </a:r>
          </a:p>
          <a:p>
            <a:pPr lvl="1"/>
            <a:r>
              <a:rPr lang="en-US" dirty="0"/>
              <a:t>Sixteenth Air Force (Air Forces Cyber)</a:t>
            </a:r>
          </a:p>
          <a:p>
            <a:pPr lvl="1"/>
            <a:r>
              <a:rPr lang="en-US" dirty="0"/>
              <a:t>Army Cyber Command (ARCYBER)</a:t>
            </a:r>
          </a:p>
          <a:p>
            <a:pPr lvl="1"/>
            <a:r>
              <a:rPr lang="en-US" dirty="0"/>
              <a:t>Navy Tenth Fleet (Fleet Cyber Command)</a:t>
            </a:r>
          </a:p>
          <a:p>
            <a:pPr lvl="1"/>
            <a:r>
              <a:rPr lang="en-US" dirty="0"/>
              <a:t>Marine Corps Cyberspace Command</a:t>
            </a:r>
          </a:p>
          <a:p>
            <a:r>
              <a:rPr lang="en-US" dirty="0"/>
              <a:t>Each component command has responsibility for cyberspace operations within its respective military service.</a:t>
            </a:r>
          </a:p>
          <a:p>
            <a:endParaRPr lang="en-US" dirty="0"/>
          </a:p>
        </p:txBody>
      </p:sp>
    </p:spTree>
    <p:extLst>
      <p:ext uri="{BB962C8B-B14F-4D97-AF65-F5344CB8AC3E}">
        <p14:creationId xmlns:p14="http://schemas.microsoft.com/office/powerpoint/2010/main" val="74279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0BAE-AEBD-4A3D-AB94-1FABF101CD47}"/>
              </a:ext>
            </a:extLst>
          </p:cNvPr>
          <p:cNvSpPr>
            <a:spLocks noGrp="1"/>
          </p:cNvSpPr>
          <p:nvPr>
            <p:ph type="title"/>
          </p:nvPr>
        </p:nvSpPr>
        <p:spPr/>
        <p:txBody>
          <a:bodyPr/>
          <a:lstStyle/>
          <a:p>
            <a:r>
              <a:rPr lang="en-US" dirty="0"/>
              <a:t>Pillars of Cyberwarfare</a:t>
            </a:r>
          </a:p>
        </p:txBody>
      </p:sp>
      <p:graphicFrame>
        <p:nvGraphicFramePr>
          <p:cNvPr id="4" name="Content Placeholder 3">
            <a:extLst>
              <a:ext uri="{FF2B5EF4-FFF2-40B4-BE49-F238E27FC236}">
                <a16:creationId xmlns:a16="http://schemas.microsoft.com/office/drawing/2014/main" id="{3B6DDEB3-C191-4591-A784-A035C497C40F}"/>
              </a:ext>
            </a:extLst>
          </p:cNvPr>
          <p:cNvGraphicFramePr>
            <a:graphicFrameLocks noGrp="1"/>
          </p:cNvGraphicFramePr>
          <p:nvPr>
            <p:ph idx="1"/>
            <p:extLst>
              <p:ext uri="{D42A27DB-BD31-4B8C-83A1-F6EECF244321}">
                <p14:modId xmlns:p14="http://schemas.microsoft.com/office/powerpoint/2010/main" val="874905665"/>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1E594F1D-F4BE-4D11-B6A3-0D8447634AA5}"/>
              </a:ext>
            </a:extLst>
          </p:cNvPr>
          <p:cNvSpPr txBox="1"/>
          <p:nvPr/>
        </p:nvSpPr>
        <p:spPr>
          <a:xfrm>
            <a:off x="9676435" y="5688613"/>
            <a:ext cx="2303362"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Per the </a:t>
            </a:r>
            <a:r>
              <a:rPr lang="en-US" i="1" dirty="0">
                <a:latin typeface="Arial" panose="020B0604020202020204" pitchFamily="34" charset="0"/>
                <a:cs typeface="Arial" panose="020B0604020202020204" pitchFamily="34" charset="0"/>
              </a:rPr>
              <a:t>National Cyber Strategy</a:t>
            </a:r>
          </a:p>
        </p:txBody>
      </p:sp>
    </p:spTree>
    <p:extLst>
      <p:ext uri="{BB962C8B-B14F-4D97-AF65-F5344CB8AC3E}">
        <p14:creationId xmlns:p14="http://schemas.microsoft.com/office/powerpoint/2010/main" val="319201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226D0-5093-48A7-88E8-2187C15616A6}"/>
              </a:ext>
            </a:extLst>
          </p:cNvPr>
          <p:cNvSpPr>
            <a:spLocks noGrp="1"/>
          </p:cNvSpPr>
          <p:nvPr>
            <p:ph type="title"/>
          </p:nvPr>
        </p:nvSpPr>
        <p:spPr/>
        <p:txBody>
          <a:bodyPr/>
          <a:lstStyle/>
          <a:p>
            <a:r>
              <a:rPr lang="en-US" dirty="0"/>
              <a:t>Five Lines of Effort</a:t>
            </a:r>
          </a:p>
        </p:txBody>
      </p:sp>
      <p:graphicFrame>
        <p:nvGraphicFramePr>
          <p:cNvPr id="4" name="Content Placeholder 3">
            <a:extLst>
              <a:ext uri="{FF2B5EF4-FFF2-40B4-BE49-F238E27FC236}">
                <a16:creationId xmlns:a16="http://schemas.microsoft.com/office/drawing/2014/main" id="{8DBE5B7F-9EF8-40A2-A51C-083B792798B9}"/>
              </a:ext>
            </a:extLst>
          </p:cNvPr>
          <p:cNvGraphicFramePr>
            <a:graphicFrameLocks noGrp="1"/>
          </p:cNvGraphicFramePr>
          <p:nvPr>
            <p:ph idx="1"/>
            <p:extLst>
              <p:ext uri="{D42A27DB-BD31-4B8C-83A1-F6EECF244321}">
                <p14:modId xmlns:p14="http://schemas.microsoft.com/office/powerpoint/2010/main" val="1797105178"/>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C9FA7EB8-2CE5-4DA2-BC70-0DA0F9C9B21D}"/>
              </a:ext>
            </a:extLst>
          </p:cNvPr>
          <p:cNvSpPr txBox="1"/>
          <p:nvPr/>
        </p:nvSpPr>
        <p:spPr>
          <a:xfrm>
            <a:off x="9769032" y="5873279"/>
            <a:ext cx="230336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Per the DoD</a:t>
            </a:r>
            <a:endParaRPr 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738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Summary</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What military doctrine is</a:t>
            </a:r>
          </a:p>
          <a:p>
            <a:r>
              <a:rPr lang="en-US" dirty="0"/>
              <a:t>How the U.S. military is organized for cyber operations</a:t>
            </a:r>
          </a:p>
          <a:p>
            <a:r>
              <a:rPr lang="en-US" dirty="0"/>
              <a:t>The pillars of cyberwarfare</a:t>
            </a:r>
          </a:p>
          <a:p>
            <a:endParaRPr lang="en-US" dirty="0"/>
          </a:p>
        </p:txBody>
      </p:sp>
    </p:spTree>
    <p:custDataLst>
      <p:tags r:id="rId1"/>
    </p:custDataLst>
    <p:extLst>
      <p:ext uri="{BB962C8B-B14F-4D97-AF65-F5344CB8AC3E}">
        <p14:creationId xmlns:p14="http://schemas.microsoft.com/office/powerpoint/2010/main" val="195009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8BB2-D9FE-4D08-88BE-C1FCA1CB1B5F}"/>
              </a:ext>
            </a:extLst>
          </p:cNvPr>
          <p:cNvSpPr>
            <a:spLocks noGrp="1"/>
          </p:cNvSpPr>
          <p:nvPr>
            <p:ph type="title"/>
          </p:nvPr>
        </p:nvSpPr>
        <p:spPr/>
        <p:txBody>
          <a:bodyPr/>
          <a:lstStyle/>
          <a:p>
            <a:r>
              <a:rPr lang="en-US" dirty="0"/>
              <a:t>Learning Objective(s) and Key Concepts</a:t>
            </a:r>
          </a:p>
        </p:txBody>
      </p:sp>
      <p:sp>
        <p:nvSpPr>
          <p:cNvPr id="3" name="Content Placeholder 2">
            <a:extLst>
              <a:ext uri="{FF2B5EF4-FFF2-40B4-BE49-F238E27FC236}">
                <a16:creationId xmlns:a16="http://schemas.microsoft.com/office/drawing/2014/main" id="{EF0382DD-6D5E-4D45-8E93-7DA7DBD86778}"/>
              </a:ext>
            </a:extLst>
          </p:cNvPr>
          <p:cNvSpPr>
            <a:spLocks noGrp="1"/>
          </p:cNvSpPr>
          <p:nvPr>
            <p:ph sz="half" idx="1"/>
          </p:nvPr>
        </p:nvSpPr>
        <p:spPr>
          <a:xfrm>
            <a:off x="914400" y="2280478"/>
            <a:ext cx="4855464" cy="3910010"/>
          </a:xfrm>
        </p:spPr>
        <p:txBody>
          <a:bodyPr/>
          <a:lstStyle/>
          <a:p>
            <a:r>
              <a:rPr lang="en-US" dirty="0"/>
              <a:t>Explain how military doctrine guides the conduct of warfare.</a:t>
            </a:r>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AAA3075D-D6A2-4D7C-9E89-5646A54920BA}"/>
              </a:ext>
            </a:extLst>
          </p:cNvPr>
          <p:cNvSpPr>
            <a:spLocks noGrp="1"/>
          </p:cNvSpPr>
          <p:nvPr>
            <p:ph sz="half" idx="2"/>
          </p:nvPr>
        </p:nvSpPr>
        <p:spPr>
          <a:xfrm>
            <a:off x="6415368" y="2280478"/>
            <a:ext cx="4862232" cy="3910010"/>
          </a:xfrm>
        </p:spPr>
        <p:txBody>
          <a:bodyPr/>
          <a:lstStyle/>
          <a:p>
            <a:r>
              <a:rPr lang="en-US" dirty="0"/>
              <a:t>What military doctrine is</a:t>
            </a:r>
          </a:p>
          <a:p>
            <a:r>
              <a:rPr lang="en-US" dirty="0"/>
              <a:t>How the U.S. military is organized for cyber operations</a:t>
            </a:r>
          </a:p>
          <a:p>
            <a:r>
              <a:rPr lang="en-US" dirty="0"/>
              <a:t>The pillars of cyberwarfare</a:t>
            </a:r>
          </a:p>
          <a:p>
            <a:endParaRPr lang="en-US" dirty="0"/>
          </a:p>
          <a:p>
            <a:pPr marL="0" indent="0">
              <a:buNone/>
            </a:pPr>
            <a:endParaRPr lang="en-US" dirty="0"/>
          </a:p>
        </p:txBody>
      </p:sp>
      <p:sp>
        <p:nvSpPr>
          <p:cNvPr id="5" name="Content Placeholder 2">
            <a:extLst>
              <a:ext uri="{FF2B5EF4-FFF2-40B4-BE49-F238E27FC236}">
                <a16:creationId xmlns:a16="http://schemas.microsoft.com/office/drawing/2014/main" id="{7B2A79CE-6DD2-4957-85B0-FF808115C67E}"/>
              </a:ext>
            </a:extLst>
          </p:cNvPr>
          <p:cNvSpPr txBox="1">
            <a:spLocks/>
          </p:cNvSpPr>
          <p:nvPr/>
        </p:nvSpPr>
        <p:spPr>
          <a:xfrm>
            <a:off x="914400" y="1450560"/>
            <a:ext cx="4855464" cy="741680"/>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Learning Objective(s)</a:t>
            </a:r>
          </a:p>
        </p:txBody>
      </p:sp>
      <p:sp>
        <p:nvSpPr>
          <p:cNvPr id="7" name="Content Placeholder 2">
            <a:extLst>
              <a:ext uri="{FF2B5EF4-FFF2-40B4-BE49-F238E27FC236}">
                <a16:creationId xmlns:a16="http://schemas.microsoft.com/office/drawing/2014/main" id="{6C709A97-D956-44E5-B559-D550D671259C}"/>
              </a:ext>
            </a:extLst>
          </p:cNvPr>
          <p:cNvSpPr txBox="1">
            <a:spLocks/>
          </p:cNvSpPr>
          <p:nvPr/>
        </p:nvSpPr>
        <p:spPr>
          <a:xfrm>
            <a:off x="6415368" y="1478721"/>
            <a:ext cx="4855464" cy="713519"/>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Key Concepts</a:t>
            </a:r>
          </a:p>
        </p:txBody>
      </p:sp>
    </p:spTree>
    <p:custDataLst>
      <p:tags r:id="rId1"/>
    </p:custDataLst>
    <p:extLst>
      <p:ext uri="{BB962C8B-B14F-4D97-AF65-F5344CB8AC3E}">
        <p14:creationId xmlns:p14="http://schemas.microsoft.com/office/powerpoint/2010/main" val="361809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F5700C-3FB6-4693-8A07-10AC5E7AE059}"/>
              </a:ext>
            </a:extLst>
          </p:cNvPr>
          <p:cNvSpPr>
            <a:spLocks noGrp="1"/>
          </p:cNvSpPr>
          <p:nvPr>
            <p:ph type="title"/>
          </p:nvPr>
        </p:nvSpPr>
        <p:spPr/>
        <p:txBody>
          <a:bodyPr/>
          <a:lstStyle/>
          <a:p>
            <a:r>
              <a:rPr lang="en-US" dirty="0"/>
              <a:t>Military Doctrine</a:t>
            </a:r>
          </a:p>
        </p:txBody>
      </p:sp>
      <p:graphicFrame>
        <p:nvGraphicFramePr>
          <p:cNvPr id="7" name="Content Placeholder 6">
            <a:extLst>
              <a:ext uri="{FF2B5EF4-FFF2-40B4-BE49-F238E27FC236}">
                <a16:creationId xmlns:a16="http://schemas.microsoft.com/office/drawing/2014/main" id="{2EF3C9B0-93F4-4EA5-A37A-66060CFB8F7A}"/>
              </a:ext>
            </a:extLst>
          </p:cNvPr>
          <p:cNvGraphicFramePr>
            <a:graphicFrameLocks noGrp="1"/>
          </p:cNvGraphicFramePr>
          <p:nvPr>
            <p:ph idx="1"/>
            <p:extLst>
              <p:ext uri="{D42A27DB-BD31-4B8C-83A1-F6EECF244321}">
                <p14:modId xmlns:p14="http://schemas.microsoft.com/office/powerpoint/2010/main" val="185673402"/>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03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02C5-8716-4D7A-98EF-516AAF5B8A65}"/>
              </a:ext>
            </a:extLst>
          </p:cNvPr>
          <p:cNvSpPr>
            <a:spLocks noGrp="1"/>
          </p:cNvSpPr>
          <p:nvPr>
            <p:ph type="title"/>
          </p:nvPr>
        </p:nvSpPr>
        <p:spPr/>
        <p:txBody>
          <a:bodyPr/>
          <a:lstStyle/>
          <a:p>
            <a:r>
              <a:rPr lang="en-US" dirty="0"/>
              <a:t>Principles of War</a:t>
            </a:r>
          </a:p>
        </p:txBody>
      </p:sp>
      <p:graphicFrame>
        <p:nvGraphicFramePr>
          <p:cNvPr id="4" name="Content Placeholder 3">
            <a:extLst>
              <a:ext uri="{FF2B5EF4-FFF2-40B4-BE49-F238E27FC236}">
                <a16:creationId xmlns:a16="http://schemas.microsoft.com/office/drawing/2014/main" id="{6D01EBD8-C584-4FB2-9391-6DD927D2A70B}"/>
              </a:ext>
            </a:extLst>
          </p:cNvPr>
          <p:cNvGraphicFramePr>
            <a:graphicFrameLocks noGrp="1"/>
          </p:cNvGraphicFramePr>
          <p:nvPr>
            <p:ph idx="1"/>
            <p:extLst>
              <p:ext uri="{D42A27DB-BD31-4B8C-83A1-F6EECF244321}">
                <p14:modId xmlns:p14="http://schemas.microsoft.com/office/powerpoint/2010/main" val="770178564"/>
              </p:ext>
            </p:extLst>
          </p:nvPr>
        </p:nvGraphicFramePr>
        <p:xfrm>
          <a:off x="925830" y="1490870"/>
          <a:ext cx="9808845"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743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1CCD-1461-4943-BE13-FCAE2B77C385}"/>
              </a:ext>
            </a:extLst>
          </p:cNvPr>
          <p:cNvSpPr>
            <a:spLocks noGrp="1"/>
          </p:cNvSpPr>
          <p:nvPr>
            <p:ph type="title"/>
          </p:nvPr>
        </p:nvSpPr>
        <p:spPr/>
        <p:txBody>
          <a:bodyPr/>
          <a:lstStyle/>
          <a:p>
            <a:r>
              <a:rPr lang="en-US" dirty="0"/>
              <a:t>Principles of Joint Operations</a:t>
            </a:r>
          </a:p>
        </p:txBody>
      </p:sp>
      <p:graphicFrame>
        <p:nvGraphicFramePr>
          <p:cNvPr id="7" name="Content Placeholder 6">
            <a:extLst>
              <a:ext uri="{FF2B5EF4-FFF2-40B4-BE49-F238E27FC236}">
                <a16:creationId xmlns:a16="http://schemas.microsoft.com/office/drawing/2014/main" id="{6BCCBBF0-2BCE-4F5C-B4AC-0A0E94C360D4}"/>
              </a:ext>
            </a:extLst>
          </p:cNvPr>
          <p:cNvGraphicFramePr>
            <a:graphicFrameLocks noGrp="1"/>
          </p:cNvGraphicFramePr>
          <p:nvPr>
            <p:ph idx="1"/>
            <p:extLst>
              <p:ext uri="{D42A27DB-BD31-4B8C-83A1-F6EECF244321}">
                <p14:modId xmlns:p14="http://schemas.microsoft.com/office/powerpoint/2010/main" val="850046498"/>
              </p:ext>
            </p:extLst>
          </p:nvPr>
        </p:nvGraphicFramePr>
        <p:xfrm>
          <a:off x="520399" y="1490663"/>
          <a:ext cx="10287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946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61D54-3E8B-423D-93B1-0EF96C277EF1}"/>
              </a:ext>
            </a:extLst>
          </p:cNvPr>
          <p:cNvSpPr>
            <a:spLocks noGrp="1"/>
          </p:cNvSpPr>
          <p:nvPr>
            <p:ph type="title"/>
          </p:nvPr>
        </p:nvSpPr>
        <p:spPr/>
        <p:txBody>
          <a:bodyPr/>
          <a:lstStyle/>
          <a:p>
            <a:r>
              <a:rPr lang="en-US" dirty="0"/>
              <a:t>Forms of Warfare</a:t>
            </a:r>
          </a:p>
        </p:txBody>
      </p:sp>
      <p:graphicFrame>
        <p:nvGraphicFramePr>
          <p:cNvPr id="7" name="Content Placeholder 6">
            <a:extLst>
              <a:ext uri="{FF2B5EF4-FFF2-40B4-BE49-F238E27FC236}">
                <a16:creationId xmlns:a16="http://schemas.microsoft.com/office/drawing/2014/main" id="{05E2DF9F-2B5F-409E-AD2E-86CA033DFA9B}"/>
              </a:ext>
            </a:extLst>
          </p:cNvPr>
          <p:cNvGraphicFramePr>
            <a:graphicFrameLocks noGrp="1"/>
          </p:cNvGraphicFramePr>
          <p:nvPr>
            <p:ph idx="1"/>
            <p:extLst>
              <p:ext uri="{D42A27DB-BD31-4B8C-83A1-F6EECF244321}">
                <p14:modId xmlns:p14="http://schemas.microsoft.com/office/powerpoint/2010/main" val="666378041"/>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0805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1CCD-1461-4943-BE13-FCAE2B77C385}"/>
              </a:ext>
            </a:extLst>
          </p:cNvPr>
          <p:cNvSpPr>
            <a:spLocks noGrp="1"/>
          </p:cNvSpPr>
          <p:nvPr>
            <p:ph type="title"/>
          </p:nvPr>
        </p:nvSpPr>
        <p:spPr/>
        <p:txBody>
          <a:bodyPr/>
          <a:lstStyle/>
          <a:p>
            <a:r>
              <a:rPr lang="en-US" dirty="0"/>
              <a:t>Levels of Warfare</a:t>
            </a:r>
          </a:p>
        </p:txBody>
      </p:sp>
      <p:pic>
        <p:nvPicPr>
          <p:cNvPr id="4" name="Picture 3" descr="A diagram illustrating the levels of warfare. The levels are as follows. Level 1: National policy. Level 2: Theater strategy. Level 3: Campaigns. Level 4: Major operations. Level 5: Battles. Level 6: Engagements. Level 7: Small unit and crew actions. Each level leads to the next level. Levels 1 and 2 are at the Strategic level. Levels 3 and 4 are at the Operational level. Levels 5, 6, and 7, are at the Tactical level. &#10;" title="FIGURE 1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6956" y="2081464"/>
            <a:ext cx="7578088" cy="3029552"/>
          </a:xfrm>
          <a:prstGeom prst="rect">
            <a:avLst/>
          </a:prstGeom>
        </p:spPr>
      </p:pic>
    </p:spTree>
    <p:extLst>
      <p:ext uri="{BB962C8B-B14F-4D97-AF65-F5344CB8AC3E}">
        <p14:creationId xmlns:p14="http://schemas.microsoft.com/office/powerpoint/2010/main" val="349200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1CCD-1461-4943-BE13-FCAE2B77C385}"/>
              </a:ext>
            </a:extLst>
          </p:cNvPr>
          <p:cNvSpPr>
            <a:spLocks noGrp="1"/>
          </p:cNvSpPr>
          <p:nvPr>
            <p:ph type="title"/>
          </p:nvPr>
        </p:nvSpPr>
        <p:spPr/>
        <p:txBody>
          <a:bodyPr/>
          <a:lstStyle/>
          <a:p>
            <a:r>
              <a:rPr lang="en-US" dirty="0"/>
              <a:t>Cyberattack Strikes the Air Force</a:t>
            </a:r>
          </a:p>
        </p:txBody>
      </p:sp>
      <p:sp>
        <p:nvSpPr>
          <p:cNvPr id="6" name="Content Placeholder 5">
            <a:extLst>
              <a:ext uri="{FF2B5EF4-FFF2-40B4-BE49-F238E27FC236}">
                <a16:creationId xmlns:a16="http://schemas.microsoft.com/office/drawing/2014/main" id="{57F012CE-C9B2-4612-9AB0-08092BEECCD7}"/>
              </a:ext>
            </a:extLst>
          </p:cNvPr>
          <p:cNvSpPr>
            <a:spLocks noGrp="1"/>
          </p:cNvSpPr>
          <p:nvPr>
            <p:ph idx="1"/>
          </p:nvPr>
        </p:nvSpPr>
        <p:spPr/>
        <p:txBody>
          <a:bodyPr/>
          <a:lstStyle/>
          <a:p>
            <a:r>
              <a:rPr lang="en-US" dirty="0"/>
              <a:t>In May 2005, an unknown subject accessed Air Force’s Assignments Management System (AMS) via a senior Air Force official’s account</a:t>
            </a:r>
          </a:p>
          <a:p>
            <a:r>
              <a:rPr lang="en-US" dirty="0"/>
              <a:t>Subject viewed records of 37,069 Air Force members; assignment history, security clearance, personal identification information, rank, position, and duty status</a:t>
            </a:r>
          </a:p>
          <a:p>
            <a:r>
              <a:rPr lang="en-US" dirty="0"/>
              <a:t>Subject gained access to the web-based account using the “forgot password” function</a:t>
            </a:r>
          </a:p>
          <a:p>
            <a:r>
              <a:rPr lang="en-US" dirty="0"/>
              <a:t>Intrusion initially originated from forty-one different source Internet Protocol (IP) addresses</a:t>
            </a:r>
          </a:p>
          <a:p>
            <a:r>
              <a:rPr lang="en-US" dirty="0"/>
              <a:t>Scope and duration of attack reflect the sophistication and selective targeting used by adversaries engaged in cyberwarfare</a:t>
            </a:r>
          </a:p>
          <a:p>
            <a:endParaRPr lang="en-US" dirty="0"/>
          </a:p>
        </p:txBody>
      </p:sp>
    </p:spTree>
    <p:extLst>
      <p:ext uri="{BB962C8B-B14F-4D97-AF65-F5344CB8AC3E}">
        <p14:creationId xmlns:p14="http://schemas.microsoft.com/office/powerpoint/2010/main" val="33979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1CCD-1461-4943-BE13-FCAE2B77C385}"/>
              </a:ext>
            </a:extLst>
          </p:cNvPr>
          <p:cNvSpPr>
            <a:spLocks noGrp="1"/>
          </p:cNvSpPr>
          <p:nvPr>
            <p:ph type="title"/>
          </p:nvPr>
        </p:nvSpPr>
        <p:spPr/>
        <p:txBody>
          <a:bodyPr/>
          <a:lstStyle/>
          <a:p>
            <a:r>
              <a:rPr lang="en-US" dirty="0"/>
              <a:t>Organizing for Cyber Operations</a:t>
            </a:r>
          </a:p>
        </p:txBody>
      </p:sp>
      <p:graphicFrame>
        <p:nvGraphicFramePr>
          <p:cNvPr id="3" name="Content Placeholder 2">
            <a:extLst>
              <a:ext uri="{FF2B5EF4-FFF2-40B4-BE49-F238E27FC236}">
                <a16:creationId xmlns:a16="http://schemas.microsoft.com/office/drawing/2014/main" id="{5100B692-1076-450F-85AA-9F04A4D8BB17}"/>
              </a:ext>
            </a:extLst>
          </p:cNvPr>
          <p:cNvGraphicFramePr>
            <a:graphicFrameLocks noGrp="1"/>
          </p:cNvGraphicFramePr>
          <p:nvPr>
            <p:ph idx="1"/>
            <p:extLst>
              <p:ext uri="{D42A27DB-BD31-4B8C-83A1-F6EECF244321}">
                <p14:modId xmlns:p14="http://schemas.microsoft.com/office/powerpoint/2010/main" val="3410353104"/>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743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 name="ARTICULATE_DESIGN_ID_EDUCATIONAL SUBJECTS 16X9" val="kkTa44uH"/>
  <p:tag name="ARTICULATE_DESIGN_ID_1_EDUCATIONAL SUBJECTS 16X9" val="OR2OduCQ"/>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F8734377D0B940BE21158F59B81DB2" ma:contentTypeVersion="13" ma:contentTypeDescription="Create a new document." ma:contentTypeScope="" ma:versionID="a5a67fb12488857cb07ec6a62a200384">
  <xsd:schema xmlns:xsd="http://www.w3.org/2001/XMLSchema" xmlns:xs="http://www.w3.org/2001/XMLSchema" xmlns:p="http://schemas.microsoft.com/office/2006/metadata/properties" xmlns:ns2="f0b4e338-aa32-457d-91bb-2a9a07ba4cc0" xmlns:ns3="ec95eb68-63da-4b2d-a8b8-aeb530b6765a" targetNamespace="http://schemas.microsoft.com/office/2006/metadata/properties" ma:root="true" ma:fieldsID="7b047102a19dc38698e6046a6a0714c7" ns2:_="" ns3:_="">
    <xsd:import namespace="f0b4e338-aa32-457d-91bb-2a9a07ba4cc0"/>
    <xsd:import namespace="ec95eb68-63da-4b2d-a8b8-aeb530b6765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b4e338-aa32-457d-91bb-2a9a07ba4cc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c95eb68-63da-4b2d-a8b8-aeb530b6765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336DBD-72D2-4DE2-B5E6-B9F656E190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b4e338-aa32-457d-91bb-2a9a07ba4cc0"/>
    <ds:schemaRef ds:uri="ec95eb68-63da-4b2d-a8b8-aeb530b676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179457-D557-43E5-8F5D-F70BD37A9867}">
  <ds:schemaRefs>
    <ds:schemaRef ds:uri="http://schemas.microsoft.com/office/2006/metadata/longProperties"/>
  </ds:schemaRefs>
</ds:datastoreItem>
</file>

<file path=customXml/itemProps3.xml><?xml version="1.0" encoding="utf-8"?>
<ds:datastoreItem xmlns:ds="http://schemas.openxmlformats.org/officeDocument/2006/customXml" ds:itemID="{71FDED27-9E35-4E7C-A149-6C5F626D152F}">
  <ds:schemaRefs>
    <ds:schemaRef ds:uri="http://purl.org/dc/terms/"/>
    <ds:schemaRef ds:uri="http://schemas.openxmlformats.org/package/2006/metadata/core-properties"/>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4CA79F13-E1AA-4D61-B102-462BE46595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321</TotalTime>
  <Words>696</Words>
  <Application>Microsoft Office PowerPoint</Application>
  <PresentationFormat>Widescreen</PresentationFormat>
  <Paragraphs>93</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1_Educational subjects 16x9</vt:lpstr>
      <vt:lpstr>Cyberwarfare and Military Doctrine</vt:lpstr>
      <vt:lpstr>Learning Objective(s) and Key Concepts</vt:lpstr>
      <vt:lpstr>Military Doctrine</vt:lpstr>
      <vt:lpstr>Principles of War</vt:lpstr>
      <vt:lpstr>Principles of Joint Operations</vt:lpstr>
      <vt:lpstr>Forms of Warfare</vt:lpstr>
      <vt:lpstr>Levels of Warfare</vt:lpstr>
      <vt:lpstr>Cyberattack Strikes the Air Force</vt:lpstr>
      <vt:lpstr>Organizing for Cyber Operations</vt:lpstr>
      <vt:lpstr>Cyber Domain of Warfare Functions Across All of the Traditional Domains of Warfare</vt:lpstr>
      <vt:lpstr>Organizing for Cyber Operations (Cont.)</vt:lpstr>
      <vt:lpstr>DoD Cyberoperations Structure</vt:lpstr>
      <vt:lpstr>U.S. Strategic Command (USSTRATCOM)</vt:lpstr>
      <vt:lpstr>U.S. Cyber Command (USCYBERCOM)</vt:lpstr>
      <vt:lpstr>Pillars of Cyberwarfare</vt:lpstr>
      <vt:lpstr>Five Lines of Effort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 Framework</dc:title>
  <dc:creator>Kimberly Lindros</dc:creator>
  <cp:lastModifiedBy>pranitha vaithianathan</cp:lastModifiedBy>
  <cp:revision>41</cp:revision>
  <dcterms:created xsi:type="dcterms:W3CDTF">2020-08-28T11:35:47Z</dcterms:created>
  <dcterms:modified xsi:type="dcterms:W3CDTF">2021-10-06T15:48:58Z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AFD3A9FD-411B-4B69-9191-EE7952EFB817</vt:lpwstr>
  </property>
  <property fmtid="{D5CDD505-2E9C-101B-9397-08002B2CF9AE}" pid="3" name="ArticulatePath">
    <vt:lpwstr>access3e_ppt_ch01</vt:lpwstr>
  </property>
  <property fmtid="{D5CDD505-2E9C-101B-9397-08002B2CF9AE}" pid="4" name="ContentTypeId">
    <vt:lpwstr>0x0101001DF8734377D0B940BE21158F59B81DB2</vt:lpwstr>
  </property>
</Properties>
</file>