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5"/>
  </p:sldMasterIdLst>
  <p:notesMasterIdLst>
    <p:notesMasterId r:id="rId29"/>
  </p:notesMasterIdLst>
  <p:handoutMasterIdLst>
    <p:handoutMasterId r:id="rId30"/>
  </p:handoutMasterIdLst>
  <p:sldIdLst>
    <p:sldId id="1585" r:id="rId6"/>
    <p:sldId id="270" r:id="rId7"/>
    <p:sldId id="1586" r:id="rId8"/>
    <p:sldId id="1587" r:id="rId9"/>
    <p:sldId id="1605" r:id="rId10"/>
    <p:sldId id="1588" r:id="rId11"/>
    <p:sldId id="1589" r:id="rId12"/>
    <p:sldId id="1590" r:id="rId13"/>
    <p:sldId id="1591" r:id="rId14"/>
    <p:sldId id="1592" r:id="rId15"/>
    <p:sldId id="1593" r:id="rId16"/>
    <p:sldId id="1594" r:id="rId17"/>
    <p:sldId id="1595" r:id="rId18"/>
    <p:sldId id="1596" r:id="rId19"/>
    <p:sldId id="1597" r:id="rId20"/>
    <p:sldId id="1598" r:id="rId21"/>
    <p:sldId id="1599" r:id="rId22"/>
    <p:sldId id="1600" r:id="rId23"/>
    <p:sldId id="1601" r:id="rId24"/>
    <p:sldId id="1602" r:id="rId25"/>
    <p:sldId id="1603" r:id="rId26"/>
    <p:sldId id="1604" r:id="rId27"/>
    <p:sldId id="1542" r:id="rId28"/>
  </p:sldIdLst>
  <p:sldSz cx="12192000" cy="6858000"/>
  <p:notesSz cx="7010400" cy="92964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orient="horz" pos="2748" userDrawn="1">
          <p15:clr>
            <a:srgbClr val="A4A3A4"/>
          </p15:clr>
        </p15:guide>
        <p15:guide id="3" pos="6169" userDrawn="1">
          <p15:clr>
            <a:srgbClr val="A4A3A4"/>
          </p15:clr>
        </p15:guide>
        <p15:guide id="4" pos="1936" userDrawn="1">
          <p15:clr>
            <a:srgbClr val="A4A3A4"/>
          </p15:clr>
        </p15:guide>
        <p15:guide id="5" pos="3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Lindros" initials="KL" lastIdx="1" clrIdx="0">
    <p:extLst>
      <p:ext uri="{19B8F6BF-5375-455C-9EA6-DF929625EA0E}">
        <p15:presenceInfo xmlns:p15="http://schemas.microsoft.com/office/powerpoint/2012/main" userId="3413ad0e06ffa3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43"/>
    <a:srgbClr val="003B74"/>
    <a:srgbClr val="D2E4B2"/>
    <a:srgbClr val="0033CC"/>
    <a:srgbClr val="006600"/>
    <a:srgbClr val="9900CC"/>
    <a:srgbClr val="FFCCCC"/>
    <a:srgbClr val="FFCCFF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3D7166-F123-4ADD-9E69-77D43B0D3858}" v="17" dt="2021-09-20T23:05:40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7989" autoAdjust="0"/>
  </p:normalViewPr>
  <p:slideViewPr>
    <p:cSldViewPr snapToGrid="0" snapToObjects="1">
      <p:cViewPr varScale="1">
        <p:scale>
          <a:sx n="59" d="100"/>
          <a:sy n="59" d="100"/>
        </p:scale>
        <p:origin x="320" y="44"/>
      </p:cViewPr>
      <p:guideLst>
        <p:guide orient="horz" pos="192"/>
        <p:guide orient="horz" pos="2748"/>
        <p:guide pos="6169"/>
        <p:guide pos="1936"/>
        <p:guide pos="3128"/>
      </p:guideLst>
    </p:cSldViewPr>
  </p:slideViewPr>
  <p:outlineViewPr>
    <p:cViewPr>
      <p:scale>
        <a:sx n="33" d="100"/>
        <a:sy n="33" d="100"/>
      </p:scale>
      <p:origin x="0" y="-9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2692" y="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y Moczerniak" userId="482eff44a8730993" providerId="LiveId" clId="{933D7166-F123-4ADD-9E69-77D43B0D3858}"/>
    <pc:docChg chg="undo custSel modSld">
      <pc:chgData name="Kathy Moczerniak" userId="482eff44a8730993" providerId="LiveId" clId="{933D7166-F123-4ADD-9E69-77D43B0D3858}" dt="2021-09-20T23:17:26.745" v="19" actId="20577"/>
      <pc:docMkLst>
        <pc:docMk/>
      </pc:docMkLst>
      <pc:sldChg chg="modSp mod">
        <pc:chgData name="Kathy Moczerniak" userId="482eff44a8730993" providerId="LiveId" clId="{933D7166-F123-4ADD-9E69-77D43B0D3858}" dt="2021-09-20T22:59:09.230" v="1" actId="20577"/>
        <pc:sldMkLst>
          <pc:docMk/>
          <pc:sldMk cId="200616813" sldId="1589"/>
        </pc:sldMkLst>
        <pc:spChg chg="mod">
          <ac:chgData name="Kathy Moczerniak" userId="482eff44a8730993" providerId="LiveId" clId="{933D7166-F123-4ADD-9E69-77D43B0D3858}" dt="2021-09-20T22:59:09.230" v="1" actId="20577"/>
          <ac:spMkLst>
            <pc:docMk/>
            <pc:sldMk cId="200616813" sldId="1589"/>
            <ac:spMk id="3" creationId="{FCE9F118-0C6B-422F-B903-DE6E9888F48B}"/>
          </ac:spMkLst>
        </pc:spChg>
      </pc:sldChg>
      <pc:sldChg chg="modSp">
        <pc:chgData name="Kathy Moczerniak" userId="482eff44a8730993" providerId="LiveId" clId="{933D7166-F123-4ADD-9E69-77D43B0D3858}" dt="2021-09-20T23:00:33.033" v="10" actId="20577"/>
        <pc:sldMkLst>
          <pc:docMk/>
          <pc:sldMk cId="2328807749" sldId="1590"/>
        </pc:sldMkLst>
        <pc:graphicFrameChg chg="mod">
          <ac:chgData name="Kathy Moczerniak" userId="482eff44a8730993" providerId="LiveId" clId="{933D7166-F123-4ADD-9E69-77D43B0D3858}" dt="2021-09-20T23:00:33.033" v="10" actId="20577"/>
          <ac:graphicFrameMkLst>
            <pc:docMk/>
            <pc:sldMk cId="2328807749" sldId="1590"/>
            <ac:graphicFrameMk id="4" creationId="{9854DDAF-5331-4BBC-9BC5-C2A43CDA4A1B}"/>
          </ac:graphicFrameMkLst>
        </pc:graphicFrameChg>
      </pc:sldChg>
      <pc:sldChg chg="modSp">
        <pc:chgData name="Kathy Moczerniak" userId="482eff44a8730993" providerId="LiveId" clId="{933D7166-F123-4ADD-9E69-77D43B0D3858}" dt="2021-09-20T23:05:27.682" v="14"/>
        <pc:sldMkLst>
          <pc:docMk/>
          <pc:sldMk cId="3221623256" sldId="1592"/>
        </pc:sldMkLst>
        <pc:graphicFrameChg chg="mod">
          <ac:chgData name="Kathy Moczerniak" userId="482eff44a8730993" providerId="LiveId" clId="{933D7166-F123-4ADD-9E69-77D43B0D3858}" dt="2021-09-20T23:05:27.682" v="14"/>
          <ac:graphicFrameMkLst>
            <pc:docMk/>
            <pc:sldMk cId="3221623256" sldId="1592"/>
            <ac:graphicFrameMk id="4" creationId="{9301BF48-D096-4193-BFA6-251D1860C211}"/>
          </ac:graphicFrameMkLst>
        </pc:graphicFrameChg>
      </pc:sldChg>
      <pc:sldChg chg="modSp mod">
        <pc:chgData name="Kathy Moczerniak" userId="482eff44a8730993" providerId="LiveId" clId="{933D7166-F123-4ADD-9E69-77D43B0D3858}" dt="2021-09-20T23:12:41.459" v="16" actId="20577"/>
        <pc:sldMkLst>
          <pc:docMk/>
          <pc:sldMk cId="3129814833" sldId="1595"/>
        </pc:sldMkLst>
        <pc:spChg chg="mod">
          <ac:chgData name="Kathy Moczerniak" userId="482eff44a8730993" providerId="LiveId" clId="{933D7166-F123-4ADD-9E69-77D43B0D3858}" dt="2021-09-20T23:12:41.459" v="16" actId="20577"/>
          <ac:spMkLst>
            <pc:docMk/>
            <pc:sldMk cId="3129814833" sldId="1595"/>
            <ac:spMk id="3" creationId="{EAB92B7A-E453-4DD6-9437-97590877786F}"/>
          </ac:spMkLst>
        </pc:spChg>
      </pc:sldChg>
      <pc:sldChg chg="modSp mod">
        <pc:chgData name="Kathy Moczerniak" userId="482eff44a8730993" providerId="LiveId" clId="{933D7166-F123-4ADD-9E69-77D43B0D3858}" dt="2021-09-20T23:15:51.271" v="17" actId="20577"/>
        <pc:sldMkLst>
          <pc:docMk/>
          <pc:sldMk cId="2019833402" sldId="1599"/>
        </pc:sldMkLst>
        <pc:spChg chg="mod">
          <ac:chgData name="Kathy Moczerniak" userId="482eff44a8730993" providerId="LiveId" clId="{933D7166-F123-4ADD-9E69-77D43B0D3858}" dt="2021-09-20T23:15:51.271" v="17" actId="20577"/>
          <ac:spMkLst>
            <pc:docMk/>
            <pc:sldMk cId="2019833402" sldId="1599"/>
            <ac:spMk id="3" creationId="{FA29A1A3-A430-4240-A8EC-BB6E543EF38D}"/>
          </ac:spMkLst>
        </pc:spChg>
      </pc:sldChg>
      <pc:sldChg chg="modSp mod">
        <pc:chgData name="Kathy Moczerniak" userId="482eff44a8730993" providerId="LiveId" clId="{933D7166-F123-4ADD-9E69-77D43B0D3858}" dt="2021-09-20T23:17:26.745" v="19" actId="20577"/>
        <pc:sldMkLst>
          <pc:docMk/>
          <pc:sldMk cId="1965249236" sldId="1602"/>
        </pc:sldMkLst>
        <pc:spChg chg="mod">
          <ac:chgData name="Kathy Moczerniak" userId="482eff44a8730993" providerId="LiveId" clId="{933D7166-F123-4ADD-9E69-77D43B0D3858}" dt="2021-09-20T23:17:26.745" v="19" actId="20577"/>
          <ac:spMkLst>
            <pc:docMk/>
            <pc:sldMk cId="1965249236" sldId="1602"/>
            <ac:spMk id="3" creationId="{33B55AD5-55E8-49C4-864D-1214EF61F1D6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3383DF-AD1F-4CD9-AF15-C4AECA8493B4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D446BE-2C72-4567-AF4D-65816054946F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Top secret</a:t>
          </a:r>
        </a:p>
      </dgm:t>
    </dgm:pt>
    <dgm:pt modelId="{AEEBB86A-CE33-4847-8667-35FBF0271837}" type="parTrans" cxnId="{23619E85-E578-468F-BD58-F41CA4483CBC}">
      <dgm:prSet/>
      <dgm:spPr/>
      <dgm:t>
        <a:bodyPr/>
        <a:lstStyle/>
        <a:p>
          <a:endParaRPr lang="en-US"/>
        </a:p>
      </dgm:t>
    </dgm:pt>
    <dgm:pt modelId="{EDDF7512-42AF-43B0-9DDC-E258FE7E5A05}" type="sibTrans" cxnId="{23619E85-E578-468F-BD58-F41CA4483CBC}">
      <dgm:prSet/>
      <dgm:spPr/>
      <dgm:t>
        <a:bodyPr/>
        <a:lstStyle/>
        <a:p>
          <a:endParaRPr lang="en-US"/>
        </a:p>
      </dgm:t>
    </dgm:pt>
    <dgm:pt modelId="{88D730AC-87B8-4A8A-9C65-7D4EADBB5C0E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Highest level of classification</a:t>
          </a:r>
        </a:p>
      </dgm:t>
    </dgm:pt>
    <dgm:pt modelId="{66106C25-4B47-4205-A7B9-E858349EF60A}" type="parTrans" cxnId="{CC1134E8-10E2-4312-8CB9-F54AC60E1C9D}">
      <dgm:prSet/>
      <dgm:spPr/>
      <dgm:t>
        <a:bodyPr/>
        <a:lstStyle/>
        <a:p>
          <a:endParaRPr lang="en-US"/>
        </a:p>
      </dgm:t>
    </dgm:pt>
    <dgm:pt modelId="{73E5232F-F329-42FA-9DB5-463C763D698D}" type="sibTrans" cxnId="{CC1134E8-10E2-4312-8CB9-F54AC60E1C9D}">
      <dgm:prSet/>
      <dgm:spPr/>
      <dgm:t>
        <a:bodyPr/>
        <a:lstStyle/>
        <a:p>
          <a:endParaRPr lang="en-US"/>
        </a:p>
      </dgm:t>
    </dgm:pt>
    <dgm:pt modelId="{54A921BC-757D-4097-A93F-56A8C37317F6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Exposure would cause “exceptionally grave danger”</a:t>
          </a:r>
        </a:p>
      </dgm:t>
    </dgm:pt>
    <dgm:pt modelId="{3769491C-0C75-4562-954F-F82F09BA02CF}" type="parTrans" cxnId="{329B407B-7E33-4D6F-A365-C26C47799286}">
      <dgm:prSet/>
      <dgm:spPr/>
      <dgm:t>
        <a:bodyPr/>
        <a:lstStyle/>
        <a:p>
          <a:endParaRPr lang="en-US"/>
        </a:p>
      </dgm:t>
    </dgm:pt>
    <dgm:pt modelId="{F4F990A1-6F94-469B-A9EC-1F288B19C5BE}" type="sibTrans" cxnId="{329B407B-7E33-4D6F-A365-C26C47799286}">
      <dgm:prSet/>
      <dgm:spPr/>
      <dgm:t>
        <a:bodyPr/>
        <a:lstStyle/>
        <a:p>
          <a:endParaRPr lang="en-US"/>
        </a:p>
      </dgm:t>
    </dgm:pt>
    <dgm:pt modelId="{DA24A653-8312-44D2-8D81-C9EAC1D24D12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Secret</a:t>
          </a:r>
        </a:p>
      </dgm:t>
    </dgm:pt>
    <dgm:pt modelId="{7DCDF334-5964-4018-8F15-333BEDD06D8F}" type="parTrans" cxnId="{9E1DD583-A24E-4962-8B6E-D6A1030AF08E}">
      <dgm:prSet/>
      <dgm:spPr/>
      <dgm:t>
        <a:bodyPr/>
        <a:lstStyle/>
        <a:p>
          <a:endParaRPr lang="en-US"/>
        </a:p>
      </dgm:t>
    </dgm:pt>
    <dgm:pt modelId="{E1624641-2B75-4E82-B104-DAC680CAFA35}" type="sibTrans" cxnId="{9E1DD583-A24E-4962-8B6E-D6A1030AF08E}">
      <dgm:prSet/>
      <dgm:spPr/>
      <dgm:t>
        <a:bodyPr/>
        <a:lstStyle/>
        <a:p>
          <a:endParaRPr lang="en-US"/>
        </a:p>
      </dgm:t>
    </dgm:pt>
    <dgm:pt modelId="{79C2C0CB-313C-477B-B134-7637BFCB17E4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Second highest level of classification</a:t>
          </a:r>
        </a:p>
      </dgm:t>
    </dgm:pt>
    <dgm:pt modelId="{EBD14DF2-CC32-4D01-9D73-7F3BDC112F4F}" type="parTrans" cxnId="{DE8DE6F0-89F1-4680-9F68-B091B2408308}">
      <dgm:prSet/>
      <dgm:spPr/>
      <dgm:t>
        <a:bodyPr/>
        <a:lstStyle/>
        <a:p>
          <a:endParaRPr lang="en-US"/>
        </a:p>
      </dgm:t>
    </dgm:pt>
    <dgm:pt modelId="{6F1EA7A1-823F-4041-9052-F8257AEE0081}" type="sibTrans" cxnId="{DE8DE6F0-89F1-4680-9F68-B091B2408308}">
      <dgm:prSet/>
      <dgm:spPr/>
      <dgm:t>
        <a:bodyPr/>
        <a:lstStyle/>
        <a:p>
          <a:endParaRPr lang="en-US"/>
        </a:p>
      </dgm:t>
    </dgm:pt>
    <dgm:pt modelId="{69F70456-FDA1-4E17-8A0D-D7260BC15325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Exposure would cause “serious danger”</a:t>
          </a:r>
        </a:p>
      </dgm:t>
    </dgm:pt>
    <dgm:pt modelId="{FAFAE2A9-B2E4-44C9-B423-E04BFFC7C124}" type="parTrans" cxnId="{2BD37E85-E925-4811-976B-A84C87287C4E}">
      <dgm:prSet/>
      <dgm:spPr/>
      <dgm:t>
        <a:bodyPr/>
        <a:lstStyle/>
        <a:p>
          <a:endParaRPr lang="en-US"/>
        </a:p>
      </dgm:t>
    </dgm:pt>
    <dgm:pt modelId="{F345E8DC-1635-4795-AE47-A7B419E422D1}" type="sibTrans" cxnId="{2BD37E85-E925-4811-976B-A84C87287C4E}">
      <dgm:prSet/>
      <dgm:spPr/>
      <dgm:t>
        <a:bodyPr/>
        <a:lstStyle/>
        <a:p>
          <a:endParaRPr lang="en-US"/>
        </a:p>
      </dgm:t>
    </dgm:pt>
    <dgm:pt modelId="{9AD61746-EC46-4AF4-BC93-3825C79467AC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Confidential</a:t>
          </a:r>
        </a:p>
      </dgm:t>
    </dgm:pt>
    <dgm:pt modelId="{85A39891-8862-4175-9FB8-1BBC288D90CC}" type="parTrans" cxnId="{28104331-5627-4EC5-9EED-F48ACF61F0F9}">
      <dgm:prSet/>
      <dgm:spPr/>
      <dgm:t>
        <a:bodyPr/>
        <a:lstStyle/>
        <a:p>
          <a:endParaRPr lang="en-US"/>
        </a:p>
      </dgm:t>
    </dgm:pt>
    <dgm:pt modelId="{B7D7F980-1771-47F6-A360-4483984EE181}" type="sibTrans" cxnId="{28104331-5627-4EC5-9EED-F48ACF61F0F9}">
      <dgm:prSet/>
      <dgm:spPr/>
      <dgm:t>
        <a:bodyPr/>
        <a:lstStyle/>
        <a:p>
          <a:endParaRPr lang="en-US"/>
        </a:p>
      </dgm:t>
    </dgm:pt>
    <dgm:pt modelId="{69D96036-DF93-482D-BFFE-EE07F6777002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Lowest level of classification</a:t>
          </a:r>
        </a:p>
      </dgm:t>
    </dgm:pt>
    <dgm:pt modelId="{5BD921A4-35B4-4FAB-861A-70020E702B9F}" type="parTrans" cxnId="{2D89B629-E8A8-4220-9FD1-59D109083CDE}">
      <dgm:prSet/>
      <dgm:spPr/>
      <dgm:t>
        <a:bodyPr/>
        <a:lstStyle/>
        <a:p>
          <a:endParaRPr lang="en-US"/>
        </a:p>
      </dgm:t>
    </dgm:pt>
    <dgm:pt modelId="{49B30D17-F405-4186-8DDB-908A810EE6C0}" type="sibTrans" cxnId="{2D89B629-E8A8-4220-9FD1-59D109083CDE}">
      <dgm:prSet/>
      <dgm:spPr/>
      <dgm:t>
        <a:bodyPr/>
        <a:lstStyle/>
        <a:p>
          <a:endParaRPr lang="en-US"/>
        </a:p>
      </dgm:t>
    </dgm:pt>
    <dgm:pt modelId="{222D778A-65AF-4D57-BF32-67C44980C080}">
      <dgm:prSet custT="1"/>
      <dgm:spPr/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Exposure would cause “damage”</a:t>
          </a:r>
        </a:p>
      </dgm:t>
    </dgm:pt>
    <dgm:pt modelId="{452E47EB-3980-4946-82CA-9C5DD76726F3}" type="parTrans" cxnId="{A42FF9B8-F7FD-4292-AD90-9A86FB9A05A3}">
      <dgm:prSet/>
      <dgm:spPr/>
      <dgm:t>
        <a:bodyPr/>
        <a:lstStyle/>
        <a:p>
          <a:endParaRPr lang="en-US"/>
        </a:p>
      </dgm:t>
    </dgm:pt>
    <dgm:pt modelId="{1011A764-3C4F-4E40-BE3D-852CB6332E3C}" type="sibTrans" cxnId="{A42FF9B8-F7FD-4292-AD90-9A86FB9A05A3}">
      <dgm:prSet/>
      <dgm:spPr/>
      <dgm:t>
        <a:bodyPr/>
        <a:lstStyle/>
        <a:p>
          <a:endParaRPr lang="en-US"/>
        </a:p>
      </dgm:t>
    </dgm:pt>
    <dgm:pt modelId="{2E17FCD4-6201-42F9-97CD-27E5FFCEDD57}" type="pres">
      <dgm:prSet presAssocID="{113383DF-AD1F-4CD9-AF15-C4AECA8493B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F5FECDA0-ADD9-4BD1-A2D5-C41100EC8F2A}" type="pres">
      <dgm:prSet presAssocID="{FBD446BE-2C72-4567-AF4D-65816054946F}" presName="horFlow" presStyleCnt="0"/>
      <dgm:spPr/>
    </dgm:pt>
    <dgm:pt modelId="{286CFDBF-E078-4E25-A954-38591577D155}" type="pres">
      <dgm:prSet presAssocID="{FBD446BE-2C72-4567-AF4D-65816054946F}" presName="bigChev" presStyleLbl="node1" presStyleIdx="0" presStyleCnt="3"/>
      <dgm:spPr/>
    </dgm:pt>
    <dgm:pt modelId="{42F2181C-AECA-40E1-97ED-2CE28756A684}" type="pres">
      <dgm:prSet presAssocID="{66106C25-4B47-4205-A7B9-E858349EF60A}" presName="parTrans" presStyleCnt="0"/>
      <dgm:spPr/>
    </dgm:pt>
    <dgm:pt modelId="{96047F81-1462-40C7-A2FF-FAA8F25C6894}" type="pres">
      <dgm:prSet presAssocID="{88D730AC-87B8-4A8A-9C65-7D4EADBB5C0E}" presName="node" presStyleLbl="alignAccFollowNode1" presStyleIdx="0" presStyleCnt="6" custScaleX="148267">
        <dgm:presLayoutVars>
          <dgm:bulletEnabled val="1"/>
        </dgm:presLayoutVars>
      </dgm:prSet>
      <dgm:spPr/>
    </dgm:pt>
    <dgm:pt modelId="{F0AE5E81-410C-420B-A28B-30ECAC10E7EF}" type="pres">
      <dgm:prSet presAssocID="{73E5232F-F329-42FA-9DB5-463C763D698D}" presName="sibTrans" presStyleCnt="0"/>
      <dgm:spPr/>
    </dgm:pt>
    <dgm:pt modelId="{EB357747-4AAD-4F9C-9F7D-99F7BD6A98AC}" type="pres">
      <dgm:prSet presAssocID="{54A921BC-757D-4097-A93F-56A8C37317F6}" presName="node" presStyleLbl="alignAccFollowNode1" presStyleIdx="1" presStyleCnt="6" custScaleX="148267">
        <dgm:presLayoutVars>
          <dgm:bulletEnabled val="1"/>
        </dgm:presLayoutVars>
      </dgm:prSet>
      <dgm:spPr/>
    </dgm:pt>
    <dgm:pt modelId="{93E9644A-55E8-4BC3-9639-11CFE2A0B16D}" type="pres">
      <dgm:prSet presAssocID="{FBD446BE-2C72-4567-AF4D-65816054946F}" presName="vSp" presStyleCnt="0"/>
      <dgm:spPr/>
    </dgm:pt>
    <dgm:pt modelId="{CDADBC6C-E4B2-41FA-9618-42FBD3CDB795}" type="pres">
      <dgm:prSet presAssocID="{DA24A653-8312-44D2-8D81-C9EAC1D24D12}" presName="horFlow" presStyleCnt="0"/>
      <dgm:spPr/>
    </dgm:pt>
    <dgm:pt modelId="{04C07E4B-CCA8-4A41-9BCF-3D32B500C3C3}" type="pres">
      <dgm:prSet presAssocID="{DA24A653-8312-44D2-8D81-C9EAC1D24D12}" presName="bigChev" presStyleLbl="node1" presStyleIdx="1" presStyleCnt="3"/>
      <dgm:spPr/>
    </dgm:pt>
    <dgm:pt modelId="{C2189E41-665E-4B60-9623-7C8A79EE86A9}" type="pres">
      <dgm:prSet presAssocID="{EBD14DF2-CC32-4D01-9D73-7F3BDC112F4F}" presName="parTrans" presStyleCnt="0"/>
      <dgm:spPr/>
    </dgm:pt>
    <dgm:pt modelId="{5DE0ACED-36D6-4D9A-A72E-BBE7A277CBCF}" type="pres">
      <dgm:prSet presAssocID="{79C2C0CB-313C-477B-B134-7637BFCB17E4}" presName="node" presStyleLbl="alignAccFollowNode1" presStyleIdx="2" presStyleCnt="6" custScaleX="148267">
        <dgm:presLayoutVars>
          <dgm:bulletEnabled val="1"/>
        </dgm:presLayoutVars>
      </dgm:prSet>
      <dgm:spPr/>
    </dgm:pt>
    <dgm:pt modelId="{8E905B90-AEA1-4E80-9F98-8CB555467BC6}" type="pres">
      <dgm:prSet presAssocID="{6F1EA7A1-823F-4041-9052-F8257AEE0081}" presName="sibTrans" presStyleCnt="0"/>
      <dgm:spPr/>
    </dgm:pt>
    <dgm:pt modelId="{020D1DAB-3760-4A3B-9C8A-D869F55B8306}" type="pres">
      <dgm:prSet presAssocID="{69F70456-FDA1-4E17-8A0D-D7260BC15325}" presName="node" presStyleLbl="alignAccFollowNode1" presStyleIdx="3" presStyleCnt="6" custScaleX="148267">
        <dgm:presLayoutVars>
          <dgm:bulletEnabled val="1"/>
        </dgm:presLayoutVars>
      </dgm:prSet>
      <dgm:spPr/>
    </dgm:pt>
    <dgm:pt modelId="{409D0F97-6A77-4925-A63D-0794ECA97688}" type="pres">
      <dgm:prSet presAssocID="{DA24A653-8312-44D2-8D81-C9EAC1D24D12}" presName="vSp" presStyleCnt="0"/>
      <dgm:spPr/>
    </dgm:pt>
    <dgm:pt modelId="{C00CAA42-497E-4641-8C02-1D45A47B860A}" type="pres">
      <dgm:prSet presAssocID="{9AD61746-EC46-4AF4-BC93-3825C79467AC}" presName="horFlow" presStyleCnt="0"/>
      <dgm:spPr/>
    </dgm:pt>
    <dgm:pt modelId="{B6117D76-CEA2-43C9-A4AD-E4105499E30A}" type="pres">
      <dgm:prSet presAssocID="{9AD61746-EC46-4AF4-BC93-3825C79467AC}" presName="bigChev" presStyleLbl="node1" presStyleIdx="2" presStyleCnt="3"/>
      <dgm:spPr/>
    </dgm:pt>
    <dgm:pt modelId="{2399B33E-6180-46D4-B840-29E2E0D66157}" type="pres">
      <dgm:prSet presAssocID="{5BD921A4-35B4-4FAB-861A-70020E702B9F}" presName="parTrans" presStyleCnt="0"/>
      <dgm:spPr/>
    </dgm:pt>
    <dgm:pt modelId="{5E1F7A48-7DA0-473D-96AB-90F0DC3E2AC0}" type="pres">
      <dgm:prSet presAssocID="{69D96036-DF93-482D-BFFE-EE07F6777002}" presName="node" presStyleLbl="alignAccFollowNode1" presStyleIdx="4" presStyleCnt="6" custScaleX="148267">
        <dgm:presLayoutVars>
          <dgm:bulletEnabled val="1"/>
        </dgm:presLayoutVars>
      </dgm:prSet>
      <dgm:spPr/>
    </dgm:pt>
    <dgm:pt modelId="{C1DBAB5C-D254-43DB-98FE-770090DC0EBF}" type="pres">
      <dgm:prSet presAssocID="{49B30D17-F405-4186-8DDB-908A810EE6C0}" presName="sibTrans" presStyleCnt="0"/>
      <dgm:spPr/>
    </dgm:pt>
    <dgm:pt modelId="{ACCEBBF2-5592-4620-8BE5-6056B6D56EAE}" type="pres">
      <dgm:prSet presAssocID="{222D778A-65AF-4D57-BF32-67C44980C080}" presName="node" presStyleLbl="alignAccFollowNode1" presStyleIdx="5" presStyleCnt="6" custScaleX="148267">
        <dgm:presLayoutVars>
          <dgm:bulletEnabled val="1"/>
        </dgm:presLayoutVars>
      </dgm:prSet>
      <dgm:spPr/>
    </dgm:pt>
  </dgm:ptLst>
  <dgm:cxnLst>
    <dgm:cxn modelId="{2D438126-12B3-49BC-8A0D-8E1A0CE5275A}" type="presOf" srcId="{9AD61746-EC46-4AF4-BC93-3825C79467AC}" destId="{B6117D76-CEA2-43C9-A4AD-E4105499E30A}" srcOrd="0" destOrd="0" presId="urn:microsoft.com/office/officeart/2005/8/layout/lProcess3"/>
    <dgm:cxn modelId="{2D89B629-E8A8-4220-9FD1-59D109083CDE}" srcId="{9AD61746-EC46-4AF4-BC93-3825C79467AC}" destId="{69D96036-DF93-482D-BFFE-EE07F6777002}" srcOrd="0" destOrd="0" parTransId="{5BD921A4-35B4-4FAB-861A-70020E702B9F}" sibTransId="{49B30D17-F405-4186-8DDB-908A810EE6C0}"/>
    <dgm:cxn modelId="{28104331-5627-4EC5-9EED-F48ACF61F0F9}" srcId="{113383DF-AD1F-4CD9-AF15-C4AECA8493B4}" destId="{9AD61746-EC46-4AF4-BC93-3825C79467AC}" srcOrd="2" destOrd="0" parTransId="{85A39891-8862-4175-9FB8-1BBC288D90CC}" sibTransId="{B7D7F980-1771-47F6-A360-4483984EE181}"/>
    <dgm:cxn modelId="{0982235D-3007-4999-BC6C-9A271133CC74}" type="presOf" srcId="{69F70456-FDA1-4E17-8A0D-D7260BC15325}" destId="{020D1DAB-3760-4A3B-9C8A-D869F55B8306}" srcOrd="0" destOrd="0" presId="urn:microsoft.com/office/officeart/2005/8/layout/lProcess3"/>
    <dgm:cxn modelId="{976B4B43-5483-4D6E-AB9D-55146922C62E}" type="presOf" srcId="{88D730AC-87B8-4A8A-9C65-7D4EADBB5C0E}" destId="{96047F81-1462-40C7-A2FF-FAA8F25C6894}" srcOrd="0" destOrd="0" presId="urn:microsoft.com/office/officeart/2005/8/layout/lProcess3"/>
    <dgm:cxn modelId="{914FDF45-085B-493C-83D2-4DBF38EE1A77}" type="presOf" srcId="{79C2C0CB-313C-477B-B134-7637BFCB17E4}" destId="{5DE0ACED-36D6-4D9A-A72E-BBE7A277CBCF}" srcOrd="0" destOrd="0" presId="urn:microsoft.com/office/officeart/2005/8/layout/lProcess3"/>
    <dgm:cxn modelId="{3BC95457-FAEA-49B4-9B29-7D9BD032BD5B}" type="presOf" srcId="{69D96036-DF93-482D-BFFE-EE07F6777002}" destId="{5E1F7A48-7DA0-473D-96AB-90F0DC3E2AC0}" srcOrd="0" destOrd="0" presId="urn:microsoft.com/office/officeart/2005/8/layout/lProcess3"/>
    <dgm:cxn modelId="{329B407B-7E33-4D6F-A365-C26C47799286}" srcId="{FBD446BE-2C72-4567-AF4D-65816054946F}" destId="{54A921BC-757D-4097-A93F-56A8C37317F6}" srcOrd="1" destOrd="0" parTransId="{3769491C-0C75-4562-954F-F82F09BA02CF}" sibTransId="{F4F990A1-6F94-469B-A9EC-1F288B19C5BE}"/>
    <dgm:cxn modelId="{9E1DD583-A24E-4962-8B6E-D6A1030AF08E}" srcId="{113383DF-AD1F-4CD9-AF15-C4AECA8493B4}" destId="{DA24A653-8312-44D2-8D81-C9EAC1D24D12}" srcOrd="1" destOrd="0" parTransId="{7DCDF334-5964-4018-8F15-333BEDD06D8F}" sibTransId="{E1624641-2B75-4E82-B104-DAC680CAFA35}"/>
    <dgm:cxn modelId="{2BD37E85-E925-4811-976B-A84C87287C4E}" srcId="{DA24A653-8312-44D2-8D81-C9EAC1D24D12}" destId="{69F70456-FDA1-4E17-8A0D-D7260BC15325}" srcOrd="1" destOrd="0" parTransId="{FAFAE2A9-B2E4-44C9-B423-E04BFFC7C124}" sibTransId="{F345E8DC-1635-4795-AE47-A7B419E422D1}"/>
    <dgm:cxn modelId="{23619E85-E578-468F-BD58-F41CA4483CBC}" srcId="{113383DF-AD1F-4CD9-AF15-C4AECA8493B4}" destId="{FBD446BE-2C72-4567-AF4D-65816054946F}" srcOrd="0" destOrd="0" parTransId="{AEEBB86A-CE33-4847-8667-35FBF0271837}" sibTransId="{EDDF7512-42AF-43B0-9DDC-E258FE7E5A05}"/>
    <dgm:cxn modelId="{6CE2BE90-19C8-4D82-AA65-0F1C3866C156}" type="presOf" srcId="{DA24A653-8312-44D2-8D81-C9EAC1D24D12}" destId="{04C07E4B-CCA8-4A41-9BCF-3D32B500C3C3}" srcOrd="0" destOrd="0" presId="urn:microsoft.com/office/officeart/2005/8/layout/lProcess3"/>
    <dgm:cxn modelId="{8029439C-4532-411D-9AA5-072168483FFE}" type="presOf" srcId="{113383DF-AD1F-4CD9-AF15-C4AECA8493B4}" destId="{2E17FCD4-6201-42F9-97CD-27E5FFCEDD57}" srcOrd="0" destOrd="0" presId="urn:microsoft.com/office/officeart/2005/8/layout/lProcess3"/>
    <dgm:cxn modelId="{A42FF9B8-F7FD-4292-AD90-9A86FB9A05A3}" srcId="{9AD61746-EC46-4AF4-BC93-3825C79467AC}" destId="{222D778A-65AF-4D57-BF32-67C44980C080}" srcOrd="1" destOrd="0" parTransId="{452E47EB-3980-4946-82CA-9C5DD76726F3}" sibTransId="{1011A764-3C4F-4E40-BE3D-852CB6332E3C}"/>
    <dgm:cxn modelId="{8FCA65BB-F715-4047-BA66-C6A24BC948FB}" type="presOf" srcId="{FBD446BE-2C72-4567-AF4D-65816054946F}" destId="{286CFDBF-E078-4E25-A954-38591577D155}" srcOrd="0" destOrd="0" presId="urn:microsoft.com/office/officeart/2005/8/layout/lProcess3"/>
    <dgm:cxn modelId="{546147BB-B105-4F1A-BDAB-F86BC5D3AC9D}" type="presOf" srcId="{54A921BC-757D-4097-A93F-56A8C37317F6}" destId="{EB357747-4AAD-4F9C-9F7D-99F7BD6A98AC}" srcOrd="0" destOrd="0" presId="urn:microsoft.com/office/officeart/2005/8/layout/lProcess3"/>
    <dgm:cxn modelId="{CC1134E8-10E2-4312-8CB9-F54AC60E1C9D}" srcId="{FBD446BE-2C72-4567-AF4D-65816054946F}" destId="{88D730AC-87B8-4A8A-9C65-7D4EADBB5C0E}" srcOrd="0" destOrd="0" parTransId="{66106C25-4B47-4205-A7B9-E858349EF60A}" sibTransId="{73E5232F-F329-42FA-9DB5-463C763D698D}"/>
    <dgm:cxn modelId="{DE8DE6F0-89F1-4680-9F68-B091B2408308}" srcId="{DA24A653-8312-44D2-8D81-C9EAC1D24D12}" destId="{79C2C0CB-313C-477B-B134-7637BFCB17E4}" srcOrd="0" destOrd="0" parTransId="{EBD14DF2-CC32-4D01-9D73-7F3BDC112F4F}" sibTransId="{6F1EA7A1-823F-4041-9052-F8257AEE0081}"/>
    <dgm:cxn modelId="{6184CAF8-46EB-4792-A9EF-889CA446468D}" type="presOf" srcId="{222D778A-65AF-4D57-BF32-67C44980C080}" destId="{ACCEBBF2-5592-4620-8BE5-6056B6D56EAE}" srcOrd="0" destOrd="0" presId="urn:microsoft.com/office/officeart/2005/8/layout/lProcess3"/>
    <dgm:cxn modelId="{6AA17894-23C9-4809-9035-5626A35A4831}" type="presParOf" srcId="{2E17FCD4-6201-42F9-97CD-27E5FFCEDD57}" destId="{F5FECDA0-ADD9-4BD1-A2D5-C41100EC8F2A}" srcOrd="0" destOrd="0" presId="urn:microsoft.com/office/officeart/2005/8/layout/lProcess3"/>
    <dgm:cxn modelId="{B19701A1-09C8-4E30-985F-27C133AB0927}" type="presParOf" srcId="{F5FECDA0-ADD9-4BD1-A2D5-C41100EC8F2A}" destId="{286CFDBF-E078-4E25-A954-38591577D155}" srcOrd="0" destOrd="0" presId="urn:microsoft.com/office/officeart/2005/8/layout/lProcess3"/>
    <dgm:cxn modelId="{BB89FBFA-E9BE-4D79-8E05-EDBA24C0ACBA}" type="presParOf" srcId="{F5FECDA0-ADD9-4BD1-A2D5-C41100EC8F2A}" destId="{42F2181C-AECA-40E1-97ED-2CE28756A684}" srcOrd="1" destOrd="0" presId="urn:microsoft.com/office/officeart/2005/8/layout/lProcess3"/>
    <dgm:cxn modelId="{B12DF776-FFD3-4FAE-A4A9-44CF554E5373}" type="presParOf" srcId="{F5FECDA0-ADD9-4BD1-A2D5-C41100EC8F2A}" destId="{96047F81-1462-40C7-A2FF-FAA8F25C6894}" srcOrd="2" destOrd="0" presId="urn:microsoft.com/office/officeart/2005/8/layout/lProcess3"/>
    <dgm:cxn modelId="{1EA8402C-97E4-4E0E-BC33-3DDAA5DA95F7}" type="presParOf" srcId="{F5FECDA0-ADD9-4BD1-A2D5-C41100EC8F2A}" destId="{F0AE5E81-410C-420B-A28B-30ECAC10E7EF}" srcOrd="3" destOrd="0" presId="urn:microsoft.com/office/officeart/2005/8/layout/lProcess3"/>
    <dgm:cxn modelId="{9ECD6F0C-161E-4ED9-9B1A-8807389684F3}" type="presParOf" srcId="{F5FECDA0-ADD9-4BD1-A2D5-C41100EC8F2A}" destId="{EB357747-4AAD-4F9C-9F7D-99F7BD6A98AC}" srcOrd="4" destOrd="0" presId="urn:microsoft.com/office/officeart/2005/8/layout/lProcess3"/>
    <dgm:cxn modelId="{1C5A2DB3-17A2-4F29-8646-BC7FEE81F42F}" type="presParOf" srcId="{2E17FCD4-6201-42F9-97CD-27E5FFCEDD57}" destId="{93E9644A-55E8-4BC3-9639-11CFE2A0B16D}" srcOrd="1" destOrd="0" presId="urn:microsoft.com/office/officeart/2005/8/layout/lProcess3"/>
    <dgm:cxn modelId="{3E372AD9-9CC3-44C8-AC3F-D138432B865D}" type="presParOf" srcId="{2E17FCD4-6201-42F9-97CD-27E5FFCEDD57}" destId="{CDADBC6C-E4B2-41FA-9618-42FBD3CDB795}" srcOrd="2" destOrd="0" presId="urn:microsoft.com/office/officeart/2005/8/layout/lProcess3"/>
    <dgm:cxn modelId="{7B4A40F1-6263-49DD-A584-E75F73E17D2F}" type="presParOf" srcId="{CDADBC6C-E4B2-41FA-9618-42FBD3CDB795}" destId="{04C07E4B-CCA8-4A41-9BCF-3D32B500C3C3}" srcOrd="0" destOrd="0" presId="urn:microsoft.com/office/officeart/2005/8/layout/lProcess3"/>
    <dgm:cxn modelId="{1923F919-5AD1-4028-8534-4918A333EBBF}" type="presParOf" srcId="{CDADBC6C-E4B2-41FA-9618-42FBD3CDB795}" destId="{C2189E41-665E-4B60-9623-7C8A79EE86A9}" srcOrd="1" destOrd="0" presId="urn:microsoft.com/office/officeart/2005/8/layout/lProcess3"/>
    <dgm:cxn modelId="{959A9B77-95FD-4DA2-B78E-119D48ECD9ED}" type="presParOf" srcId="{CDADBC6C-E4B2-41FA-9618-42FBD3CDB795}" destId="{5DE0ACED-36D6-4D9A-A72E-BBE7A277CBCF}" srcOrd="2" destOrd="0" presId="urn:microsoft.com/office/officeart/2005/8/layout/lProcess3"/>
    <dgm:cxn modelId="{A5D73E27-81A8-4167-A5C3-87A0DC69DEBB}" type="presParOf" srcId="{CDADBC6C-E4B2-41FA-9618-42FBD3CDB795}" destId="{8E905B90-AEA1-4E80-9F98-8CB555467BC6}" srcOrd="3" destOrd="0" presId="urn:microsoft.com/office/officeart/2005/8/layout/lProcess3"/>
    <dgm:cxn modelId="{E3D3C21E-3384-4C21-B68B-40EEB6F3B38D}" type="presParOf" srcId="{CDADBC6C-E4B2-41FA-9618-42FBD3CDB795}" destId="{020D1DAB-3760-4A3B-9C8A-D869F55B8306}" srcOrd="4" destOrd="0" presId="urn:microsoft.com/office/officeart/2005/8/layout/lProcess3"/>
    <dgm:cxn modelId="{C226F096-4BE0-4270-9C31-B1602D4A58AF}" type="presParOf" srcId="{2E17FCD4-6201-42F9-97CD-27E5FFCEDD57}" destId="{409D0F97-6A77-4925-A63D-0794ECA97688}" srcOrd="3" destOrd="0" presId="urn:microsoft.com/office/officeart/2005/8/layout/lProcess3"/>
    <dgm:cxn modelId="{63743481-6D5B-46F0-AE86-6DF68F55CE72}" type="presParOf" srcId="{2E17FCD4-6201-42F9-97CD-27E5FFCEDD57}" destId="{C00CAA42-497E-4641-8C02-1D45A47B860A}" srcOrd="4" destOrd="0" presId="urn:microsoft.com/office/officeart/2005/8/layout/lProcess3"/>
    <dgm:cxn modelId="{6BBD867C-8351-463B-8909-FE8F57DA8870}" type="presParOf" srcId="{C00CAA42-497E-4641-8C02-1D45A47B860A}" destId="{B6117D76-CEA2-43C9-A4AD-E4105499E30A}" srcOrd="0" destOrd="0" presId="urn:microsoft.com/office/officeart/2005/8/layout/lProcess3"/>
    <dgm:cxn modelId="{75E6993F-2791-40DE-B4A4-559AD1F21B6A}" type="presParOf" srcId="{C00CAA42-497E-4641-8C02-1D45A47B860A}" destId="{2399B33E-6180-46D4-B840-29E2E0D66157}" srcOrd="1" destOrd="0" presId="urn:microsoft.com/office/officeart/2005/8/layout/lProcess3"/>
    <dgm:cxn modelId="{B606B0CA-BD61-41BB-A17B-AFC6BFACDC9D}" type="presParOf" srcId="{C00CAA42-497E-4641-8C02-1D45A47B860A}" destId="{5E1F7A48-7DA0-473D-96AB-90F0DC3E2AC0}" srcOrd="2" destOrd="0" presId="urn:microsoft.com/office/officeart/2005/8/layout/lProcess3"/>
    <dgm:cxn modelId="{7D63A350-E6C7-4AB1-9257-2395AA107C59}" type="presParOf" srcId="{C00CAA42-497E-4641-8C02-1D45A47B860A}" destId="{C1DBAB5C-D254-43DB-98FE-770090DC0EBF}" srcOrd="3" destOrd="0" presId="urn:microsoft.com/office/officeart/2005/8/layout/lProcess3"/>
    <dgm:cxn modelId="{46D6C476-A1DA-4FCD-AECE-930066960178}" type="presParOf" srcId="{C00CAA42-497E-4641-8C02-1D45A47B860A}" destId="{ACCEBBF2-5592-4620-8BE5-6056B6D56EA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F4D67C-91C8-44B1-A291-FC45617BBCA2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0C1E6-A052-4198-9C27-591DCF693889}">
      <dgm:prSet phldrT="[Text]" custT="1"/>
      <dgm:spPr/>
      <dgm:t>
        <a:bodyPr/>
        <a:lstStyle/>
        <a:p>
          <a:pPr>
            <a:buNone/>
          </a:pPr>
          <a:r>
            <a: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NSA’s data spillage process</a:t>
          </a:r>
        </a:p>
      </dgm:t>
    </dgm:pt>
    <dgm:pt modelId="{BB64E671-186B-4037-B90C-BC8DDEB00B4A}" type="parTrans" cxnId="{481A2560-B522-4B80-9C4E-591FC90BA1B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DF3E94-5A34-4FDD-9856-CBE17F1C8CB5}" type="sibTrans" cxnId="{481A2560-B522-4B80-9C4E-591FC90BA1BA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F72728-C137-4D1A-B79A-5B5758B3AAF4}">
      <dgm:prSet custT="1"/>
      <dgm:spPr>
        <a:noFill/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Assess if spill has occurred; which data may have been exposed; which users, data, and systems were involved; and how sensitive the data was.</a:t>
          </a:r>
        </a:p>
      </dgm:t>
    </dgm:pt>
    <dgm:pt modelId="{FF970DFA-AC7E-4B13-8AFF-E28C023030DE}" type="parTrans" cxnId="{EB8B44B6-6733-48AB-BD8F-1755E5B7373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0F13EF-D634-4E12-B556-DDC366ADE894}" type="sibTrans" cxnId="{EB8B44B6-6733-48AB-BD8F-1755E5B7373D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93E4D-1D89-48BD-8C11-167A20EF2AFC}">
      <dgm:prSet custT="1"/>
      <dgm:spPr>
        <a:noFill/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Report spill or suspected spill to the groups or individuals listed in the organization’s data loss policy and procedures.</a:t>
          </a:r>
        </a:p>
      </dgm:t>
    </dgm:pt>
    <dgm:pt modelId="{A510747B-2DAE-44B9-BE92-E620E28C9692}" type="parTrans" cxnId="{8F399EDD-B263-408F-AF93-FE80FE0EAC3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499ECA-47E5-4616-A950-7FE79AAD1E75}" type="sibTrans" cxnId="{8F399EDD-B263-408F-AF93-FE80FE0EAC36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0B5F1A-2831-49BC-8A76-9F371672B601}">
      <dgm:prSet custT="1"/>
      <dgm:spPr>
        <a:noFill/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Isolate compromised systems to limit chance for further damage and to allow investigation of breach.</a:t>
          </a:r>
        </a:p>
      </dgm:t>
    </dgm:pt>
    <dgm:pt modelId="{9C434FAB-B532-4CD4-82C4-DE123A2ACD06}" type="parTrans" cxnId="{790C7CBB-EB9A-4736-B072-C9A0CAF5B89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3760FB-F2FB-4A23-8C03-7ABBF93B4A73}" type="sibTrans" cxnId="{790C7CBB-EB9A-4736-B072-C9A0CAF5B892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333ED5-6A65-4371-B3D0-3480A56E75C1}">
      <dgm:prSet custT="1"/>
      <dgm:spPr>
        <a:noFill/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 the breach and remediate the issue that allowed breach to occur.</a:t>
          </a:r>
        </a:p>
      </dgm:t>
    </dgm:pt>
    <dgm:pt modelId="{842B735F-30B0-4C42-A67C-E715E37737B3}" type="parTrans" cxnId="{E8D17EBE-6547-4AED-BCF7-9ED0F6B5702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0DD8BF-20B8-4D15-A8B3-44034D1A6FF4}" type="sibTrans" cxnId="{E8D17EBE-6547-4AED-BCF7-9ED0F6B57020}">
      <dgm:prSet/>
      <dgm:spPr/>
      <dgm:t>
        <a:bodyPr/>
        <a:lstStyle/>
        <a:p>
          <a:endParaRPr lang="en-US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8E8C4F-6AA6-4057-97F9-02DB8F371886}" type="pres">
      <dgm:prSet presAssocID="{55F4D67C-91C8-44B1-A291-FC45617BBCA2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EB0A53F-D11E-4C4B-9ED3-91ADAC5ED752}" type="pres">
      <dgm:prSet presAssocID="{BE40C1E6-A052-4198-9C27-591DCF693889}" presName="root" presStyleCnt="0">
        <dgm:presLayoutVars>
          <dgm:chMax/>
          <dgm:chPref val="4"/>
        </dgm:presLayoutVars>
      </dgm:prSet>
      <dgm:spPr/>
    </dgm:pt>
    <dgm:pt modelId="{7ED5E203-0B3E-411B-8C10-14D2FDDD2D0B}" type="pres">
      <dgm:prSet presAssocID="{BE40C1E6-A052-4198-9C27-591DCF693889}" presName="rootComposite" presStyleCnt="0">
        <dgm:presLayoutVars/>
      </dgm:prSet>
      <dgm:spPr/>
    </dgm:pt>
    <dgm:pt modelId="{6F021BC4-D842-4A4E-A695-A439690D9FD4}" type="pres">
      <dgm:prSet presAssocID="{BE40C1E6-A052-4198-9C27-591DCF693889}" presName="rootText" presStyleLbl="node0" presStyleIdx="0" presStyleCnt="1">
        <dgm:presLayoutVars>
          <dgm:chMax/>
          <dgm:chPref val="4"/>
        </dgm:presLayoutVars>
      </dgm:prSet>
      <dgm:spPr/>
    </dgm:pt>
    <dgm:pt modelId="{8F5ECC51-068F-402A-A148-64A7864559B4}" type="pres">
      <dgm:prSet presAssocID="{BE40C1E6-A052-4198-9C27-591DCF693889}" presName="childShape" presStyleCnt="0">
        <dgm:presLayoutVars>
          <dgm:chMax val="0"/>
          <dgm:chPref val="0"/>
        </dgm:presLayoutVars>
      </dgm:prSet>
      <dgm:spPr/>
    </dgm:pt>
    <dgm:pt modelId="{402BB37F-F69A-4800-A4CC-81EC707CA787}" type="pres">
      <dgm:prSet presAssocID="{B1F72728-C137-4D1A-B79A-5B5758B3AAF4}" presName="childComposite" presStyleCnt="0">
        <dgm:presLayoutVars>
          <dgm:chMax val="0"/>
          <dgm:chPref val="0"/>
        </dgm:presLayoutVars>
      </dgm:prSet>
      <dgm:spPr/>
    </dgm:pt>
    <dgm:pt modelId="{AD387703-43EF-44A2-BB9D-DCD8DB01E0B6}" type="pres">
      <dgm:prSet presAssocID="{B1F72728-C137-4D1A-B79A-5B5758B3AAF4}" presName="Image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B1339E5B-BA96-4A62-A570-6605BCCA5300}" type="pres">
      <dgm:prSet presAssocID="{B1F72728-C137-4D1A-B79A-5B5758B3AAF4}" presName="childText" presStyleLbl="lnNode1" presStyleIdx="0" presStyleCnt="4" custLinFactNeighborY="-1207">
        <dgm:presLayoutVars>
          <dgm:chMax val="0"/>
          <dgm:chPref val="0"/>
          <dgm:bulletEnabled val="1"/>
        </dgm:presLayoutVars>
      </dgm:prSet>
      <dgm:spPr/>
    </dgm:pt>
    <dgm:pt modelId="{E12C44D3-ACA4-42C5-A312-E0D5EADD86B4}" type="pres">
      <dgm:prSet presAssocID="{78593E4D-1D89-48BD-8C11-167A20EF2AFC}" presName="childComposite" presStyleCnt="0">
        <dgm:presLayoutVars>
          <dgm:chMax val="0"/>
          <dgm:chPref val="0"/>
        </dgm:presLayoutVars>
      </dgm:prSet>
      <dgm:spPr/>
    </dgm:pt>
    <dgm:pt modelId="{4D03468E-A788-4419-ADA0-2E9CC43FC0D2}" type="pres">
      <dgm:prSet presAssocID="{78593E4D-1D89-48BD-8C11-167A20EF2AFC}" presName="Image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BA5E0E04-5983-44C6-8006-C9E17D98E0BF}" type="pres">
      <dgm:prSet presAssocID="{78593E4D-1D89-48BD-8C11-167A20EF2AFC}" presName="childText" presStyleLbl="lnNode1" presStyleIdx="1" presStyleCnt="4" custLinFactNeighborY="-1207">
        <dgm:presLayoutVars>
          <dgm:chMax val="0"/>
          <dgm:chPref val="0"/>
          <dgm:bulletEnabled val="1"/>
        </dgm:presLayoutVars>
      </dgm:prSet>
      <dgm:spPr/>
    </dgm:pt>
    <dgm:pt modelId="{DD519AC6-C444-4314-88A9-AB7D84BF59B4}" type="pres">
      <dgm:prSet presAssocID="{CB0B5F1A-2831-49BC-8A76-9F371672B601}" presName="childComposite" presStyleCnt="0">
        <dgm:presLayoutVars>
          <dgm:chMax val="0"/>
          <dgm:chPref val="0"/>
        </dgm:presLayoutVars>
      </dgm:prSet>
      <dgm:spPr/>
    </dgm:pt>
    <dgm:pt modelId="{2E1890AF-D5CE-4D59-A7FF-ACEC025391C2}" type="pres">
      <dgm:prSet presAssocID="{CB0B5F1A-2831-49BC-8A76-9F371672B601}" presName="Image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9053CDD4-2D4F-4BF2-AB91-19B11B4D3991}" type="pres">
      <dgm:prSet presAssocID="{CB0B5F1A-2831-49BC-8A76-9F371672B601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672D5A0E-3D9A-453C-94EE-59D8BEE59440}" type="pres">
      <dgm:prSet presAssocID="{4D333ED5-6A65-4371-B3D0-3480A56E75C1}" presName="childComposite" presStyleCnt="0">
        <dgm:presLayoutVars>
          <dgm:chMax val="0"/>
          <dgm:chPref val="0"/>
        </dgm:presLayoutVars>
      </dgm:prSet>
      <dgm:spPr/>
    </dgm:pt>
    <dgm:pt modelId="{6DEFAF4E-4875-4C36-AF9F-3315BFFE13F7}" type="pres">
      <dgm:prSet presAssocID="{4D333ED5-6A65-4371-B3D0-3480A56E75C1}" presName="Image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C8CABA9-D2F8-4907-A349-C929D38EB6CE}" type="pres">
      <dgm:prSet presAssocID="{4D333ED5-6A65-4371-B3D0-3480A56E75C1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080F22D-4744-4CB2-8994-36B0A18B8591}" type="presOf" srcId="{B1F72728-C137-4D1A-B79A-5B5758B3AAF4}" destId="{B1339E5B-BA96-4A62-A570-6605BCCA5300}" srcOrd="0" destOrd="0" presId="urn:microsoft.com/office/officeart/2008/layout/PictureAccentList"/>
    <dgm:cxn modelId="{481A2560-B522-4B80-9C4E-591FC90BA1BA}" srcId="{55F4D67C-91C8-44B1-A291-FC45617BBCA2}" destId="{BE40C1E6-A052-4198-9C27-591DCF693889}" srcOrd="0" destOrd="0" parTransId="{BB64E671-186B-4037-B90C-BC8DDEB00B4A}" sibTransId="{39DF3E94-5A34-4FDD-9856-CBE17F1C8CB5}"/>
    <dgm:cxn modelId="{4ACD656A-BB7B-456B-974C-14FE152D11FD}" type="presOf" srcId="{CB0B5F1A-2831-49BC-8A76-9F371672B601}" destId="{9053CDD4-2D4F-4BF2-AB91-19B11B4D3991}" srcOrd="0" destOrd="0" presId="urn:microsoft.com/office/officeart/2008/layout/PictureAccentList"/>
    <dgm:cxn modelId="{E8F48E4E-CDCE-4134-BC76-E94A4F9D4D78}" type="presOf" srcId="{78593E4D-1D89-48BD-8C11-167A20EF2AFC}" destId="{BA5E0E04-5983-44C6-8006-C9E17D98E0BF}" srcOrd="0" destOrd="0" presId="urn:microsoft.com/office/officeart/2008/layout/PictureAccentList"/>
    <dgm:cxn modelId="{EB8B44B6-6733-48AB-BD8F-1755E5B7373D}" srcId="{BE40C1E6-A052-4198-9C27-591DCF693889}" destId="{B1F72728-C137-4D1A-B79A-5B5758B3AAF4}" srcOrd="0" destOrd="0" parTransId="{FF970DFA-AC7E-4B13-8AFF-E28C023030DE}" sibTransId="{6B0F13EF-D634-4E12-B556-DDC366ADE894}"/>
    <dgm:cxn modelId="{790C7CBB-EB9A-4736-B072-C9A0CAF5B892}" srcId="{BE40C1E6-A052-4198-9C27-591DCF693889}" destId="{CB0B5F1A-2831-49BC-8A76-9F371672B601}" srcOrd="2" destOrd="0" parTransId="{9C434FAB-B532-4CD4-82C4-DE123A2ACD06}" sibTransId="{FE3760FB-F2FB-4A23-8C03-7ABBF93B4A73}"/>
    <dgm:cxn modelId="{E8D17EBE-6547-4AED-BCF7-9ED0F6B57020}" srcId="{BE40C1E6-A052-4198-9C27-591DCF693889}" destId="{4D333ED5-6A65-4371-B3D0-3480A56E75C1}" srcOrd="3" destOrd="0" parTransId="{842B735F-30B0-4C42-A67C-E715E37737B3}" sibTransId="{EC0DD8BF-20B8-4D15-A8B3-44034D1A6FF4}"/>
    <dgm:cxn modelId="{E3C0FCD2-3DA1-4208-9A12-8687485BDEB2}" type="presOf" srcId="{BE40C1E6-A052-4198-9C27-591DCF693889}" destId="{6F021BC4-D842-4A4E-A695-A439690D9FD4}" srcOrd="0" destOrd="0" presId="urn:microsoft.com/office/officeart/2008/layout/PictureAccentList"/>
    <dgm:cxn modelId="{8F399EDD-B263-408F-AF93-FE80FE0EAC36}" srcId="{BE40C1E6-A052-4198-9C27-591DCF693889}" destId="{78593E4D-1D89-48BD-8C11-167A20EF2AFC}" srcOrd="1" destOrd="0" parTransId="{A510747B-2DAE-44B9-BE92-E620E28C9692}" sibTransId="{33499ECA-47E5-4616-A950-7FE79AAD1E75}"/>
    <dgm:cxn modelId="{DECB52EA-835A-410A-A167-E5F0ECBAA2FB}" type="presOf" srcId="{55F4D67C-91C8-44B1-A291-FC45617BBCA2}" destId="{CD8E8C4F-6AA6-4057-97F9-02DB8F371886}" srcOrd="0" destOrd="0" presId="urn:microsoft.com/office/officeart/2008/layout/PictureAccentList"/>
    <dgm:cxn modelId="{3BB855FD-0EAB-497C-9159-B1083FB9F37C}" type="presOf" srcId="{4D333ED5-6A65-4371-B3D0-3480A56E75C1}" destId="{AC8CABA9-D2F8-4907-A349-C929D38EB6CE}" srcOrd="0" destOrd="0" presId="urn:microsoft.com/office/officeart/2008/layout/PictureAccentList"/>
    <dgm:cxn modelId="{8F03CCFE-1C5D-4CAB-8412-212B6C526789}" type="presParOf" srcId="{CD8E8C4F-6AA6-4057-97F9-02DB8F371886}" destId="{DEB0A53F-D11E-4C4B-9ED3-91ADAC5ED752}" srcOrd="0" destOrd="0" presId="urn:microsoft.com/office/officeart/2008/layout/PictureAccentList"/>
    <dgm:cxn modelId="{798A5A1A-3C03-482B-AD48-05371BEE824E}" type="presParOf" srcId="{DEB0A53F-D11E-4C4B-9ED3-91ADAC5ED752}" destId="{7ED5E203-0B3E-411B-8C10-14D2FDDD2D0B}" srcOrd="0" destOrd="0" presId="urn:microsoft.com/office/officeart/2008/layout/PictureAccentList"/>
    <dgm:cxn modelId="{EA5D43FE-2DA8-4121-97BE-5F1B634BE116}" type="presParOf" srcId="{7ED5E203-0B3E-411B-8C10-14D2FDDD2D0B}" destId="{6F021BC4-D842-4A4E-A695-A439690D9FD4}" srcOrd="0" destOrd="0" presId="urn:microsoft.com/office/officeart/2008/layout/PictureAccentList"/>
    <dgm:cxn modelId="{896F3ACB-527C-46B9-9DC4-31618D3A25C8}" type="presParOf" srcId="{DEB0A53F-D11E-4C4B-9ED3-91ADAC5ED752}" destId="{8F5ECC51-068F-402A-A148-64A7864559B4}" srcOrd="1" destOrd="0" presId="urn:microsoft.com/office/officeart/2008/layout/PictureAccentList"/>
    <dgm:cxn modelId="{ED773561-AEB3-4BE4-9D68-8BE6CC5F1630}" type="presParOf" srcId="{8F5ECC51-068F-402A-A148-64A7864559B4}" destId="{402BB37F-F69A-4800-A4CC-81EC707CA787}" srcOrd="0" destOrd="0" presId="urn:microsoft.com/office/officeart/2008/layout/PictureAccentList"/>
    <dgm:cxn modelId="{4B27E79E-5B7F-4CC9-9EEE-9F559866F2C3}" type="presParOf" srcId="{402BB37F-F69A-4800-A4CC-81EC707CA787}" destId="{AD387703-43EF-44A2-BB9D-DCD8DB01E0B6}" srcOrd="0" destOrd="0" presId="urn:microsoft.com/office/officeart/2008/layout/PictureAccentList"/>
    <dgm:cxn modelId="{C54EC82C-1F5C-406B-8D0D-E0B62C6333EE}" type="presParOf" srcId="{402BB37F-F69A-4800-A4CC-81EC707CA787}" destId="{B1339E5B-BA96-4A62-A570-6605BCCA5300}" srcOrd="1" destOrd="0" presId="urn:microsoft.com/office/officeart/2008/layout/PictureAccentList"/>
    <dgm:cxn modelId="{6B4FD800-E67C-4709-827A-F52972325E1D}" type="presParOf" srcId="{8F5ECC51-068F-402A-A148-64A7864559B4}" destId="{E12C44D3-ACA4-42C5-A312-E0D5EADD86B4}" srcOrd="1" destOrd="0" presId="urn:microsoft.com/office/officeart/2008/layout/PictureAccentList"/>
    <dgm:cxn modelId="{42A9DF56-34AE-4EF2-9503-66E1D8B294D9}" type="presParOf" srcId="{E12C44D3-ACA4-42C5-A312-E0D5EADD86B4}" destId="{4D03468E-A788-4419-ADA0-2E9CC43FC0D2}" srcOrd="0" destOrd="0" presId="urn:microsoft.com/office/officeart/2008/layout/PictureAccentList"/>
    <dgm:cxn modelId="{F086AB65-60B2-4676-9707-992BB6A2E38A}" type="presParOf" srcId="{E12C44D3-ACA4-42C5-A312-E0D5EADD86B4}" destId="{BA5E0E04-5983-44C6-8006-C9E17D98E0BF}" srcOrd="1" destOrd="0" presId="urn:microsoft.com/office/officeart/2008/layout/PictureAccentList"/>
    <dgm:cxn modelId="{DEFEE00F-B5B9-465D-A8E9-EAEF17FBCF77}" type="presParOf" srcId="{8F5ECC51-068F-402A-A148-64A7864559B4}" destId="{DD519AC6-C444-4314-88A9-AB7D84BF59B4}" srcOrd="2" destOrd="0" presId="urn:microsoft.com/office/officeart/2008/layout/PictureAccentList"/>
    <dgm:cxn modelId="{4D36B7D7-299D-4914-A51A-3658EDB18BB4}" type="presParOf" srcId="{DD519AC6-C444-4314-88A9-AB7D84BF59B4}" destId="{2E1890AF-D5CE-4D59-A7FF-ACEC025391C2}" srcOrd="0" destOrd="0" presId="urn:microsoft.com/office/officeart/2008/layout/PictureAccentList"/>
    <dgm:cxn modelId="{72F3AD39-58F8-4ABD-87A7-1A420BC4479E}" type="presParOf" srcId="{DD519AC6-C444-4314-88A9-AB7D84BF59B4}" destId="{9053CDD4-2D4F-4BF2-AB91-19B11B4D3991}" srcOrd="1" destOrd="0" presId="urn:microsoft.com/office/officeart/2008/layout/PictureAccentList"/>
    <dgm:cxn modelId="{ABB28863-9297-4D3F-A79E-DBD0D434DC1C}" type="presParOf" srcId="{8F5ECC51-068F-402A-A148-64A7864559B4}" destId="{672D5A0E-3D9A-453C-94EE-59D8BEE59440}" srcOrd="3" destOrd="0" presId="urn:microsoft.com/office/officeart/2008/layout/PictureAccentList"/>
    <dgm:cxn modelId="{51ECEC7E-40C2-420D-914A-A62C3EC672D4}" type="presParOf" srcId="{672D5A0E-3D9A-453C-94EE-59D8BEE59440}" destId="{6DEFAF4E-4875-4C36-AF9F-3315BFFE13F7}" srcOrd="0" destOrd="0" presId="urn:microsoft.com/office/officeart/2008/layout/PictureAccentList"/>
    <dgm:cxn modelId="{3D42A575-2B8C-4498-BA68-4F68EA977B4A}" type="presParOf" srcId="{672D5A0E-3D9A-453C-94EE-59D8BEE59440}" destId="{AC8CABA9-D2F8-4907-A349-C929D38EB6CE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A9665-7127-48F6-848B-A1152871138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15D4A1-22BD-4831-AF69-C8359FD165F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Sensitive But Unclassified (SBU)</a:t>
          </a:r>
        </a:p>
      </dgm:t>
    </dgm:pt>
    <dgm:pt modelId="{156E8756-F420-411E-AFF7-04F842B95844}" type="parTrans" cxnId="{49FCAEB0-589B-48E9-A7F5-55971E7AC868}">
      <dgm:prSet/>
      <dgm:spPr/>
      <dgm:t>
        <a:bodyPr/>
        <a:lstStyle/>
        <a:p>
          <a:endParaRPr lang="en-US"/>
        </a:p>
      </dgm:t>
    </dgm:pt>
    <dgm:pt modelId="{5236A221-19E1-4930-8F84-4C6A7A2CEA5F}" type="sibTrans" cxnId="{49FCAEB0-589B-48E9-A7F5-55971E7AC868}">
      <dgm:prSet/>
      <dgm:spPr/>
      <dgm:t>
        <a:bodyPr/>
        <a:lstStyle/>
        <a:p>
          <a:endParaRPr lang="en-US"/>
        </a:p>
      </dgm:t>
    </dgm:pt>
    <dgm:pt modelId="{7B9FB722-0833-43BA-96CE-F243D078664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Sensitive Security Information (SSI)</a:t>
          </a:r>
        </a:p>
      </dgm:t>
    </dgm:pt>
    <dgm:pt modelId="{E7F5DD86-836D-40C9-A652-5860906935AD}" type="parTrans" cxnId="{8728B235-6198-4D05-87C0-D1CECEE73A4D}">
      <dgm:prSet/>
      <dgm:spPr/>
      <dgm:t>
        <a:bodyPr/>
        <a:lstStyle/>
        <a:p>
          <a:endParaRPr lang="en-US"/>
        </a:p>
      </dgm:t>
    </dgm:pt>
    <dgm:pt modelId="{A8C382FB-72B6-44EA-A77F-BC7525A051D6}" type="sibTrans" cxnId="{8728B235-6198-4D05-87C0-D1CECEE73A4D}">
      <dgm:prSet/>
      <dgm:spPr/>
      <dgm:t>
        <a:bodyPr/>
        <a:lstStyle/>
        <a:p>
          <a:endParaRPr lang="en-US"/>
        </a:p>
      </dgm:t>
    </dgm:pt>
    <dgm:pt modelId="{BC604B66-FDD8-451E-BD07-12E0D8BE16C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Critical Program Information (CPI)</a:t>
          </a:r>
        </a:p>
      </dgm:t>
    </dgm:pt>
    <dgm:pt modelId="{84B7F30F-E140-41E1-8802-A59B42337AA1}" type="parTrans" cxnId="{B16E0675-53AB-41ED-910A-023645ACAA45}">
      <dgm:prSet/>
      <dgm:spPr/>
      <dgm:t>
        <a:bodyPr/>
        <a:lstStyle/>
        <a:p>
          <a:endParaRPr lang="en-US"/>
        </a:p>
      </dgm:t>
    </dgm:pt>
    <dgm:pt modelId="{2EA873A1-275B-48B1-9EAD-282D7FD68D2B}" type="sibTrans" cxnId="{B16E0675-53AB-41ED-910A-023645ACAA45}">
      <dgm:prSet/>
      <dgm:spPr/>
      <dgm:t>
        <a:bodyPr/>
        <a:lstStyle/>
        <a:p>
          <a:endParaRPr lang="en-US"/>
        </a:p>
      </dgm:t>
    </dgm:pt>
    <dgm:pt modelId="{189351B7-239A-48FA-A9CA-6CD108D97EB0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For Official Use Only (FOUO)</a:t>
          </a:r>
        </a:p>
      </dgm:t>
    </dgm:pt>
    <dgm:pt modelId="{C0919DDD-5374-4410-8186-81A000BBED63}" type="parTrans" cxnId="{49D2FB74-BA58-42CD-8CA9-F2F86BAA649F}">
      <dgm:prSet/>
      <dgm:spPr/>
      <dgm:t>
        <a:bodyPr/>
        <a:lstStyle/>
        <a:p>
          <a:endParaRPr lang="en-US"/>
        </a:p>
      </dgm:t>
    </dgm:pt>
    <dgm:pt modelId="{C6AE9CD7-AC8A-4F88-B82C-5C938AD76E24}" type="sibTrans" cxnId="{49D2FB74-BA58-42CD-8CA9-F2F86BAA649F}">
      <dgm:prSet/>
      <dgm:spPr/>
      <dgm:t>
        <a:bodyPr/>
        <a:lstStyle/>
        <a:p>
          <a:endParaRPr lang="en-US"/>
        </a:p>
      </dgm:t>
    </dgm:pt>
    <dgm:pt modelId="{C398848B-324B-40AF-B43C-54B61A33EA53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Law Enforcement Sensitive (LES)</a:t>
          </a:r>
        </a:p>
      </dgm:t>
    </dgm:pt>
    <dgm:pt modelId="{7E607146-FAFE-4827-90CD-C815B7843121}" type="parTrans" cxnId="{8B7FD6B8-7A7B-459B-8559-1F1B34C9603F}">
      <dgm:prSet/>
      <dgm:spPr/>
      <dgm:t>
        <a:bodyPr/>
        <a:lstStyle/>
        <a:p>
          <a:endParaRPr lang="en-US"/>
        </a:p>
      </dgm:t>
    </dgm:pt>
    <dgm:pt modelId="{425CCFFA-88EA-45FA-8CC5-F17460287CE0}" type="sibTrans" cxnId="{8B7FD6B8-7A7B-459B-8559-1F1B34C9603F}">
      <dgm:prSet/>
      <dgm:spPr/>
      <dgm:t>
        <a:bodyPr/>
        <a:lstStyle/>
        <a:p>
          <a:endParaRPr lang="en-US"/>
        </a:p>
      </dgm:t>
    </dgm:pt>
    <dgm:pt modelId="{BD1186DA-4476-4B2F-B0A4-05704B76B45E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Public Safety Sensitive (PSS)</a:t>
          </a:r>
        </a:p>
      </dgm:t>
    </dgm:pt>
    <dgm:pt modelId="{0632217F-2DA0-40F4-B17A-CA216DADDCED}" type="parTrans" cxnId="{15751C67-D965-4005-9D6E-28667A6EABB9}">
      <dgm:prSet/>
      <dgm:spPr/>
      <dgm:t>
        <a:bodyPr/>
        <a:lstStyle/>
        <a:p>
          <a:endParaRPr lang="en-US"/>
        </a:p>
      </dgm:t>
    </dgm:pt>
    <dgm:pt modelId="{F3AFD5AA-329C-4273-813D-536310E9739C}" type="sibTrans" cxnId="{15751C67-D965-4005-9D6E-28667A6EABB9}">
      <dgm:prSet/>
      <dgm:spPr/>
      <dgm:t>
        <a:bodyPr/>
        <a:lstStyle/>
        <a:p>
          <a:endParaRPr lang="en-US"/>
        </a:p>
      </dgm:t>
    </dgm:pt>
    <dgm:pt modelId="{F6650E84-0DD8-4359-A833-D257070F7E9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Controlled Unclassified Information (CUI)</a:t>
          </a:r>
        </a:p>
      </dgm:t>
    </dgm:pt>
    <dgm:pt modelId="{8CB72D94-7263-40B1-AA0D-5A042DBD625B}" type="parTrans" cxnId="{B21500CC-C864-41AA-9174-5376BA7C88CC}">
      <dgm:prSet/>
      <dgm:spPr/>
      <dgm:t>
        <a:bodyPr/>
        <a:lstStyle/>
        <a:p>
          <a:endParaRPr lang="en-US"/>
        </a:p>
      </dgm:t>
    </dgm:pt>
    <dgm:pt modelId="{FD47F9C7-EC6B-401D-97B2-1F2C3F4A19F0}" type="sibTrans" cxnId="{B21500CC-C864-41AA-9174-5376BA7C88CC}">
      <dgm:prSet/>
      <dgm:spPr/>
      <dgm:t>
        <a:bodyPr/>
        <a:lstStyle/>
        <a:p>
          <a:endParaRPr lang="en-US"/>
        </a:p>
      </dgm:t>
    </dgm:pt>
    <dgm:pt modelId="{0B70D08C-11A4-48AC-8A48-0585DA1661DE}" type="pres">
      <dgm:prSet presAssocID="{1A4A9665-7127-48F6-848B-A11528711380}" presName="diagram" presStyleCnt="0">
        <dgm:presLayoutVars>
          <dgm:dir/>
          <dgm:resizeHandles val="exact"/>
        </dgm:presLayoutVars>
      </dgm:prSet>
      <dgm:spPr/>
    </dgm:pt>
    <dgm:pt modelId="{B72F6399-DF2F-4720-A10B-06A950A03DC6}" type="pres">
      <dgm:prSet presAssocID="{C215D4A1-22BD-4831-AF69-C8359FD165FE}" presName="node" presStyleLbl="node1" presStyleIdx="0" presStyleCnt="7">
        <dgm:presLayoutVars>
          <dgm:bulletEnabled val="1"/>
        </dgm:presLayoutVars>
      </dgm:prSet>
      <dgm:spPr/>
    </dgm:pt>
    <dgm:pt modelId="{55E3D4A5-D26F-4B16-B6D2-61057635BC2E}" type="pres">
      <dgm:prSet presAssocID="{5236A221-19E1-4930-8F84-4C6A7A2CEA5F}" presName="sibTrans" presStyleCnt="0"/>
      <dgm:spPr/>
    </dgm:pt>
    <dgm:pt modelId="{5042D974-EC84-45B2-AECC-26FC5E133F60}" type="pres">
      <dgm:prSet presAssocID="{7B9FB722-0833-43BA-96CE-F243D078664E}" presName="node" presStyleLbl="node1" presStyleIdx="1" presStyleCnt="7">
        <dgm:presLayoutVars>
          <dgm:bulletEnabled val="1"/>
        </dgm:presLayoutVars>
      </dgm:prSet>
      <dgm:spPr/>
    </dgm:pt>
    <dgm:pt modelId="{030859FA-F0B8-49CA-BBB3-54433B1ACAE3}" type="pres">
      <dgm:prSet presAssocID="{A8C382FB-72B6-44EA-A77F-BC7525A051D6}" presName="sibTrans" presStyleCnt="0"/>
      <dgm:spPr/>
    </dgm:pt>
    <dgm:pt modelId="{C0C6A991-D5B5-4848-9550-C1B98F8125BD}" type="pres">
      <dgm:prSet presAssocID="{BC604B66-FDD8-451E-BD07-12E0D8BE16C1}" presName="node" presStyleLbl="node1" presStyleIdx="2" presStyleCnt="7">
        <dgm:presLayoutVars>
          <dgm:bulletEnabled val="1"/>
        </dgm:presLayoutVars>
      </dgm:prSet>
      <dgm:spPr/>
    </dgm:pt>
    <dgm:pt modelId="{DEAE30B7-68F8-42CE-83C0-8D47C612D7D9}" type="pres">
      <dgm:prSet presAssocID="{2EA873A1-275B-48B1-9EAD-282D7FD68D2B}" presName="sibTrans" presStyleCnt="0"/>
      <dgm:spPr/>
    </dgm:pt>
    <dgm:pt modelId="{3298A99E-550B-45B8-ACC8-8488CA04A732}" type="pres">
      <dgm:prSet presAssocID="{189351B7-239A-48FA-A9CA-6CD108D97EB0}" presName="node" presStyleLbl="node1" presStyleIdx="3" presStyleCnt="7">
        <dgm:presLayoutVars>
          <dgm:bulletEnabled val="1"/>
        </dgm:presLayoutVars>
      </dgm:prSet>
      <dgm:spPr/>
    </dgm:pt>
    <dgm:pt modelId="{86DC1779-A0B1-4AEC-BBBE-18E53EA02BFD}" type="pres">
      <dgm:prSet presAssocID="{C6AE9CD7-AC8A-4F88-B82C-5C938AD76E24}" presName="sibTrans" presStyleCnt="0"/>
      <dgm:spPr/>
    </dgm:pt>
    <dgm:pt modelId="{F3EEAFC6-C0F3-41C6-A155-3ED4DC6BE6FA}" type="pres">
      <dgm:prSet presAssocID="{C398848B-324B-40AF-B43C-54B61A33EA53}" presName="node" presStyleLbl="node1" presStyleIdx="4" presStyleCnt="7">
        <dgm:presLayoutVars>
          <dgm:bulletEnabled val="1"/>
        </dgm:presLayoutVars>
      </dgm:prSet>
      <dgm:spPr/>
    </dgm:pt>
    <dgm:pt modelId="{6B601C79-0E37-4FF6-BBE7-C886E1D26015}" type="pres">
      <dgm:prSet presAssocID="{425CCFFA-88EA-45FA-8CC5-F17460287CE0}" presName="sibTrans" presStyleCnt="0"/>
      <dgm:spPr/>
    </dgm:pt>
    <dgm:pt modelId="{B8261081-821F-49F8-9A6E-574461C6F233}" type="pres">
      <dgm:prSet presAssocID="{BD1186DA-4476-4B2F-B0A4-05704B76B45E}" presName="node" presStyleLbl="node1" presStyleIdx="5" presStyleCnt="7">
        <dgm:presLayoutVars>
          <dgm:bulletEnabled val="1"/>
        </dgm:presLayoutVars>
      </dgm:prSet>
      <dgm:spPr/>
    </dgm:pt>
    <dgm:pt modelId="{0D59D313-50CE-4A66-9D19-C0860AA4EAB0}" type="pres">
      <dgm:prSet presAssocID="{F3AFD5AA-329C-4273-813D-536310E9739C}" presName="sibTrans" presStyleCnt="0"/>
      <dgm:spPr/>
    </dgm:pt>
    <dgm:pt modelId="{23E32168-9146-46C5-8583-457237DE5ED9}" type="pres">
      <dgm:prSet presAssocID="{F6650E84-0DD8-4359-A833-D257070F7E97}" presName="node" presStyleLbl="node1" presStyleIdx="6" presStyleCnt="7">
        <dgm:presLayoutVars>
          <dgm:bulletEnabled val="1"/>
        </dgm:presLayoutVars>
      </dgm:prSet>
      <dgm:spPr/>
    </dgm:pt>
  </dgm:ptLst>
  <dgm:cxnLst>
    <dgm:cxn modelId="{7CCE401E-AFE4-4FD0-8BE4-0B253032B75B}" type="presOf" srcId="{189351B7-239A-48FA-A9CA-6CD108D97EB0}" destId="{3298A99E-550B-45B8-ACC8-8488CA04A732}" srcOrd="0" destOrd="0" presId="urn:microsoft.com/office/officeart/2005/8/layout/default"/>
    <dgm:cxn modelId="{8728B235-6198-4D05-87C0-D1CECEE73A4D}" srcId="{1A4A9665-7127-48F6-848B-A11528711380}" destId="{7B9FB722-0833-43BA-96CE-F243D078664E}" srcOrd="1" destOrd="0" parTransId="{E7F5DD86-836D-40C9-A652-5860906935AD}" sibTransId="{A8C382FB-72B6-44EA-A77F-BC7525A051D6}"/>
    <dgm:cxn modelId="{15751C67-D965-4005-9D6E-28667A6EABB9}" srcId="{1A4A9665-7127-48F6-848B-A11528711380}" destId="{BD1186DA-4476-4B2F-B0A4-05704B76B45E}" srcOrd="5" destOrd="0" parTransId="{0632217F-2DA0-40F4-B17A-CA216DADDCED}" sibTransId="{F3AFD5AA-329C-4273-813D-536310E9739C}"/>
    <dgm:cxn modelId="{2D0A4A4B-D3B8-4B77-A2FA-92194AA3753E}" type="presOf" srcId="{F6650E84-0DD8-4359-A833-D257070F7E97}" destId="{23E32168-9146-46C5-8583-457237DE5ED9}" srcOrd="0" destOrd="0" presId="urn:microsoft.com/office/officeart/2005/8/layout/default"/>
    <dgm:cxn modelId="{8845AE70-FD9C-4691-BCC0-0C861EF65506}" type="presOf" srcId="{C215D4A1-22BD-4831-AF69-C8359FD165FE}" destId="{B72F6399-DF2F-4720-A10B-06A950A03DC6}" srcOrd="0" destOrd="0" presId="urn:microsoft.com/office/officeart/2005/8/layout/default"/>
    <dgm:cxn modelId="{49D2FB74-BA58-42CD-8CA9-F2F86BAA649F}" srcId="{1A4A9665-7127-48F6-848B-A11528711380}" destId="{189351B7-239A-48FA-A9CA-6CD108D97EB0}" srcOrd="3" destOrd="0" parTransId="{C0919DDD-5374-4410-8186-81A000BBED63}" sibTransId="{C6AE9CD7-AC8A-4F88-B82C-5C938AD76E24}"/>
    <dgm:cxn modelId="{B16E0675-53AB-41ED-910A-023645ACAA45}" srcId="{1A4A9665-7127-48F6-848B-A11528711380}" destId="{BC604B66-FDD8-451E-BD07-12E0D8BE16C1}" srcOrd="2" destOrd="0" parTransId="{84B7F30F-E140-41E1-8802-A59B42337AA1}" sibTransId="{2EA873A1-275B-48B1-9EAD-282D7FD68D2B}"/>
    <dgm:cxn modelId="{42192285-F2D1-4812-9A1C-FC765147E845}" type="presOf" srcId="{7B9FB722-0833-43BA-96CE-F243D078664E}" destId="{5042D974-EC84-45B2-AECC-26FC5E133F60}" srcOrd="0" destOrd="0" presId="urn:microsoft.com/office/officeart/2005/8/layout/default"/>
    <dgm:cxn modelId="{397B758F-799D-4E20-9399-C2D3E8E3BCCB}" type="presOf" srcId="{BC604B66-FDD8-451E-BD07-12E0D8BE16C1}" destId="{C0C6A991-D5B5-4848-9550-C1B98F8125BD}" srcOrd="0" destOrd="0" presId="urn:microsoft.com/office/officeart/2005/8/layout/default"/>
    <dgm:cxn modelId="{BD63AEA1-3306-4C16-9B3D-BB8E41A2CE5B}" type="presOf" srcId="{1A4A9665-7127-48F6-848B-A11528711380}" destId="{0B70D08C-11A4-48AC-8A48-0585DA1661DE}" srcOrd="0" destOrd="0" presId="urn:microsoft.com/office/officeart/2005/8/layout/default"/>
    <dgm:cxn modelId="{49FCAEB0-589B-48E9-A7F5-55971E7AC868}" srcId="{1A4A9665-7127-48F6-848B-A11528711380}" destId="{C215D4A1-22BD-4831-AF69-C8359FD165FE}" srcOrd="0" destOrd="0" parTransId="{156E8756-F420-411E-AFF7-04F842B95844}" sibTransId="{5236A221-19E1-4930-8F84-4C6A7A2CEA5F}"/>
    <dgm:cxn modelId="{8B7FD6B8-7A7B-459B-8559-1F1B34C9603F}" srcId="{1A4A9665-7127-48F6-848B-A11528711380}" destId="{C398848B-324B-40AF-B43C-54B61A33EA53}" srcOrd="4" destOrd="0" parTransId="{7E607146-FAFE-4827-90CD-C815B7843121}" sibTransId="{425CCFFA-88EA-45FA-8CC5-F17460287CE0}"/>
    <dgm:cxn modelId="{B21500CC-C864-41AA-9174-5376BA7C88CC}" srcId="{1A4A9665-7127-48F6-848B-A11528711380}" destId="{F6650E84-0DD8-4359-A833-D257070F7E97}" srcOrd="6" destOrd="0" parTransId="{8CB72D94-7263-40B1-AA0D-5A042DBD625B}" sibTransId="{FD47F9C7-EC6B-401D-97B2-1F2C3F4A19F0}"/>
    <dgm:cxn modelId="{9EF843CD-4D81-4927-BFE3-1EB822747B28}" type="presOf" srcId="{C398848B-324B-40AF-B43C-54B61A33EA53}" destId="{F3EEAFC6-C0F3-41C6-A155-3ED4DC6BE6FA}" srcOrd="0" destOrd="0" presId="urn:microsoft.com/office/officeart/2005/8/layout/default"/>
    <dgm:cxn modelId="{5CD36DEC-85EB-406E-B2E6-E8C2915B82E5}" type="presOf" srcId="{BD1186DA-4476-4B2F-B0A4-05704B76B45E}" destId="{B8261081-821F-49F8-9A6E-574461C6F233}" srcOrd="0" destOrd="0" presId="urn:microsoft.com/office/officeart/2005/8/layout/default"/>
    <dgm:cxn modelId="{8F623F7D-05C2-41B4-9351-D5879F0258A8}" type="presParOf" srcId="{0B70D08C-11A4-48AC-8A48-0585DA1661DE}" destId="{B72F6399-DF2F-4720-A10B-06A950A03DC6}" srcOrd="0" destOrd="0" presId="urn:microsoft.com/office/officeart/2005/8/layout/default"/>
    <dgm:cxn modelId="{BFE42F98-2C52-4931-9C83-896890C0CC65}" type="presParOf" srcId="{0B70D08C-11A4-48AC-8A48-0585DA1661DE}" destId="{55E3D4A5-D26F-4B16-B6D2-61057635BC2E}" srcOrd="1" destOrd="0" presId="urn:microsoft.com/office/officeart/2005/8/layout/default"/>
    <dgm:cxn modelId="{E2BC568E-C49D-4CB2-9BFF-D9543295FF2B}" type="presParOf" srcId="{0B70D08C-11A4-48AC-8A48-0585DA1661DE}" destId="{5042D974-EC84-45B2-AECC-26FC5E133F60}" srcOrd="2" destOrd="0" presId="urn:microsoft.com/office/officeart/2005/8/layout/default"/>
    <dgm:cxn modelId="{A7009ADD-E78F-4AAF-8733-100A93CF9DD6}" type="presParOf" srcId="{0B70D08C-11A4-48AC-8A48-0585DA1661DE}" destId="{030859FA-F0B8-49CA-BBB3-54433B1ACAE3}" srcOrd="3" destOrd="0" presId="urn:microsoft.com/office/officeart/2005/8/layout/default"/>
    <dgm:cxn modelId="{7C3D6AA3-0638-4B9A-9411-92AA2BAEA793}" type="presParOf" srcId="{0B70D08C-11A4-48AC-8A48-0585DA1661DE}" destId="{C0C6A991-D5B5-4848-9550-C1B98F8125BD}" srcOrd="4" destOrd="0" presId="urn:microsoft.com/office/officeart/2005/8/layout/default"/>
    <dgm:cxn modelId="{263C61A3-5609-4BC3-BCA7-D3F43EA55A6C}" type="presParOf" srcId="{0B70D08C-11A4-48AC-8A48-0585DA1661DE}" destId="{DEAE30B7-68F8-42CE-83C0-8D47C612D7D9}" srcOrd="5" destOrd="0" presId="urn:microsoft.com/office/officeart/2005/8/layout/default"/>
    <dgm:cxn modelId="{EDB0173E-3425-4558-88E0-36889E7179B3}" type="presParOf" srcId="{0B70D08C-11A4-48AC-8A48-0585DA1661DE}" destId="{3298A99E-550B-45B8-ACC8-8488CA04A732}" srcOrd="6" destOrd="0" presId="urn:microsoft.com/office/officeart/2005/8/layout/default"/>
    <dgm:cxn modelId="{731182F5-957C-4045-837E-4CD22A28B2B5}" type="presParOf" srcId="{0B70D08C-11A4-48AC-8A48-0585DA1661DE}" destId="{86DC1779-A0B1-4AEC-BBBE-18E53EA02BFD}" srcOrd="7" destOrd="0" presId="urn:microsoft.com/office/officeart/2005/8/layout/default"/>
    <dgm:cxn modelId="{3EE918D8-EB2B-406D-B6E2-4BE00DF5973D}" type="presParOf" srcId="{0B70D08C-11A4-48AC-8A48-0585DA1661DE}" destId="{F3EEAFC6-C0F3-41C6-A155-3ED4DC6BE6FA}" srcOrd="8" destOrd="0" presId="urn:microsoft.com/office/officeart/2005/8/layout/default"/>
    <dgm:cxn modelId="{FC05F33D-E6D9-42BC-918F-F7E85C88EA2E}" type="presParOf" srcId="{0B70D08C-11A4-48AC-8A48-0585DA1661DE}" destId="{6B601C79-0E37-4FF6-BBE7-C886E1D26015}" srcOrd="9" destOrd="0" presId="urn:microsoft.com/office/officeart/2005/8/layout/default"/>
    <dgm:cxn modelId="{AD4384B5-41DB-43E7-9024-893E6F82FA2D}" type="presParOf" srcId="{0B70D08C-11A4-48AC-8A48-0585DA1661DE}" destId="{B8261081-821F-49F8-9A6E-574461C6F233}" srcOrd="10" destOrd="0" presId="urn:microsoft.com/office/officeart/2005/8/layout/default"/>
    <dgm:cxn modelId="{81C394CA-3399-4944-B40A-2CA90054443A}" type="presParOf" srcId="{0B70D08C-11A4-48AC-8A48-0585DA1661DE}" destId="{0D59D313-50CE-4A66-9D19-C0860AA4EAB0}" srcOrd="11" destOrd="0" presId="urn:microsoft.com/office/officeart/2005/8/layout/default"/>
    <dgm:cxn modelId="{935309D7-8C0C-46FA-9798-3FA8C71E346F}" type="presParOf" srcId="{0B70D08C-11A4-48AC-8A48-0585DA1661DE}" destId="{23E32168-9146-46C5-8583-457237DE5ED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486E87-B188-4493-8B5F-BC4D3B860D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01A479-0B27-40D1-86CE-E93DB8595C34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exposure from attacks and compromises, or from lack of care and due diligence, is major concern for defenders in cyberwar.</a:t>
          </a:r>
        </a:p>
      </dgm:t>
    </dgm:pt>
    <dgm:pt modelId="{871F697D-9572-420B-B83E-838BFB2AC211}" type="parTrans" cxnId="{15A6DD55-717F-4B72-92F4-AA5D64136E09}">
      <dgm:prSet/>
      <dgm:spPr/>
      <dgm:t>
        <a:bodyPr/>
        <a:lstStyle/>
        <a:p>
          <a:endParaRPr lang="en-US"/>
        </a:p>
      </dgm:t>
    </dgm:pt>
    <dgm:pt modelId="{CD1C13E2-8D37-4CF3-9B51-9FC372432803}" type="sibTrans" cxnId="{15A6DD55-717F-4B72-92F4-AA5D64136E09}">
      <dgm:prSet/>
      <dgm:spPr/>
      <dgm:t>
        <a:bodyPr/>
        <a:lstStyle/>
        <a:p>
          <a:endParaRPr lang="en-US"/>
        </a:p>
      </dgm:t>
    </dgm:pt>
    <dgm:pt modelId="{A7DEB229-1FAA-4F9A-AAFB-FDD5CCFA9DD7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Digital data can be copied without evidence it was duplicated.</a:t>
          </a:r>
        </a:p>
      </dgm:t>
    </dgm:pt>
    <dgm:pt modelId="{3313B91D-D17D-4EA5-A8A7-E005036E6C28}" type="parTrans" cxnId="{876C6C84-5600-4E65-85FD-518AD7CAF84C}">
      <dgm:prSet/>
      <dgm:spPr/>
      <dgm:t>
        <a:bodyPr/>
        <a:lstStyle/>
        <a:p>
          <a:endParaRPr lang="en-US"/>
        </a:p>
      </dgm:t>
    </dgm:pt>
    <dgm:pt modelId="{AB6F865C-47F3-47DD-875C-755B2F7A0AF4}" type="sibTrans" cxnId="{876C6C84-5600-4E65-85FD-518AD7CAF84C}">
      <dgm:prSet/>
      <dgm:spPr/>
      <dgm:t>
        <a:bodyPr/>
        <a:lstStyle/>
        <a:p>
          <a:endParaRPr lang="en-US"/>
        </a:p>
      </dgm:t>
    </dgm:pt>
    <dgm:pt modelId="{25ADE871-1854-4836-91FC-1A0E67B6A7C9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Defenders are often unaware that an illicit copy exists.</a:t>
          </a:r>
        </a:p>
      </dgm:t>
    </dgm:pt>
    <dgm:pt modelId="{C510DB96-9536-4FC2-B38C-822E88160C7D}" type="parTrans" cxnId="{837AB860-6512-4348-BBB4-64066E2CE4A9}">
      <dgm:prSet/>
      <dgm:spPr/>
      <dgm:t>
        <a:bodyPr/>
        <a:lstStyle/>
        <a:p>
          <a:endParaRPr lang="en-US"/>
        </a:p>
      </dgm:t>
    </dgm:pt>
    <dgm:pt modelId="{68E63829-CBF2-4DD2-9A42-0D715D82CB30}" type="sibTrans" cxnId="{837AB860-6512-4348-BBB4-64066E2CE4A9}">
      <dgm:prSet/>
      <dgm:spPr/>
      <dgm:t>
        <a:bodyPr/>
        <a:lstStyle/>
        <a:p>
          <a:endParaRPr lang="en-US"/>
        </a:p>
      </dgm:t>
    </dgm:pt>
    <dgm:pt modelId="{89EE3EC2-654A-4C5A-96A9-A98BD4B519D2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Digital data loss cannot be detected by lack of an object or a device.</a:t>
          </a:r>
        </a:p>
      </dgm:t>
    </dgm:pt>
    <dgm:pt modelId="{EA369928-E6E8-4611-9B2F-2BF1C1DCEB73}" type="parTrans" cxnId="{1B052F29-6064-4276-A4E8-D5A100ECFD35}">
      <dgm:prSet/>
      <dgm:spPr/>
      <dgm:t>
        <a:bodyPr/>
        <a:lstStyle/>
        <a:p>
          <a:endParaRPr lang="en-US"/>
        </a:p>
      </dgm:t>
    </dgm:pt>
    <dgm:pt modelId="{CB61E949-3AEA-485A-9B42-42C4356942D2}" type="sibTrans" cxnId="{1B052F29-6064-4276-A4E8-D5A100ECFD35}">
      <dgm:prSet/>
      <dgm:spPr/>
      <dgm:t>
        <a:bodyPr/>
        <a:lstStyle/>
        <a:p>
          <a:endParaRPr lang="en-US"/>
        </a:p>
      </dgm:t>
    </dgm:pt>
    <dgm:pt modelId="{6509A299-FE53-4170-B801-7AAAAE9CA46D}">
      <dgm:prSet/>
      <dgm:spPr>
        <a:solidFill>
          <a:schemeClr val="accent3">
            <a:lumMod val="40000"/>
            <a:lumOff val="60000"/>
          </a:schemeClr>
        </a:solidFill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r>
            <a:rPr lang="en-US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Encryption and other tools can disguise data or make it unreadable by detection systems.</a:t>
          </a:r>
        </a:p>
      </dgm:t>
    </dgm:pt>
    <dgm:pt modelId="{B8068154-9BD1-4A23-B5C6-93BA52016D32}" type="parTrans" cxnId="{556FEE17-F8E2-4A7D-A77A-F22B6B2D5D20}">
      <dgm:prSet/>
      <dgm:spPr/>
      <dgm:t>
        <a:bodyPr/>
        <a:lstStyle/>
        <a:p>
          <a:endParaRPr lang="en-US"/>
        </a:p>
      </dgm:t>
    </dgm:pt>
    <dgm:pt modelId="{04090529-C6D8-42A0-AB50-35C0DB0E0CE0}" type="sibTrans" cxnId="{556FEE17-F8E2-4A7D-A77A-F22B6B2D5D20}">
      <dgm:prSet/>
      <dgm:spPr/>
      <dgm:t>
        <a:bodyPr/>
        <a:lstStyle/>
        <a:p>
          <a:endParaRPr lang="en-US"/>
        </a:p>
      </dgm:t>
    </dgm:pt>
    <dgm:pt modelId="{ED0CA9A9-F18A-4082-8085-EAE0A58638C3}" type="pres">
      <dgm:prSet presAssocID="{25486E87-B188-4493-8B5F-BC4D3B860D94}" presName="linear" presStyleCnt="0">
        <dgm:presLayoutVars>
          <dgm:animLvl val="lvl"/>
          <dgm:resizeHandles val="exact"/>
        </dgm:presLayoutVars>
      </dgm:prSet>
      <dgm:spPr/>
    </dgm:pt>
    <dgm:pt modelId="{80F69163-D988-4E03-822D-E860031DAC67}" type="pres">
      <dgm:prSet presAssocID="{7401A479-0B27-40D1-86CE-E93DB8595C3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92ED09-FF34-4E7D-A629-77A19C490BA2}" type="pres">
      <dgm:prSet presAssocID="{CD1C13E2-8D37-4CF3-9B51-9FC372432803}" presName="spacer" presStyleCnt="0"/>
      <dgm:spPr/>
    </dgm:pt>
    <dgm:pt modelId="{2A9B5EEE-CBCF-4229-A8A7-7A087E27A475}" type="pres">
      <dgm:prSet presAssocID="{A7DEB229-1FAA-4F9A-AAFB-FDD5CCFA9D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5B78043-EBAA-4CD2-910B-7E08572DCF51}" type="pres">
      <dgm:prSet presAssocID="{AB6F865C-47F3-47DD-875C-755B2F7A0AF4}" presName="spacer" presStyleCnt="0"/>
      <dgm:spPr/>
    </dgm:pt>
    <dgm:pt modelId="{483D4788-B197-48B6-9DF4-0488FED9D866}" type="pres">
      <dgm:prSet presAssocID="{25ADE871-1854-4836-91FC-1A0E67B6A7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5391345-9E4C-4DF8-8B61-0BD8D048588D}" type="pres">
      <dgm:prSet presAssocID="{68E63829-CBF2-4DD2-9A42-0D715D82CB30}" presName="spacer" presStyleCnt="0"/>
      <dgm:spPr/>
    </dgm:pt>
    <dgm:pt modelId="{8380A438-1128-4726-98F5-163E72C18085}" type="pres">
      <dgm:prSet presAssocID="{89EE3EC2-654A-4C5A-96A9-A98BD4B519D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3EE23E-5667-4E72-A143-53825D32547C}" type="pres">
      <dgm:prSet presAssocID="{CB61E949-3AEA-485A-9B42-42C4356942D2}" presName="spacer" presStyleCnt="0"/>
      <dgm:spPr/>
    </dgm:pt>
    <dgm:pt modelId="{F78755F5-68DE-4925-8C78-2E6E23D8435D}" type="pres">
      <dgm:prSet presAssocID="{6509A299-FE53-4170-B801-7AAAAE9CA4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CE10712-9075-44F0-8A10-22525F05B24B}" type="presOf" srcId="{7401A479-0B27-40D1-86CE-E93DB8595C34}" destId="{80F69163-D988-4E03-822D-E860031DAC67}" srcOrd="0" destOrd="0" presId="urn:microsoft.com/office/officeart/2005/8/layout/vList2"/>
    <dgm:cxn modelId="{556FEE17-F8E2-4A7D-A77A-F22B6B2D5D20}" srcId="{25486E87-B188-4493-8B5F-BC4D3B860D94}" destId="{6509A299-FE53-4170-B801-7AAAAE9CA46D}" srcOrd="4" destOrd="0" parTransId="{B8068154-9BD1-4A23-B5C6-93BA52016D32}" sibTransId="{04090529-C6D8-42A0-AB50-35C0DB0E0CE0}"/>
    <dgm:cxn modelId="{DD689A1A-B9C8-43CB-93ED-15A510045DD7}" type="presOf" srcId="{25486E87-B188-4493-8B5F-BC4D3B860D94}" destId="{ED0CA9A9-F18A-4082-8085-EAE0A58638C3}" srcOrd="0" destOrd="0" presId="urn:microsoft.com/office/officeart/2005/8/layout/vList2"/>
    <dgm:cxn modelId="{1B052F29-6064-4276-A4E8-D5A100ECFD35}" srcId="{25486E87-B188-4493-8B5F-BC4D3B860D94}" destId="{89EE3EC2-654A-4C5A-96A9-A98BD4B519D2}" srcOrd="3" destOrd="0" parTransId="{EA369928-E6E8-4611-9B2F-2BF1C1DCEB73}" sibTransId="{CB61E949-3AEA-485A-9B42-42C4356942D2}"/>
    <dgm:cxn modelId="{837AB860-6512-4348-BBB4-64066E2CE4A9}" srcId="{25486E87-B188-4493-8B5F-BC4D3B860D94}" destId="{25ADE871-1854-4836-91FC-1A0E67B6A7C9}" srcOrd="2" destOrd="0" parTransId="{C510DB96-9536-4FC2-B38C-822E88160C7D}" sibTransId="{68E63829-CBF2-4DD2-9A42-0D715D82CB30}"/>
    <dgm:cxn modelId="{15A6DD55-717F-4B72-92F4-AA5D64136E09}" srcId="{25486E87-B188-4493-8B5F-BC4D3B860D94}" destId="{7401A479-0B27-40D1-86CE-E93DB8595C34}" srcOrd="0" destOrd="0" parTransId="{871F697D-9572-420B-B83E-838BFB2AC211}" sibTransId="{CD1C13E2-8D37-4CF3-9B51-9FC372432803}"/>
    <dgm:cxn modelId="{876C6C84-5600-4E65-85FD-518AD7CAF84C}" srcId="{25486E87-B188-4493-8B5F-BC4D3B860D94}" destId="{A7DEB229-1FAA-4F9A-AAFB-FDD5CCFA9DD7}" srcOrd="1" destOrd="0" parTransId="{3313B91D-D17D-4EA5-A8A7-E005036E6C28}" sibTransId="{AB6F865C-47F3-47DD-875C-755B2F7A0AF4}"/>
    <dgm:cxn modelId="{E556F788-CD9A-4008-B57D-0AAD8F1B4510}" type="presOf" srcId="{6509A299-FE53-4170-B801-7AAAAE9CA46D}" destId="{F78755F5-68DE-4925-8C78-2E6E23D8435D}" srcOrd="0" destOrd="0" presId="urn:microsoft.com/office/officeart/2005/8/layout/vList2"/>
    <dgm:cxn modelId="{35F3D0A8-90B5-42DC-97A3-490889C8EE42}" type="presOf" srcId="{A7DEB229-1FAA-4F9A-AAFB-FDD5CCFA9DD7}" destId="{2A9B5EEE-CBCF-4229-A8A7-7A087E27A475}" srcOrd="0" destOrd="0" presId="urn:microsoft.com/office/officeart/2005/8/layout/vList2"/>
    <dgm:cxn modelId="{912E2DBF-0D38-4861-B817-01CB94C7B5D5}" type="presOf" srcId="{89EE3EC2-654A-4C5A-96A9-A98BD4B519D2}" destId="{8380A438-1128-4726-98F5-163E72C18085}" srcOrd="0" destOrd="0" presId="urn:microsoft.com/office/officeart/2005/8/layout/vList2"/>
    <dgm:cxn modelId="{6BD9AFFA-9547-4D8A-8797-B1F217A3F902}" type="presOf" srcId="{25ADE871-1854-4836-91FC-1A0E67B6A7C9}" destId="{483D4788-B197-48B6-9DF4-0488FED9D866}" srcOrd="0" destOrd="0" presId="urn:microsoft.com/office/officeart/2005/8/layout/vList2"/>
    <dgm:cxn modelId="{05537280-D0C1-4FC5-ADFA-9F5D7ACECA41}" type="presParOf" srcId="{ED0CA9A9-F18A-4082-8085-EAE0A58638C3}" destId="{80F69163-D988-4E03-822D-E860031DAC67}" srcOrd="0" destOrd="0" presId="urn:microsoft.com/office/officeart/2005/8/layout/vList2"/>
    <dgm:cxn modelId="{F59B0D4E-9A9B-49CF-B80B-6FA4822AE7FA}" type="presParOf" srcId="{ED0CA9A9-F18A-4082-8085-EAE0A58638C3}" destId="{DC92ED09-FF34-4E7D-A629-77A19C490BA2}" srcOrd="1" destOrd="0" presId="urn:microsoft.com/office/officeart/2005/8/layout/vList2"/>
    <dgm:cxn modelId="{DCC3C82D-509C-4715-B5B7-C48692FB6B7E}" type="presParOf" srcId="{ED0CA9A9-F18A-4082-8085-EAE0A58638C3}" destId="{2A9B5EEE-CBCF-4229-A8A7-7A087E27A475}" srcOrd="2" destOrd="0" presId="urn:microsoft.com/office/officeart/2005/8/layout/vList2"/>
    <dgm:cxn modelId="{2EA37B6B-D614-4AA5-970B-6F570BDC6AE2}" type="presParOf" srcId="{ED0CA9A9-F18A-4082-8085-EAE0A58638C3}" destId="{95B78043-EBAA-4CD2-910B-7E08572DCF51}" srcOrd="3" destOrd="0" presId="urn:microsoft.com/office/officeart/2005/8/layout/vList2"/>
    <dgm:cxn modelId="{C856CB79-ACFC-4528-A54F-46A86AA5A6DC}" type="presParOf" srcId="{ED0CA9A9-F18A-4082-8085-EAE0A58638C3}" destId="{483D4788-B197-48B6-9DF4-0488FED9D866}" srcOrd="4" destOrd="0" presId="urn:microsoft.com/office/officeart/2005/8/layout/vList2"/>
    <dgm:cxn modelId="{829FE304-BFA3-4D25-9D17-97E511F076C1}" type="presParOf" srcId="{ED0CA9A9-F18A-4082-8085-EAE0A58638C3}" destId="{75391345-9E4C-4DF8-8B61-0BD8D048588D}" srcOrd="5" destOrd="0" presId="urn:microsoft.com/office/officeart/2005/8/layout/vList2"/>
    <dgm:cxn modelId="{4528FD09-EAD8-4B3B-A112-D6C918976001}" type="presParOf" srcId="{ED0CA9A9-F18A-4082-8085-EAE0A58638C3}" destId="{8380A438-1128-4726-98F5-163E72C18085}" srcOrd="6" destOrd="0" presId="urn:microsoft.com/office/officeart/2005/8/layout/vList2"/>
    <dgm:cxn modelId="{0FD56035-20BB-49C4-A2FC-8D669B9BE4D8}" type="presParOf" srcId="{ED0CA9A9-F18A-4082-8085-EAE0A58638C3}" destId="{F93EE23E-5667-4E72-A143-53825D32547C}" srcOrd="7" destOrd="0" presId="urn:microsoft.com/office/officeart/2005/8/layout/vList2"/>
    <dgm:cxn modelId="{ABD483BE-D997-48A6-8FB3-0113901C4191}" type="presParOf" srcId="{ED0CA9A9-F18A-4082-8085-EAE0A58638C3}" destId="{F78755F5-68DE-4925-8C78-2E6E23D843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B3E029-713C-4C94-AF6F-96E76A0C067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4FACD11-881F-4673-8B3A-EC1D750F7950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Data spillage events</a:t>
          </a:r>
        </a:p>
      </dgm:t>
    </dgm:pt>
    <dgm:pt modelId="{C8BD337C-5D31-41DF-B8C2-66D3DC328761}" type="parTrans" cxnId="{56ADC8A7-E51F-4C74-B5BC-C6EECF28ACBA}">
      <dgm:prSet/>
      <dgm:spPr/>
      <dgm:t>
        <a:bodyPr/>
        <a:lstStyle/>
        <a:p>
          <a:endParaRPr lang="en-US"/>
        </a:p>
      </dgm:t>
    </dgm:pt>
    <dgm:pt modelId="{2F79A375-2B1D-46C9-8772-7FC2798B5A63}" type="sibTrans" cxnId="{56ADC8A7-E51F-4C74-B5BC-C6EECF28ACBA}">
      <dgm:prSet/>
      <dgm:spPr/>
      <dgm:t>
        <a:bodyPr/>
        <a:lstStyle/>
        <a:p>
          <a:endParaRPr lang="en-US"/>
        </a:p>
      </dgm:t>
    </dgm:pt>
    <dgm:pt modelId="{0187E05E-7B49-48D0-8A27-4A2E696F7778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Per U.S. National Security Agency (NSA), occur when classified or sensitive data is transferred to unauthorized or unaccredited systems, individuals, or applications</a:t>
          </a:r>
        </a:p>
      </dgm:t>
    </dgm:pt>
    <dgm:pt modelId="{8E5CED65-3201-48FF-A4C8-AC7ECB604E0E}" type="parTrans" cxnId="{47481330-CC2E-4E5A-A596-F353D5100B0E}">
      <dgm:prSet/>
      <dgm:spPr/>
      <dgm:t>
        <a:bodyPr/>
        <a:lstStyle/>
        <a:p>
          <a:endParaRPr lang="en-US"/>
        </a:p>
      </dgm:t>
    </dgm:pt>
    <dgm:pt modelId="{358D0305-BF78-4F74-94DE-00A27C3961FE}" type="sibTrans" cxnId="{47481330-CC2E-4E5A-A596-F353D5100B0E}">
      <dgm:prSet/>
      <dgm:spPr/>
      <dgm:t>
        <a:bodyPr/>
        <a:lstStyle/>
        <a:p>
          <a:endParaRPr lang="en-US"/>
        </a:p>
      </dgm:t>
    </dgm:pt>
    <dgm:pt modelId="{F1143C80-8013-48B8-8511-37629FFB86DF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Major reasons for data spillage:</a:t>
          </a:r>
        </a:p>
      </dgm:t>
    </dgm:pt>
    <dgm:pt modelId="{58EDC01F-FD11-44D0-AB4C-99B64B69554E}" type="parTrans" cxnId="{6F7694A4-DDF3-443B-8F55-67D5C4027C80}">
      <dgm:prSet/>
      <dgm:spPr/>
      <dgm:t>
        <a:bodyPr/>
        <a:lstStyle/>
        <a:p>
          <a:endParaRPr lang="en-US"/>
        </a:p>
      </dgm:t>
    </dgm:pt>
    <dgm:pt modelId="{15115881-BF8C-477F-BD5B-F74513C0C919}" type="sibTrans" cxnId="{6F7694A4-DDF3-443B-8F55-67D5C4027C80}">
      <dgm:prSet/>
      <dgm:spPr/>
      <dgm:t>
        <a:bodyPr/>
        <a:lstStyle/>
        <a:p>
          <a:endParaRPr lang="en-US"/>
        </a:p>
      </dgm:t>
    </dgm:pt>
    <dgm:pt modelId="{7A9E10B9-CD56-40D3-9079-5712FB6710D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Improper handling of compartments</a:t>
          </a:r>
        </a:p>
      </dgm:t>
    </dgm:pt>
    <dgm:pt modelId="{9D6E5BA8-C2C9-4BFA-B309-F32B55A915F9}" type="parTrans" cxnId="{1325811F-E692-4FE1-BDEB-30B4BA07BD1A}">
      <dgm:prSet/>
      <dgm:spPr/>
      <dgm:t>
        <a:bodyPr/>
        <a:lstStyle/>
        <a:p>
          <a:endParaRPr lang="en-US"/>
        </a:p>
      </dgm:t>
    </dgm:pt>
    <dgm:pt modelId="{B0FF5219-63E2-46DF-8218-CC6F11BCAD5C}" type="sibTrans" cxnId="{1325811F-E692-4FE1-BDEB-30B4BA07BD1A}">
      <dgm:prSet/>
      <dgm:spPr/>
      <dgm:t>
        <a:bodyPr/>
        <a:lstStyle/>
        <a:p>
          <a:endParaRPr lang="en-US"/>
        </a:p>
      </dgm:t>
    </dgm:pt>
    <dgm:pt modelId="{08E6E6D5-21B6-404C-9EE9-E50A25EABBB8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Problems with controls for the release of data</a:t>
          </a:r>
        </a:p>
      </dgm:t>
    </dgm:pt>
    <dgm:pt modelId="{D170A71B-39A2-4498-AA96-2C803E3BD2C7}" type="parTrans" cxnId="{14EE3ED8-C43D-433C-ADD4-F7CE9AA51370}">
      <dgm:prSet/>
      <dgm:spPr/>
      <dgm:t>
        <a:bodyPr/>
        <a:lstStyle/>
        <a:p>
          <a:endParaRPr lang="en-US"/>
        </a:p>
      </dgm:t>
    </dgm:pt>
    <dgm:pt modelId="{83D1CEB5-0386-4CBF-8772-D6DF70FBB2FA}" type="sibTrans" cxnId="{14EE3ED8-C43D-433C-ADD4-F7CE9AA51370}">
      <dgm:prSet/>
      <dgm:spPr/>
      <dgm:t>
        <a:bodyPr/>
        <a:lstStyle/>
        <a:p>
          <a:endParaRPr lang="en-US"/>
        </a:p>
      </dgm:t>
    </dgm:pt>
    <dgm:pt modelId="{729D04CB-5267-48A8-BE12-F4238AC0A6AC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Issues with the privacy of data</a:t>
          </a:r>
        </a:p>
      </dgm:t>
    </dgm:pt>
    <dgm:pt modelId="{16069D92-C795-4B5F-8DB7-C858CA238E60}" type="parTrans" cxnId="{55CA3BD2-1AC0-4E58-AFBE-5028D4F6CCFF}">
      <dgm:prSet/>
      <dgm:spPr/>
      <dgm:t>
        <a:bodyPr/>
        <a:lstStyle/>
        <a:p>
          <a:endParaRPr lang="en-US"/>
        </a:p>
      </dgm:t>
    </dgm:pt>
    <dgm:pt modelId="{961A08F6-A754-4D0D-A517-E0E0D7506F32}" type="sibTrans" cxnId="{55CA3BD2-1AC0-4E58-AFBE-5028D4F6CCFF}">
      <dgm:prSet/>
      <dgm:spPr/>
      <dgm:t>
        <a:bodyPr/>
        <a:lstStyle/>
        <a:p>
          <a:endParaRPr lang="en-US"/>
        </a:p>
      </dgm:t>
    </dgm:pt>
    <dgm:pt modelId="{A5A91E3B-9EA9-41F4-8A81-11BD2F3A7D8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Improper handling of proprietary information</a:t>
          </a:r>
        </a:p>
      </dgm:t>
    </dgm:pt>
    <dgm:pt modelId="{5358175B-E93B-429E-A806-3528981C713E}" type="parTrans" cxnId="{F08672BF-60C1-458F-83DD-7D3B67E28479}">
      <dgm:prSet/>
      <dgm:spPr/>
      <dgm:t>
        <a:bodyPr/>
        <a:lstStyle/>
        <a:p>
          <a:endParaRPr lang="en-US"/>
        </a:p>
      </dgm:t>
    </dgm:pt>
    <dgm:pt modelId="{193E367F-ED7B-436C-A413-C5F422B897A2}" type="sibTrans" cxnId="{F08672BF-60C1-458F-83DD-7D3B67E28479}">
      <dgm:prSet/>
      <dgm:spPr/>
      <dgm:t>
        <a:bodyPr/>
        <a:lstStyle/>
        <a:p>
          <a:endParaRPr lang="en-US"/>
        </a:p>
      </dgm:t>
    </dgm:pt>
    <dgm:pt modelId="{A5C133F9-E7EA-46EE-937E-A06319EA992F}" type="pres">
      <dgm:prSet presAssocID="{6EB3E029-713C-4C94-AF6F-96E76A0C0677}" presName="linear" presStyleCnt="0">
        <dgm:presLayoutVars>
          <dgm:animLvl val="lvl"/>
          <dgm:resizeHandles val="exact"/>
        </dgm:presLayoutVars>
      </dgm:prSet>
      <dgm:spPr/>
    </dgm:pt>
    <dgm:pt modelId="{E5139EE5-5A23-4177-8CE6-767379AB3482}" type="pres">
      <dgm:prSet presAssocID="{24FACD11-881F-4673-8B3A-EC1D750F79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EE2E49-28F3-4FE6-913C-96F02B4EEAEA}" type="pres">
      <dgm:prSet presAssocID="{24FACD11-881F-4673-8B3A-EC1D750F7950}" presName="childText" presStyleLbl="revTx" presStyleIdx="0" presStyleCnt="2">
        <dgm:presLayoutVars>
          <dgm:bulletEnabled val="1"/>
        </dgm:presLayoutVars>
      </dgm:prSet>
      <dgm:spPr/>
    </dgm:pt>
    <dgm:pt modelId="{6E6F91CB-6D5E-46EC-B797-6CD9090A6EBF}" type="pres">
      <dgm:prSet presAssocID="{F1143C80-8013-48B8-8511-37629FFB86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F7971D3-206A-4FC0-BCCE-BA6AA0F99E15}" type="pres">
      <dgm:prSet presAssocID="{F1143C80-8013-48B8-8511-37629FFB86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D79E12-1205-4A59-9F4C-0B59A262D422}" type="presOf" srcId="{729D04CB-5267-48A8-BE12-F4238AC0A6AC}" destId="{DF7971D3-206A-4FC0-BCCE-BA6AA0F99E15}" srcOrd="0" destOrd="2" presId="urn:microsoft.com/office/officeart/2005/8/layout/vList2"/>
    <dgm:cxn modelId="{1325811F-E692-4FE1-BDEB-30B4BA07BD1A}" srcId="{F1143C80-8013-48B8-8511-37629FFB86DF}" destId="{7A9E10B9-CD56-40D3-9079-5712FB6710D7}" srcOrd="0" destOrd="0" parTransId="{9D6E5BA8-C2C9-4BFA-B309-F32B55A915F9}" sibTransId="{B0FF5219-63E2-46DF-8218-CC6F11BCAD5C}"/>
    <dgm:cxn modelId="{844C1C23-41B6-4713-BB70-72B7C4ABE3A8}" type="presOf" srcId="{F1143C80-8013-48B8-8511-37629FFB86DF}" destId="{6E6F91CB-6D5E-46EC-B797-6CD9090A6EBF}" srcOrd="0" destOrd="0" presId="urn:microsoft.com/office/officeart/2005/8/layout/vList2"/>
    <dgm:cxn modelId="{47481330-CC2E-4E5A-A596-F353D5100B0E}" srcId="{24FACD11-881F-4673-8B3A-EC1D750F7950}" destId="{0187E05E-7B49-48D0-8A27-4A2E696F7778}" srcOrd="0" destOrd="0" parTransId="{8E5CED65-3201-48FF-A4C8-AC7ECB604E0E}" sibTransId="{358D0305-BF78-4F74-94DE-00A27C3961FE}"/>
    <dgm:cxn modelId="{1835BD42-96E0-4C00-B9D6-1DCB64D81F5F}" type="presOf" srcId="{0187E05E-7B49-48D0-8A27-4A2E696F7778}" destId="{DFEE2E49-28F3-4FE6-913C-96F02B4EEAEA}" srcOrd="0" destOrd="0" presId="urn:microsoft.com/office/officeart/2005/8/layout/vList2"/>
    <dgm:cxn modelId="{50D56051-FE02-445C-9C02-6BF29C59FDCC}" type="presOf" srcId="{A5A91E3B-9EA9-41F4-8A81-11BD2F3A7D87}" destId="{DF7971D3-206A-4FC0-BCCE-BA6AA0F99E15}" srcOrd="0" destOrd="3" presId="urn:microsoft.com/office/officeart/2005/8/layout/vList2"/>
    <dgm:cxn modelId="{A289BE84-9CB1-407F-BCDA-93576F19E165}" type="presOf" srcId="{6EB3E029-713C-4C94-AF6F-96E76A0C0677}" destId="{A5C133F9-E7EA-46EE-937E-A06319EA992F}" srcOrd="0" destOrd="0" presId="urn:microsoft.com/office/officeart/2005/8/layout/vList2"/>
    <dgm:cxn modelId="{3469959C-ED1C-4566-82D4-54B6D0C6DB08}" type="presOf" srcId="{08E6E6D5-21B6-404C-9EE9-E50A25EABBB8}" destId="{DF7971D3-206A-4FC0-BCCE-BA6AA0F99E15}" srcOrd="0" destOrd="1" presId="urn:microsoft.com/office/officeart/2005/8/layout/vList2"/>
    <dgm:cxn modelId="{6F7694A4-DDF3-443B-8F55-67D5C4027C80}" srcId="{6EB3E029-713C-4C94-AF6F-96E76A0C0677}" destId="{F1143C80-8013-48B8-8511-37629FFB86DF}" srcOrd="1" destOrd="0" parTransId="{58EDC01F-FD11-44D0-AB4C-99B64B69554E}" sibTransId="{15115881-BF8C-477F-BD5B-F74513C0C919}"/>
    <dgm:cxn modelId="{56ADC8A7-E51F-4C74-B5BC-C6EECF28ACBA}" srcId="{6EB3E029-713C-4C94-AF6F-96E76A0C0677}" destId="{24FACD11-881F-4673-8B3A-EC1D750F7950}" srcOrd="0" destOrd="0" parTransId="{C8BD337C-5D31-41DF-B8C2-66D3DC328761}" sibTransId="{2F79A375-2B1D-46C9-8772-7FC2798B5A63}"/>
    <dgm:cxn modelId="{FF1D09A9-A7FE-4AA9-94BA-CC8633673BA3}" type="presOf" srcId="{7A9E10B9-CD56-40D3-9079-5712FB6710D7}" destId="{DF7971D3-206A-4FC0-BCCE-BA6AA0F99E15}" srcOrd="0" destOrd="0" presId="urn:microsoft.com/office/officeart/2005/8/layout/vList2"/>
    <dgm:cxn modelId="{F08672BF-60C1-458F-83DD-7D3B67E28479}" srcId="{F1143C80-8013-48B8-8511-37629FFB86DF}" destId="{A5A91E3B-9EA9-41F4-8A81-11BD2F3A7D87}" srcOrd="3" destOrd="0" parTransId="{5358175B-E93B-429E-A806-3528981C713E}" sibTransId="{193E367F-ED7B-436C-A413-C5F422B897A2}"/>
    <dgm:cxn modelId="{B59AF8C0-4067-41F3-998D-716B23F93436}" type="presOf" srcId="{24FACD11-881F-4673-8B3A-EC1D750F7950}" destId="{E5139EE5-5A23-4177-8CE6-767379AB3482}" srcOrd="0" destOrd="0" presId="urn:microsoft.com/office/officeart/2005/8/layout/vList2"/>
    <dgm:cxn modelId="{55CA3BD2-1AC0-4E58-AFBE-5028D4F6CCFF}" srcId="{F1143C80-8013-48B8-8511-37629FFB86DF}" destId="{729D04CB-5267-48A8-BE12-F4238AC0A6AC}" srcOrd="2" destOrd="0" parTransId="{16069D92-C795-4B5F-8DB7-C858CA238E60}" sibTransId="{961A08F6-A754-4D0D-A517-E0E0D7506F32}"/>
    <dgm:cxn modelId="{14EE3ED8-C43D-433C-ADD4-F7CE9AA51370}" srcId="{F1143C80-8013-48B8-8511-37629FFB86DF}" destId="{08E6E6D5-21B6-404C-9EE9-E50A25EABBB8}" srcOrd="1" destOrd="0" parTransId="{D170A71B-39A2-4498-AA96-2C803E3BD2C7}" sibTransId="{83D1CEB5-0386-4CBF-8772-D6DF70FBB2FA}"/>
    <dgm:cxn modelId="{00B05B13-496A-4EDD-A1AD-F3478B748D99}" type="presParOf" srcId="{A5C133F9-E7EA-46EE-937E-A06319EA992F}" destId="{E5139EE5-5A23-4177-8CE6-767379AB3482}" srcOrd="0" destOrd="0" presId="urn:microsoft.com/office/officeart/2005/8/layout/vList2"/>
    <dgm:cxn modelId="{5782F454-0129-4C62-B7A4-DB70E867EBBE}" type="presParOf" srcId="{A5C133F9-E7EA-46EE-937E-A06319EA992F}" destId="{DFEE2E49-28F3-4FE6-913C-96F02B4EEAEA}" srcOrd="1" destOrd="0" presId="urn:microsoft.com/office/officeart/2005/8/layout/vList2"/>
    <dgm:cxn modelId="{85BC0B92-3EBD-4899-B803-946052B583C7}" type="presParOf" srcId="{A5C133F9-E7EA-46EE-937E-A06319EA992F}" destId="{6E6F91CB-6D5E-46EC-B797-6CD9090A6EBF}" srcOrd="2" destOrd="0" presId="urn:microsoft.com/office/officeart/2005/8/layout/vList2"/>
    <dgm:cxn modelId="{252ACC4E-DF1D-4AC6-B6BE-80FCE04ADC28}" type="presParOf" srcId="{A5C133F9-E7EA-46EE-937E-A06319EA992F}" destId="{DF7971D3-206A-4FC0-BCCE-BA6AA0F99E1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FDA794-4781-4EAF-BE3E-EC64D6CB50F5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3B90945-EEB7-4175-9C31-74320286CD4F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Network-based DLP systems</a:t>
          </a:r>
        </a:p>
      </dgm:t>
    </dgm:pt>
    <dgm:pt modelId="{9C9C8AE6-5183-4492-866C-407B1A67D55E}" type="parTrans" cxnId="{EE5D404A-6435-4C38-87BD-5E5F4536C160}">
      <dgm:prSet/>
      <dgm:spPr/>
      <dgm:t>
        <a:bodyPr/>
        <a:lstStyle/>
        <a:p>
          <a:endParaRPr lang="en-US"/>
        </a:p>
      </dgm:t>
    </dgm:pt>
    <dgm:pt modelId="{E6A9249D-62DB-4A28-A694-C16F6C254E15}" type="sibTrans" cxnId="{EE5D404A-6435-4C38-87BD-5E5F4536C160}">
      <dgm:prSet/>
      <dgm:spPr/>
      <dgm:t>
        <a:bodyPr/>
        <a:lstStyle/>
        <a:p>
          <a:endParaRPr lang="en-US"/>
        </a:p>
      </dgm:t>
    </dgm:pt>
    <dgm:pt modelId="{EB0061BA-D5F3-4ABA-8992-C23D185829E8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Host-based DLP systems</a:t>
          </a:r>
        </a:p>
      </dgm:t>
    </dgm:pt>
    <dgm:pt modelId="{9712B495-0AF6-4C18-9D92-0487190559A8}" type="parTrans" cxnId="{2C4410C2-8F94-420E-B927-775E145FBDA9}">
      <dgm:prSet/>
      <dgm:spPr/>
      <dgm:t>
        <a:bodyPr/>
        <a:lstStyle/>
        <a:p>
          <a:endParaRPr lang="en-US"/>
        </a:p>
      </dgm:t>
    </dgm:pt>
    <dgm:pt modelId="{47371D71-93FB-4454-99CE-B4C37E6443F9}" type="sibTrans" cxnId="{2C4410C2-8F94-420E-B927-775E145FBDA9}">
      <dgm:prSet/>
      <dgm:spPr/>
      <dgm:t>
        <a:bodyPr/>
        <a:lstStyle/>
        <a:p>
          <a:endParaRPr lang="en-US"/>
        </a:p>
      </dgm:t>
    </dgm:pt>
    <dgm:pt modelId="{C4887B64-20EE-4B9F-AECC-A23511CBEB4B}">
      <dgm:prSet custT="1"/>
      <dgm:spPr>
        <a:solidFill>
          <a:schemeClr val="bg2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Discovery DLP systems</a:t>
          </a:r>
        </a:p>
      </dgm:t>
    </dgm:pt>
    <dgm:pt modelId="{91EBD89B-8CA0-446D-890A-2C2A86416B3C}" type="parTrans" cxnId="{012C6D52-2EF6-4E1A-B0F0-610800C7C4BA}">
      <dgm:prSet/>
      <dgm:spPr/>
      <dgm:t>
        <a:bodyPr/>
        <a:lstStyle/>
        <a:p>
          <a:endParaRPr lang="en-US"/>
        </a:p>
      </dgm:t>
    </dgm:pt>
    <dgm:pt modelId="{1278EE6F-34D2-4DEB-BAC8-597C9246AA71}" type="sibTrans" cxnId="{012C6D52-2EF6-4E1A-B0F0-610800C7C4BA}">
      <dgm:prSet/>
      <dgm:spPr/>
      <dgm:t>
        <a:bodyPr/>
        <a:lstStyle/>
        <a:p>
          <a:endParaRPr lang="en-US"/>
        </a:p>
      </dgm:t>
    </dgm:pt>
    <dgm:pt modelId="{F94CEA3F-93E3-4E0F-8DD4-AEE6E323918D}" type="pres">
      <dgm:prSet presAssocID="{F2FDA794-4781-4EAF-BE3E-EC64D6CB50F5}" presName="compositeShape" presStyleCnt="0">
        <dgm:presLayoutVars>
          <dgm:dir/>
          <dgm:resizeHandles/>
        </dgm:presLayoutVars>
      </dgm:prSet>
      <dgm:spPr/>
    </dgm:pt>
    <dgm:pt modelId="{40FA97F5-5EDC-4D71-B2AC-E940A69ECDEF}" type="pres">
      <dgm:prSet presAssocID="{F2FDA794-4781-4EAF-BE3E-EC64D6CB50F5}" presName="pyramid" presStyleLbl="node1" presStyleIdx="0" presStyleCnt="1"/>
      <dgm:spPr>
        <a:solidFill>
          <a:schemeClr val="accent2">
            <a:lumMod val="60000"/>
            <a:lumOff val="40000"/>
          </a:schemeClr>
        </a:solidFill>
      </dgm:spPr>
    </dgm:pt>
    <dgm:pt modelId="{AC6564A7-8CB6-406C-BC0C-70E8B706017C}" type="pres">
      <dgm:prSet presAssocID="{F2FDA794-4781-4EAF-BE3E-EC64D6CB50F5}" presName="theList" presStyleCnt="0"/>
      <dgm:spPr/>
    </dgm:pt>
    <dgm:pt modelId="{192E5917-7751-4EE2-ACD5-691A91DBCABB}" type="pres">
      <dgm:prSet presAssocID="{33B90945-EEB7-4175-9C31-74320286CD4F}" presName="aNode" presStyleLbl="fgAcc1" presStyleIdx="0" presStyleCnt="3" custScaleX="163075" custLinFactNeighborX="31185" custLinFactNeighborY="75354">
        <dgm:presLayoutVars>
          <dgm:bulletEnabled val="1"/>
        </dgm:presLayoutVars>
      </dgm:prSet>
      <dgm:spPr/>
    </dgm:pt>
    <dgm:pt modelId="{0D882522-5F37-4438-941C-3D3E9BEF294D}" type="pres">
      <dgm:prSet presAssocID="{33B90945-EEB7-4175-9C31-74320286CD4F}" presName="aSpace" presStyleCnt="0"/>
      <dgm:spPr/>
    </dgm:pt>
    <dgm:pt modelId="{C91CD624-0F42-4B3A-9E26-F9A0E70F28E8}" type="pres">
      <dgm:prSet presAssocID="{EB0061BA-D5F3-4ABA-8992-C23D185829E8}" presName="aNode" presStyleLbl="fgAcc1" presStyleIdx="1" presStyleCnt="3" custScaleX="163075" custLinFactNeighborX="31185" custLinFactNeighborY="75354">
        <dgm:presLayoutVars>
          <dgm:bulletEnabled val="1"/>
        </dgm:presLayoutVars>
      </dgm:prSet>
      <dgm:spPr/>
    </dgm:pt>
    <dgm:pt modelId="{23131011-84C1-490E-A702-BDA09C68E943}" type="pres">
      <dgm:prSet presAssocID="{EB0061BA-D5F3-4ABA-8992-C23D185829E8}" presName="aSpace" presStyleCnt="0"/>
      <dgm:spPr/>
    </dgm:pt>
    <dgm:pt modelId="{7D9EC64C-BB66-42C7-B25E-57A4E19EB8B3}" type="pres">
      <dgm:prSet presAssocID="{C4887B64-20EE-4B9F-AECC-A23511CBEB4B}" presName="aNode" presStyleLbl="fgAcc1" presStyleIdx="2" presStyleCnt="3" custScaleX="163075" custLinFactNeighborX="31185" custLinFactNeighborY="75354">
        <dgm:presLayoutVars>
          <dgm:bulletEnabled val="1"/>
        </dgm:presLayoutVars>
      </dgm:prSet>
      <dgm:spPr/>
    </dgm:pt>
    <dgm:pt modelId="{9C1B7AF1-2D85-42F4-BD03-55C8E46025BD}" type="pres">
      <dgm:prSet presAssocID="{C4887B64-20EE-4B9F-AECC-A23511CBEB4B}" presName="aSpace" presStyleCnt="0"/>
      <dgm:spPr/>
    </dgm:pt>
  </dgm:ptLst>
  <dgm:cxnLst>
    <dgm:cxn modelId="{66320E15-9BE1-4F4B-A6B4-C0049F2019FF}" type="presOf" srcId="{F2FDA794-4781-4EAF-BE3E-EC64D6CB50F5}" destId="{F94CEA3F-93E3-4E0F-8DD4-AEE6E323918D}" srcOrd="0" destOrd="0" presId="urn:microsoft.com/office/officeart/2005/8/layout/pyramid2"/>
    <dgm:cxn modelId="{EE5D404A-6435-4C38-87BD-5E5F4536C160}" srcId="{F2FDA794-4781-4EAF-BE3E-EC64D6CB50F5}" destId="{33B90945-EEB7-4175-9C31-74320286CD4F}" srcOrd="0" destOrd="0" parTransId="{9C9C8AE6-5183-4492-866C-407B1A67D55E}" sibTransId="{E6A9249D-62DB-4A28-A694-C16F6C254E15}"/>
    <dgm:cxn modelId="{012C6D52-2EF6-4E1A-B0F0-610800C7C4BA}" srcId="{F2FDA794-4781-4EAF-BE3E-EC64D6CB50F5}" destId="{C4887B64-20EE-4B9F-AECC-A23511CBEB4B}" srcOrd="2" destOrd="0" parTransId="{91EBD89B-8CA0-446D-890A-2C2A86416B3C}" sibTransId="{1278EE6F-34D2-4DEB-BAC8-597C9246AA71}"/>
    <dgm:cxn modelId="{24B68C74-D586-4911-B2A6-48334FCB5481}" type="presOf" srcId="{C4887B64-20EE-4B9F-AECC-A23511CBEB4B}" destId="{7D9EC64C-BB66-42C7-B25E-57A4E19EB8B3}" srcOrd="0" destOrd="0" presId="urn:microsoft.com/office/officeart/2005/8/layout/pyramid2"/>
    <dgm:cxn modelId="{9371D68A-D1A5-4424-8EDB-251B52F4549A}" type="presOf" srcId="{33B90945-EEB7-4175-9C31-74320286CD4F}" destId="{192E5917-7751-4EE2-ACD5-691A91DBCABB}" srcOrd="0" destOrd="0" presId="urn:microsoft.com/office/officeart/2005/8/layout/pyramid2"/>
    <dgm:cxn modelId="{0195588D-0EBB-41FE-9591-E64A9348410B}" type="presOf" srcId="{EB0061BA-D5F3-4ABA-8992-C23D185829E8}" destId="{C91CD624-0F42-4B3A-9E26-F9A0E70F28E8}" srcOrd="0" destOrd="0" presId="urn:microsoft.com/office/officeart/2005/8/layout/pyramid2"/>
    <dgm:cxn modelId="{2C4410C2-8F94-420E-B927-775E145FBDA9}" srcId="{F2FDA794-4781-4EAF-BE3E-EC64D6CB50F5}" destId="{EB0061BA-D5F3-4ABA-8992-C23D185829E8}" srcOrd="1" destOrd="0" parTransId="{9712B495-0AF6-4C18-9D92-0487190559A8}" sibTransId="{47371D71-93FB-4454-99CE-B4C37E6443F9}"/>
    <dgm:cxn modelId="{E838B9CD-65DA-4A81-A1ED-795B5346CB73}" type="presParOf" srcId="{F94CEA3F-93E3-4E0F-8DD4-AEE6E323918D}" destId="{40FA97F5-5EDC-4D71-B2AC-E940A69ECDEF}" srcOrd="0" destOrd="0" presId="urn:microsoft.com/office/officeart/2005/8/layout/pyramid2"/>
    <dgm:cxn modelId="{2A7ED2B0-7776-4014-90BF-5F48ED98401D}" type="presParOf" srcId="{F94CEA3F-93E3-4E0F-8DD4-AEE6E323918D}" destId="{AC6564A7-8CB6-406C-BC0C-70E8B706017C}" srcOrd="1" destOrd="0" presId="urn:microsoft.com/office/officeart/2005/8/layout/pyramid2"/>
    <dgm:cxn modelId="{11163EB1-B9C6-4878-972B-265B2B3E4AF6}" type="presParOf" srcId="{AC6564A7-8CB6-406C-BC0C-70E8B706017C}" destId="{192E5917-7751-4EE2-ACD5-691A91DBCABB}" srcOrd="0" destOrd="0" presId="urn:microsoft.com/office/officeart/2005/8/layout/pyramid2"/>
    <dgm:cxn modelId="{8F7C0A18-F641-4092-846E-8C05A066477D}" type="presParOf" srcId="{AC6564A7-8CB6-406C-BC0C-70E8B706017C}" destId="{0D882522-5F37-4438-941C-3D3E9BEF294D}" srcOrd="1" destOrd="0" presId="urn:microsoft.com/office/officeart/2005/8/layout/pyramid2"/>
    <dgm:cxn modelId="{4ED49737-ED78-4722-A255-01A7FDF68E19}" type="presParOf" srcId="{AC6564A7-8CB6-406C-BC0C-70E8B706017C}" destId="{C91CD624-0F42-4B3A-9E26-F9A0E70F28E8}" srcOrd="2" destOrd="0" presId="urn:microsoft.com/office/officeart/2005/8/layout/pyramid2"/>
    <dgm:cxn modelId="{E0EE68A8-818C-433E-8BF2-BE3907290980}" type="presParOf" srcId="{AC6564A7-8CB6-406C-BC0C-70E8B706017C}" destId="{23131011-84C1-490E-A702-BDA09C68E943}" srcOrd="3" destOrd="0" presId="urn:microsoft.com/office/officeart/2005/8/layout/pyramid2"/>
    <dgm:cxn modelId="{BAFC3506-3A21-40B3-B714-501A217CE3AB}" type="presParOf" srcId="{AC6564A7-8CB6-406C-BC0C-70E8B706017C}" destId="{7D9EC64C-BB66-42C7-B25E-57A4E19EB8B3}" srcOrd="4" destOrd="0" presId="urn:microsoft.com/office/officeart/2005/8/layout/pyramid2"/>
    <dgm:cxn modelId="{E5B01F3B-D268-45DD-95F9-221FDA8C2D1D}" type="presParOf" srcId="{AC6564A7-8CB6-406C-BC0C-70E8B706017C}" destId="{9C1B7AF1-2D85-42F4-BD03-55C8E46025B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7BB06F-1230-48D3-9795-E756FA0F02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8D03F3-2648-4F85-9927-C547F05D0016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integrity</a:t>
          </a:r>
        </a:p>
      </dgm:t>
    </dgm:pt>
    <dgm:pt modelId="{C23747F2-68F2-4577-92D8-09AD15F91044}" type="parTrans" cxnId="{37189E2A-42DD-48FB-822A-B84F492479BD}">
      <dgm:prSet/>
      <dgm:spPr/>
      <dgm:t>
        <a:bodyPr/>
        <a:lstStyle/>
        <a:p>
          <a:endParaRPr lang="en-US"/>
        </a:p>
      </dgm:t>
    </dgm:pt>
    <dgm:pt modelId="{9B635718-34AB-48FA-AA29-1F03E7A91143}" type="sibTrans" cxnId="{37189E2A-42DD-48FB-822A-B84F492479BD}">
      <dgm:prSet/>
      <dgm:spPr/>
      <dgm:t>
        <a:bodyPr/>
        <a:lstStyle/>
        <a:p>
          <a:endParaRPr lang="en-US"/>
        </a:p>
      </dgm:t>
    </dgm:pt>
    <dgm:pt modelId="{62E27E77-3BC3-49D9-963F-C8FD6480C4D4}">
      <dgm:prSet custT="1"/>
      <dgm:spPr>
        <a:solidFill>
          <a:schemeClr val="bg2">
            <a:lumMod val="95000"/>
            <a:alpha val="90000"/>
          </a:schemeClr>
        </a:solidFill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Ensuring that data has not been changed</a:t>
          </a:r>
        </a:p>
      </dgm:t>
    </dgm:pt>
    <dgm:pt modelId="{0EE0831B-4667-4640-B786-7B48144E597D}" type="parTrans" cxnId="{8D739C18-4E9F-4986-9389-09B6ADD1A9F2}">
      <dgm:prSet/>
      <dgm:spPr/>
      <dgm:t>
        <a:bodyPr/>
        <a:lstStyle/>
        <a:p>
          <a:endParaRPr lang="en-US"/>
        </a:p>
      </dgm:t>
    </dgm:pt>
    <dgm:pt modelId="{8EE07668-F4F0-43A0-BBDC-2525632BCFCB}" type="sibTrans" cxnId="{8D739C18-4E9F-4986-9389-09B6ADD1A9F2}">
      <dgm:prSet/>
      <dgm:spPr/>
      <dgm:t>
        <a:bodyPr/>
        <a:lstStyle/>
        <a:p>
          <a:endParaRPr lang="en-US"/>
        </a:p>
      </dgm:t>
    </dgm:pt>
    <dgm:pt modelId="{0563E7F9-518F-420B-A81A-3B33D9D028AD}">
      <dgm:prSet custT="1"/>
      <dgm:spPr>
        <a:solidFill>
          <a:schemeClr val="bg2">
            <a:lumMod val="95000"/>
            <a:alpha val="90000"/>
          </a:schemeClr>
        </a:solidFill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Checked using a cryptographic hash function that uses an algorithm to calculate a unique value for any given set of input</a:t>
          </a:r>
        </a:p>
      </dgm:t>
    </dgm:pt>
    <dgm:pt modelId="{F6391408-8CBF-4E8B-8E8F-24ACBD744DE0}" type="parTrans" cxnId="{59688FB5-999A-4EFF-93BD-F3D0590B928C}">
      <dgm:prSet/>
      <dgm:spPr/>
      <dgm:t>
        <a:bodyPr/>
        <a:lstStyle/>
        <a:p>
          <a:endParaRPr lang="en-US"/>
        </a:p>
      </dgm:t>
    </dgm:pt>
    <dgm:pt modelId="{7990AAD4-03CC-4296-856B-D1BCAD7A6EAA}" type="sibTrans" cxnId="{59688FB5-999A-4EFF-93BD-F3D0590B928C}">
      <dgm:prSet/>
      <dgm:spPr/>
      <dgm:t>
        <a:bodyPr/>
        <a:lstStyle/>
        <a:p>
          <a:endParaRPr lang="en-US"/>
        </a:p>
      </dgm:t>
    </dgm:pt>
    <dgm:pt modelId="{45BE71EC-149E-4A78-B3E7-FB3EF5E6F49A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bg2">
              <a:lumMod val="95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availability</a:t>
          </a:r>
        </a:p>
      </dgm:t>
    </dgm:pt>
    <dgm:pt modelId="{0708FA11-727E-40A4-A4C0-F7654E369DFF}" type="parTrans" cxnId="{719C2809-8641-4656-8EBD-9B893F32BC68}">
      <dgm:prSet/>
      <dgm:spPr/>
      <dgm:t>
        <a:bodyPr/>
        <a:lstStyle/>
        <a:p>
          <a:endParaRPr lang="en-US"/>
        </a:p>
      </dgm:t>
    </dgm:pt>
    <dgm:pt modelId="{79179B36-3594-49D8-BD9A-5A289058E853}" type="sibTrans" cxnId="{719C2809-8641-4656-8EBD-9B893F32BC68}">
      <dgm:prSet/>
      <dgm:spPr/>
      <dgm:t>
        <a:bodyPr/>
        <a:lstStyle/>
        <a:p>
          <a:endParaRPr lang="en-US"/>
        </a:p>
      </dgm:t>
    </dgm:pt>
    <dgm:pt modelId="{80874A3C-B372-480C-A2A8-864656FD364A}">
      <dgm:prSet custT="1"/>
      <dgm:spPr>
        <a:solidFill>
          <a:schemeClr val="bg2">
            <a:lumMod val="95000"/>
            <a:alpha val="90000"/>
          </a:schemeClr>
        </a:solidFill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Ensuring that data is available when needed</a:t>
          </a:r>
        </a:p>
      </dgm:t>
    </dgm:pt>
    <dgm:pt modelId="{1D56B3E6-9C4F-4E2D-8B24-44A0E40D3411}" type="parTrans" cxnId="{842FDEB8-10E3-4F26-B177-6C5769BEEB83}">
      <dgm:prSet/>
      <dgm:spPr/>
      <dgm:t>
        <a:bodyPr/>
        <a:lstStyle/>
        <a:p>
          <a:endParaRPr lang="en-US"/>
        </a:p>
      </dgm:t>
    </dgm:pt>
    <dgm:pt modelId="{4F3B9A7A-4BD0-4969-B094-595A80E41ED6}" type="sibTrans" cxnId="{842FDEB8-10E3-4F26-B177-6C5769BEEB83}">
      <dgm:prSet/>
      <dgm:spPr/>
      <dgm:t>
        <a:bodyPr/>
        <a:lstStyle/>
        <a:p>
          <a:endParaRPr lang="en-US"/>
        </a:p>
      </dgm:t>
    </dgm:pt>
    <dgm:pt modelId="{83DC074F-AAD6-4DAD-AFEF-76318947D6F6}">
      <dgm:prSet custT="1"/>
      <dgm:spPr>
        <a:solidFill>
          <a:schemeClr val="bg2">
            <a:lumMod val="95000"/>
            <a:alpha val="90000"/>
          </a:schemeClr>
        </a:solidFill>
        <a:ln>
          <a:solidFill>
            <a:schemeClr val="bg2">
              <a:lumMod val="95000"/>
              <a:alpha val="9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Must have response policies, backups, and redundancy</a:t>
          </a:r>
        </a:p>
      </dgm:t>
    </dgm:pt>
    <dgm:pt modelId="{8A87C6F3-4F7A-4B6E-BECD-08E877C418FF}" type="parTrans" cxnId="{2DED02CF-5671-4438-A313-E8E462972B2C}">
      <dgm:prSet/>
      <dgm:spPr/>
      <dgm:t>
        <a:bodyPr/>
        <a:lstStyle/>
        <a:p>
          <a:endParaRPr lang="en-US"/>
        </a:p>
      </dgm:t>
    </dgm:pt>
    <dgm:pt modelId="{105DDCEE-E8B7-4C7C-90D7-FD4E4C76647C}" type="sibTrans" cxnId="{2DED02CF-5671-4438-A313-E8E462972B2C}">
      <dgm:prSet/>
      <dgm:spPr/>
      <dgm:t>
        <a:bodyPr/>
        <a:lstStyle/>
        <a:p>
          <a:endParaRPr lang="en-US"/>
        </a:p>
      </dgm:t>
    </dgm:pt>
    <dgm:pt modelId="{B47B7DEF-8C4F-4C54-981C-28B21A075406}" type="pres">
      <dgm:prSet presAssocID="{F07BB06F-1230-48D3-9795-E756FA0F022D}" presName="Name0" presStyleCnt="0">
        <dgm:presLayoutVars>
          <dgm:dir/>
          <dgm:animLvl val="lvl"/>
          <dgm:resizeHandles val="exact"/>
        </dgm:presLayoutVars>
      </dgm:prSet>
      <dgm:spPr/>
    </dgm:pt>
    <dgm:pt modelId="{0AA22148-DE50-4678-8C58-6E06F4C339BC}" type="pres">
      <dgm:prSet presAssocID="{D68D03F3-2648-4F85-9927-C547F05D0016}" presName="composite" presStyleCnt="0"/>
      <dgm:spPr/>
    </dgm:pt>
    <dgm:pt modelId="{82CFE509-51D7-4D2D-A5C1-3DD1C505951F}" type="pres">
      <dgm:prSet presAssocID="{D68D03F3-2648-4F85-9927-C547F05D001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7C7DABF-7B37-44ED-A5A5-0F0CC70B7E8C}" type="pres">
      <dgm:prSet presAssocID="{D68D03F3-2648-4F85-9927-C547F05D0016}" presName="desTx" presStyleLbl="alignAccFollowNode1" presStyleIdx="0" presStyleCnt="2">
        <dgm:presLayoutVars>
          <dgm:bulletEnabled val="1"/>
        </dgm:presLayoutVars>
      </dgm:prSet>
      <dgm:spPr/>
    </dgm:pt>
    <dgm:pt modelId="{346E4033-6DB2-404B-9D96-3505447B294D}" type="pres">
      <dgm:prSet presAssocID="{9B635718-34AB-48FA-AA29-1F03E7A91143}" presName="space" presStyleCnt="0"/>
      <dgm:spPr/>
    </dgm:pt>
    <dgm:pt modelId="{96EA6AF2-1310-479C-842E-1B46D205E671}" type="pres">
      <dgm:prSet presAssocID="{45BE71EC-149E-4A78-B3E7-FB3EF5E6F49A}" presName="composite" presStyleCnt="0"/>
      <dgm:spPr/>
    </dgm:pt>
    <dgm:pt modelId="{34CD88B2-4EE0-4DB5-A9CF-1A9838C3090C}" type="pres">
      <dgm:prSet presAssocID="{45BE71EC-149E-4A78-B3E7-FB3EF5E6F49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56769B6-9F30-462B-AB31-DE63699C2CDD}" type="pres">
      <dgm:prSet presAssocID="{45BE71EC-149E-4A78-B3E7-FB3EF5E6F49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D3E5707-01A9-4301-9327-E8631640B175}" type="presOf" srcId="{62E27E77-3BC3-49D9-963F-C8FD6480C4D4}" destId="{47C7DABF-7B37-44ED-A5A5-0F0CC70B7E8C}" srcOrd="0" destOrd="0" presId="urn:microsoft.com/office/officeart/2005/8/layout/hList1"/>
    <dgm:cxn modelId="{719C2809-8641-4656-8EBD-9B893F32BC68}" srcId="{F07BB06F-1230-48D3-9795-E756FA0F022D}" destId="{45BE71EC-149E-4A78-B3E7-FB3EF5E6F49A}" srcOrd="1" destOrd="0" parTransId="{0708FA11-727E-40A4-A4C0-F7654E369DFF}" sibTransId="{79179B36-3594-49D8-BD9A-5A289058E853}"/>
    <dgm:cxn modelId="{8D739C18-4E9F-4986-9389-09B6ADD1A9F2}" srcId="{D68D03F3-2648-4F85-9927-C547F05D0016}" destId="{62E27E77-3BC3-49D9-963F-C8FD6480C4D4}" srcOrd="0" destOrd="0" parTransId="{0EE0831B-4667-4640-B786-7B48144E597D}" sibTransId="{8EE07668-F4F0-43A0-BBDC-2525632BCFCB}"/>
    <dgm:cxn modelId="{37189E2A-42DD-48FB-822A-B84F492479BD}" srcId="{F07BB06F-1230-48D3-9795-E756FA0F022D}" destId="{D68D03F3-2648-4F85-9927-C547F05D0016}" srcOrd="0" destOrd="0" parTransId="{C23747F2-68F2-4577-92D8-09AD15F91044}" sibTransId="{9B635718-34AB-48FA-AA29-1F03E7A91143}"/>
    <dgm:cxn modelId="{047D4D66-89EB-4761-8EDE-8AC7C194D080}" type="presOf" srcId="{45BE71EC-149E-4A78-B3E7-FB3EF5E6F49A}" destId="{34CD88B2-4EE0-4DB5-A9CF-1A9838C3090C}" srcOrd="0" destOrd="0" presId="urn:microsoft.com/office/officeart/2005/8/layout/hList1"/>
    <dgm:cxn modelId="{3DD6C050-E4CE-43A9-8740-47459037BEE8}" type="presOf" srcId="{F07BB06F-1230-48D3-9795-E756FA0F022D}" destId="{B47B7DEF-8C4F-4C54-981C-28B21A075406}" srcOrd="0" destOrd="0" presId="urn:microsoft.com/office/officeart/2005/8/layout/hList1"/>
    <dgm:cxn modelId="{01A6F98F-19A9-477B-BED2-177A2DC5C5E1}" type="presOf" srcId="{D68D03F3-2648-4F85-9927-C547F05D0016}" destId="{82CFE509-51D7-4D2D-A5C1-3DD1C505951F}" srcOrd="0" destOrd="0" presId="urn:microsoft.com/office/officeart/2005/8/layout/hList1"/>
    <dgm:cxn modelId="{0E2BD9AD-BE42-43A6-8B62-FA8DAE8A5061}" type="presOf" srcId="{83DC074F-AAD6-4DAD-AFEF-76318947D6F6}" destId="{F56769B6-9F30-462B-AB31-DE63699C2CDD}" srcOrd="0" destOrd="1" presId="urn:microsoft.com/office/officeart/2005/8/layout/hList1"/>
    <dgm:cxn modelId="{59688FB5-999A-4EFF-93BD-F3D0590B928C}" srcId="{D68D03F3-2648-4F85-9927-C547F05D0016}" destId="{0563E7F9-518F-420B-A81A-3B33D9D028AD}" srcOrd="1" destOrd="0" parTransId="{F6391408-8CBF-4E8B-8E8F-24ACBD744DE0}" sibTransId="{7990AAD4-03CC-4296-856B-D1BCAD7A6EAA}"/>
    <dgm:cxn modelId="{842FDEB8-10E3-4F26-B177-6C5769BEEB83}" srcId="{45BE71EC-149E-4A78-B3E7-FB3EF5E6F49A}" destId="{80874A3C-B372-480C-A2A8-864656FD364A}" srcOrd="0" destOrd="0" parTransId="{1D56B3E6-9C4F-4E2D-8B24-44A0E40D3411}" sibTransId="{4F3B9A7A-4BD0-4969-B094-595A80E41ED6}"/>
    <dgm:cxn modelId="{2DED02CF-5671-4438-A313-E8E462972B2C}" srcId="{45BE71EC-149E-4A78-B3E7-FB3EF5E6F49A}" destId="{83DC074F-AAD6-4DAD-AFEF-76318947D6F6}" srcOrd="1" destOrd="0" parTransId="{8A87C6F3-4F7A-4B6E-BECD-08E877C418FF}" sibTransId="{105DDCEE-E8B7-4C7C-90D7-FD4E4C76647C}"/>
    <dgm:cxn modelId="{4362C7D2-1864-493A-8C26-CBE2B67E1CE0}" type="presOf" srcId="{0563E7F9-518F-420B-A81A-3B33D9D028AD}" destId="{47C7DABF-7B37-44ED-A5A5-0F0CC70B7E8C}" srcOrd="0" destOrd="1" presId="urn:microsoft.com/office/officeart/2005/8/layout/hList1"/>
    <dgm:cxn modelId="{EEABA7D7-FE5B-4146-A930-135DE33887A3}" type="presOf" srcId="{80874A3C-B372-480C-A2A8-864656FD364A}" destId="{F56769B6-9F30-462B-AB31-DE63699C2CDD}" srcOrd="0" destOrd="0" presId="urn:microsoft.com/office/officeart/2005/8/layout/hList1"/>
    <dgm:cxn modelId="{15606A0E-1F23-4B46-93D0-B0731862DB3C}" type="presParOf" srcId="{B47B7DEF-8C4F-4C54-981C-28B21A075406}" destId="{0AA22148-DE50-4678-8C58-6E06F4C339BC}" srcOrd="0" destOrd="0" presId="urn:microsoft.com/office/officeart/2005/8/layout/hList1"/>
    <dgm:cxn modelId="{7BEE18DA-9A6B-455A-BD8A-9BA264C70EB9}" type="presParOf" srcId="{0AA22148-DE50-4678-8C58-6E06F4C339BC}" destId="{82CFE509-51D7-4D2D-A5C1-3DD1C505951F}" srcOrd="0" destOrd="0" presId="urn:microsoft.com/office/officeart/2005/8/layout/hList1"/>
    <dgm:cxn modelId="{E1EB27D6-5400-42FE-8AAA-473F104A79E7}" type="presParOf" srcId="{0AA22148-DE50-4678-8C58-6E06F4C339BC}" destId="{47C7DABF-7B37-44ED-A5A5-0F0CC70B7E8C}" srcOrd="1" destOrd="0" presId="urn:microsoft.com/office/officeart/2005/8/layout/hList1"/>
    <dgm:cxn modelId="{CD9B2F81-095F-4EA0-ABEC-1D7724959BD9}" type="presParOf" srcId="{B47B7DEF-8C4F-4C54-981C-28B21A075406}" destId="{346E4033-6DB2-404B-9D96-3505447B294D}" srcOrd="1" destOrd="0" presId="urn:microsoft.com/office/officeart/2005/8/layout/hList1"/>
    <dgm:cxn modelId="{6D37CCD7-7AD9-4CD7-BE61-BFFFB074A93B}" type="presParOf" srcId="{B47B7DEF-8C4F-4C54-981C-28B21A075406}" destId="{96EA6AF2-1310-479C-842E-1B46D205E671}" srcOrd="2" destOrd="0" presId="urn:microsoft.com/office/officeart/2005/8/layout/hList1"/>
    <dgm:cxn modelId="{8F5F36B6-0760-4488-B43E-443B60B466B3}" type="presParOf" srcId="{96EA6AF2-1310-479C-842E-1B46D205E671}" destId="{34CD88B2-4EE0-4DB5-A9CF-1A9838C3090C}" srcOrd="0" destOrd="0" presId="urn:microsoft.com/office/officeart/2005/8/layout/hList1"/>
    <dgm:cxn modelId="{2F2C3154-E189-4C73-85D4-64A09591822B}" type="presParOf" srcId="{96EA6AF2-1310-479C-842E-1B46D205E671}" destId="{F56769B6-9F30-462B-AB31-DE63699C2C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08F917-C60B-4986-A8EC-B3F406930F09}" type="doc">
      <dgm:prSet loTypeId="urn:microsoft.com/office/officeart/2005/8/layout/cycle8" loCatId="cycle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32BABAA1-0FE9-45E2-AEBB-B920A3ABA9EA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Records creation or receipt</a:t>
          </a:r>
        </a:p>
      </dgm:t>
    </dgm:pt>
    <dgm:pt modelId="{4B9BF99D-FE62-4500-A2D1-65F9C83EE99E}" type="parTrans" cxnId="{B5A05065-6905-4BEC-8B38-7968F2906D1E}">
      <dgm:prSet/>
      <dgm:spPr/>
      <dgm:t>
        <a:bodyPr/>
        <a:lstStyle/>
        <a:p>
          <a:endParaRPr lang="en-US"/>
        </a:p>
      </dgm:t>
    </dgm:pt>
    <dgm:pt modelId="{8DCC18C5-C732-46EA-856C-7063FC68B7DD}" type="sibTrans" cxnId="{B5A05065-6905-4BEC-8B38-7968F2906D1E}">
      <dgm:prSet/>
      <dgm:spPr/>
      <dgm:t>
        <a:bodyPr/>
        <a:lstStyle/>
        <a:p>
          <a:endParaRPr lang="en-US"/>
        </a:p>
      </dgm:t>
    </dgm:pt>
    <dgm:pt modelId="{E4B88BB4-59AC-4FDA-B251-05094675E32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Records maintenance and use</a:t>
          </a:r>
        </a:p>
      </dgm:t>
    </dgm:pt>
    <dgm:pt modelId="{EC8CC2DC-D141-49FE-B7C4-919C4704235F}" type="parTrans" cxnId="{11AC8723-4311-425E-9709-084BB48FB3BA}">
      <dgm:prSet/>
      <dgm:spPr/>
      <dgm:t>
        <a:bodyPr/>
        <a:lstStyle/>
        <a:p>
          <a:endParaRPr lang="en-US"/>
        </a:p>
      </dgm:t>
    </dgm:pt>
    <dgm:pt modelId="{7468C944-B541-4D17-82E8-4218CCAA028F}" type="sibTrans" cxnId="{11AC8723-4311-425E-9709-084BB48FB3BA}">
      <dgm:prSet/>
      <dgm:spPr/>
      <dgm:t>
        <a:bodyPr/>
        <a:lstStyle/>
        <a:p>
          <a:endParaRPr lang="en-US"/>
        </a:p>
      </dgm:t>
    </dgm:pt>
    <dgm:pt modelId="{F001933A-5AD0-489B-B0C6-7A22D43BCDD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Records disposition</a:t>
          </a:r>
        </a:p>
      </dgm:t>
    </dgm:pt>
    <dgm:pt modelId="{62EA2C1A-D62A-46B6-BFAE-0B2F301601BA}" type="parTrans" cxnId="{3A178423-1838-43A3-889B-A0257446E61D}">
      <dgm:prSet/>
      <dgm:spPr/>
      <dgm:t>
        <a:bodyPr/>
        <a:lstStyle/>
        <a:p>
          <a:endParaRPr lang="en-US"/>
        </a:p>
      </dgm:t>
    </dgm:pt>
    <dgm:pt modelId="{47FA356C-F546-443B-822F-BF0BDEF30CB0}" type="sibTrans" cxnId="{3A178423-1838-43A3-889B-A0257446E61D}">
      <dgm:prSet/>
      <dgm:spPr/>
      <dgm:t>
        <a:bodyPr/>
        <a:lstStyle/>
        <a:p>
          <a:endParaRPr lang="en-US"/>
        </a:p>
      </dgm:t>
    </dgm:pt>
    <dgm:pt modelId="{EFC31DB2-C0E2-408D-9ADB-3825E66C1D91}" type="pres">
      <dgm:prSet presAssocID="{F308F917-C60B-4986-A8EC-B3F406930F09}" presName="compositeShape" presStyleCnt="0">
        <dgm:presLayoutVars>
          <dgm:chMax val="7"/>
          <dgm:dir/>
          <dgm:resizeHandles val="exact"/>
        </dgm:presLayoutVars>
      </dgm:prSet>
      <dgm:spPr/>
    </dgm:pt>
    <dgm:pt modelId="{5BACDC6B-F553-460F-A604-5B0C7C1E6BB3}" type="pres">
      <dgm:prSet presAssocID="{F308F917-C60B-4986-A8EC-B3F406930F09}" presName="wedge1" presStyleLbl="node1" presStyleIdx="0" presStyleCnt="3"/>
      <dgm:spPr/>
    </dgm:pt>
    <dgm:pt modelId="{2F419FDC-71C5-4BE6-8FC5-C0F968CC661D}" type="pres">
      <dgm:prSet presAssocID="{F308F917-C60B-4986-A8EC-B3F406930F09}" presName="dummy1a" presStyleCnt="0"/>
      <dgm:spPr/>
    </dgm:pt>
    <dgm:pt modelId="{5D1DD2BE-E327-40DD-B058-04DAA426307D}" type="pres">
      <dgm:prSet presAssocID="{F308F917-C60B-4986-A8EC-B3F406930F09}" presName="dummy1b" presStyleCnt="0"/>
      <dgm:spPr/>
    </dgm:pt>
    <dgm:pt modelId="{B972074E-93EC-445A-9A6A-F8786823BE57}" type="pres">
      <dgm:prSet presAssocID="{F308F917-C60B-4986-A8EC-B3F406930F0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616ED97-CBFC-4ACE-8CE7-60DDE2242A69}" type="pres">
      <dgm:prSet presAssocID="{F308F917-C60B-4986-A8EC-B3F406930F09}" presName="wedge2" presStyleLbl="node1" presStyleIdx="1" presStyleCnt="3"/>
      <dgm:spPr/>
    </dgm:pt>
    <dgm:pt modelId="{85495D47-F5D7-4EA1-BFC4-E338F7A58038}" type="pres">
      <dgm:prSet presAssocID="{F308F917-C60B-4986-A8EC-B3F406930F09}" presName="dummy2a" presStyleCnt="0"/>
      <dgm:spPr/>
    </dgm:pt>
    <dgm:pt modelId="{1204ACBC-66DE-49A1-9043-58127A41B329}" type="pres">
      <dgm:prSet presAssocID="{F308F917-C60B-4986-A8EC-B3F406930F09}" presName="dummy2b" presStyleCnt="0"/>
      <dgm:spPr/>
    </dgm:pt>
    <dgm:pt modelId="{9046B796-00B5-4EA7-9033-89E315BF8ECF}" type="pres">
      <dgm:prSet presAssocID="{F308F917-C60B-4986-A8EC-B3F406930F0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C56849-0190-438E-9938-F31DFDDE2E24}" type="pres">
      <dgm:prSet presAssocID="{F308F917-C60B-4986-A8EC-B3F406930F09}" presName="wedge3" presStyleLbl="node1" presStyleIdx="2" presStyleCnt="3"/>
      <dgm:spPr/>
    </dgm:pt>
    <dgm:pt modelId="{C679B272-C531-4BA1-9AB3-C5E18D956B76}" type="pres">
      <dgm:prSet presAssocID="{F308F917-C60B-4986-A8EC-B3F406930F09}" presName="dummy3a" presStyleCnt="0"/>
      <dgm:spPr/>
    </dgm:pt>
    <dgm:pt modelId="{1F4F12DA-0F4F-4D3F-B82A-BE84BB34FA49}" type="pres">
      <dgm:prSet presAssocID="{F308F917-C60B-4986-A8EC-B3F406930F09}" presName="dummy3b" presStyleCnt="0"/>
      <dgm:spPr/>
    </dgm:pt>
    <dgm:pt modelId="{D69C6C75-CA7A-42D4-BBD7-B8A2A1C07AB9}" type="pres">
      <dgm:prSet presAssocID="{F308F917-C60B-4986-A8EC-B3F406930F0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8C218D6-0103-493D-90ED-32299A96F2A4}" type="pres">
      <dgm:prSet presAssocID="{8DCC18C5-C732-46EA-856C-7063FC68B7DD}" presName="arrowWedge1" presStyleLbl="fgSibTrans2D1" presStyleIdx="0" presStyleCnt="3"/>
      <dgm:spPr/>
    </dgm:pt>
    <dgm:pt modelId="{E9BBBFB1-C35C-46A0-9C7F-A1875CC98AAF}" type="pres">
      <dgm:prSet presAssocID="{7468C944-B541-4D17-82E8-4218CCAA028F}" presName="arrowWedge2" presStyleLbl="fgSibTrans2D1" presStyleIdx="1" presStyleCnt="3"/>
      <dgm:spPr/>
    </dgm:pt>
    <dgm:pt modelId="{41F8F8F0-042E-4E3C-BB6B-3781188DFD0F}" type="pres">
      <dgm:prSet presAssocID="{47FA356C-F546-443B-822F-BF0BDEF30CB0}" presName="arrowWedge3" presStyleLbl="fgSibTrans2D1" presStyleIdx="2" presStyleCnt="3"/>
      <dgm:spPr/>
    </dgm:pt>
  </dgm:ptLst>
  <dgm:cxnLst>
    <dgm:cxn modelId="{7D365109-D9F9-4FDD-861C-04C1831ED78D}" type="presOf" srcId="{32BABAA1-0FE9-45E2-AEBB-B920A3ABA9EA}" destId="{5BACDC6B-F553-460F-A604-5B0C7C1E6BB3}" srcOrd="0" destOrd="0" presId="urn:microsoft.com/office/officeart/2005/8/layout/cycle8"/>
    <dgm:cxn modelId="{3A178423-1838-43A3-889B-A0257446E61D}" srcId="{F308F917-C60B-4986-A8EC-B3F406930F09}" destId="{F001933A-5AD0-489B-B0C6-7A22D43BCDD5}" srcOrd="2" destOrd="0" parTransId="{62EA2C1A-D62A-46B6-BFAE-0B2F301601BA}" sibTransId="{47FA356C-F546-443B-822F-BF0BDEF30CB0}"/>
    <dgm:cxn modelId="{11AC8723-4311-425E-9709-084BB48FB3BA}" srcId="{F308F917-C60B-4986-A8EC-B3F406930F09}" destId="{E4B88BB4-59AC-4FDA-B251-05094675E329}" srcOrd="1" destOrd="0" parTransId="{EC8CC2DC-D141-49FE-B7C4-919C4704235F}" sibTransId="{7468C944-B541-4D17-82E8-4218CCAA028F}"/>
    <dgm:cxn modelId="{84463A39-3365-4287-98EF-C069D01987B6}" type="presOf" srcId="{F001933A-5AD0-489B-B0C6-7A22D43BCDD5}" destId="{C5C56849-0190-438E-9938-F31DFDDE2E24}" srcOrd="0" destOrd="0" presId="urn:microsoft.com/office/officeart/2005/8/layout/cycle8"/>
    <dgm:cxn modelId="{B5A05065-6905-4BEC-8B38-7968F2906D1E}" srcId="{F308F917-C60B-4986-A8EC-B3F406930F09}" destId="{32BABAA1-0FE9-45E2-AEBB-B920A3ABA9EA}" srcOrd="0" destOrd="0" parTransId="{4B9BF99D-FE62-4500-A2D1-65F9C83EE99E}" sibTransId="{8DCC18C5-C732-46EA-856C-7063FC68B7DD}"/>
    <dgm:cxn modelId="{75B4994A-E427-4706-8A42-D6EA0DE9DDA6}" type="presOf" srcId="{F308F917-C60B-4986-A8EC-B3F406930F09}" destId="{EFC31DB2-C0E2-408D-9ADB-3825E66C1D91}" srcOrd="0" destOrd="0" presId="urn:microsoft.com/office/officeart/2005/8/layout/cycle8"/>
    <dgm:cxn modelId="{F86A3CD2-C083-4AA1-A4CC-173CAA91AF55}" type="presOf" srcId="{F001933A-5AD0-489B-B0C6-7A22D43BCDD5}" destId="{D69C6C75-CA7A-42D4-BBD7-B8A2A1C07AB9}" srcOrd="1" destOrd="0" presId="urn:microsoft.com/office/officeart/2005/8/layout/cycle8"/>
    <dgm:cxn modelId="{676A80E7-B28A-4CF2-AFAD-3CBFEE167098}" type="presOf" srcId="{E4B88BB4-59AC-4FDA-B251-05094675E329}" destId="{A616ED97-CBFC-4ACE-8CE7-60DDE2242A69}" srcOrd="0" destOrd="0" presId="urn:microsoft.com/office/officeart/2005/8/layout/cycle8"/>
    <dgm:cxn modelId="{8C8705EC-345E-4BD3-B20E-A95103E173DD}" type="presOf" srcId="{32BABAA1-0FE9-45E2-AEBB-B920A3ABA9EA}" destId="{B972074E-93EC-445A-9A6A-F8786823BE57}" srcOrd="1" destOrd="0" presId="urn:microsoft.com/office/officeart/2005/8/layout/cycle8"/>
    <dgm:cxn modelId="{E706E9F7-6BEF-43F6-A730-FE2CD6940F14}" type="presOf" srcId="{E4B88BB4-59AC-4FDA-B251-05094675E329}" destId="{9046B796-00B5-4EA7-9033-89E315BF8ECF}" srcOrd="1" destOrd="0" presId="urn:microsoft.com/office/officeart/2005/8/layout/cycle8"/>
    <dgm:cxn modelId="{96F8B971-534E-4CC3-B72C-97084A82100F}" type="presParOf" srcId="{EFC31DB2-C0E2-408D-9ADB-3825E66C1D91}" destId="{5BACDC6B-F553-460F-A604-5B0C7C1E6BB3}" srcOrd="0" destOrd="0" presId="urn:microsoft.com/office/officeart/2005/8/layout/cycle8"/>
    <dgm:cxn modelId="{CE75D41C-422A-477F-8946-835DFD2EE752}" type="presParOf" srcId="{EFC31DB2-C0E2-408D-9ADB-3825E66C1D91}" destId="{2F419FDC-71C5-4BE6-8FC5-C0F968CC661D}" srcOrd="1" destOrd="0" presId="urn:microsoft.com/office/officeart/2005/8/layout/cycle8"/>
    <dgm:cxn modelId="{D242BE78-AD67-4930-9449-109685B0400E}" type="presParOf" srcId="{EFC31DB2-C0E2-408D-9ADB-3825E66C1D91}" destId="{5D1DD2BE-E327-40DD-B058-04DAA426307D}" srcOrd="2" destOrd="0" presId="urn:microsoft.com/office/officeart/2005/8/layout/cycle8"/>
    <dgm:cxn modelId="{6AD05F8F-D3CE-423B-9900-01D30DB8B34F}" type="presParOf" srcId="{EFC31DB2-C0E2-408D-9ADB-3825E66C1D91}" destId="{B972074E-93EC-445A-9A6A-F8786823BE57}" srcOrd="3" destOrd="0" presId="urn:microsoft.com/office/officeart/2005/8/layout/cycle8"/>
    <dgm:cxn modelId="{0B683A36-3248-4628-9B08-E01365E80DB1}" type="presParOf" srcId="{EFC31DB2-C0E2-408D-9ADB-3825E66C1D91}" destId="{A616ED97-CBFC-4ACE-8CE7-60DDE2242A69}" srcOrd="4" destOrd="0" presId="urn:microsoft.com/office/officeart/2005/8/layout/cycle8"/>
    <dgm:cxn modelId="{AB115BEB-2239-4E90-8363-A50399E998CD}" type="presParOf" srcId="{EFC31DB2-C0E2-408D-9ADB-3825E66C1D91}" destId="{85495D47-F5D7-4EA1-BFC4-E338F7A58038}" srcOrd="5" destOrd="0" presId="urn:microsoft.com/office/officeart/2005/8/layout/cycle8"/>
    <dgm:cxn modelId="{6A68F79D-D2D8-432E-9692-FA22E34EE0A6}" type="presParOf" srcId="{EFC31DB2-C0E2-408D-9ADB-3825E66C1D91}" destId="{1204ACBC-66DE-49A1-9043-58127A41B329}" srcOrd="6" destOrd="0" presId="urn:microsoft.com/office/officeart/2005/8/layout/cycle8"/>
    <dgm:cxn modelId="{3AE013FF-B3E9-4663-AC79-F46531A5AA1F}" type="presParOf" srcId="{EFC31DB2-C0E2-408D-9ADB-3825E66C1D91}" destId="{9046B796-00B5-4EA7-9033-89E315BF8ECF}" srcOrd="7" destOrd="0" presId="urn:microsoft.com/office/officeart/2005/8/layout/cycle8"/>
    <dgm:cxn modelId="{AB4469DE-97E7-4DDA-906B-29250C0E1B77}" type="presParOf" srcId="{EFC31DB2-C0E2-408D-9ADB-3825E66C1D91}" destId="{C5C56849-0190-438E-9938-F31DFDDE2E24}" srcOrd="8" destOrd="0" presId="urn:microsoft.com/office/officeart/2005/8/layout/cycle8"/>
    <dgm:cxn modelId="{B1129305-AB24-42FA-B1E5-AEA345025F14}" type="presParOf" srcId="{EFC31DB2-C0E2-408D-9ADB-3825E66C1D91}" destId="{C679B272-C531-4BA1-9AB3-C5E18D956B76}" srcOrd="9" destOrd="0" presId="urn:microsoft.com/office/officeart/2005/8/layout/cycle8"/>
    <dgm:cxn modelId="{4D222347-6308-4AFE-81B3-103AF0D583BD}" type="presParOf" srcId="{EFC31DB2-C0E2-408D-9ADB-3825E66C1D91}" destId="{1F4F12DA-0F4F-4D3F-B82A-BE84BB34FA49}" srcOrd="10" destOrd="0" presId="urn:microsoft.com/office/officeart/2005/8/layout/cycle8"/>
    <dgm:cxn modelId="{E05D28FA-C350-4200-9A52-89D42E39C02E}" type="presParOf" srcId="{EFC31DB2-C0E2-408D-9ADB-3825E66C1D91}" destId="{D69C6C75-CA7A-42D4-BBD7-B8A2A1C07AB9}" srcOrd="11" destOrd="0" presId="urn:microsoft.com/office/officeart/2005/8/layout/cycle8"/>
    <dgm:cxn modelId="{8403BEAE-D715-4D8A-9D05-0B8BAD30C256}" type="presParOf" srcId="{EFC31DB2-C0E2-408D-9ADB-3825E66C1D91}" destId="{38C218D6-0103-493D-90ED-32299A96F2A4}" srcOrd="12" destOrd="0" presId="urn:microsoft.com/office/officeart/2005/8/layout/cycle8"/>
    <dgm:cxn modelId="{1599196D-1ED4-48ED-B64D-6C0A85BB65A4}" type="presParOf" srcId="{EFC31DB2-C0E2-408D-9ADB-3825E66C1D91}" destId="{E9BBBFB1-C35C-46A0-9C7F-A1875CC98AAF}" srcOrd="13" destOrd="0" presId="urn:microsoft.com/office/officeart/2005/8/layout/cycle8"/>
    <dgm:cxn modelId="{EF688F2B-F498-4E17-9EFA-02632EFCA670}" type="presParOf" srcId="{EFC31DB2-C0E2-408D-9ADB-3825E66C1D91}" destId="{41F8F8F0-042E-4E3C-BB6B-3781188DFD0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1E9689-B119-487D-9311-260089E82AA6}" type="doc">
      <dgm:prSet loTypeId="urn:microsoft.com/office/officeart/2005/8/layout/cycle7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A743C9-8B98-48C6-A9B0-75F66144ABA1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6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creation</a:t>
          </a:r>
        </a:p>
      </dgm:t>
    </dgm:pt>
    <dgm:pt modelId="{4BA1FF88-EB71-42D4-A27E-7D4F29AAA81F}" type="parTrans" cxnId="{6FF06F34-2C30-4D4D-8C03-10BE075E9D1E}">
      <dgm:prSet/>
      <dgm:spPr/>
      <dgm:t>
        <a:bodyPr/>
        <a:lstStyle/>
        <a:p>
          <a:endParaRPr lang="en-US" sz="2600"/>
        </a:p>
      </dgm:t>
    </dgm:pt>
    <dgm:pt modelId="{D67BCA8E-AA4B-4269-8B89-0EBD09A531ED}" type="sibTrans" cxnId="{6FF06F34-2C30-4D4D-8C03-10BE075E9D1E}">
      <dgm:prSet/>
      <dgm:spPr/>
      <dgm:t>
        <a:bodyPr/>
        <a:lstStyle/>
        <a:p>
          <a:endParaRPr lang="en-US" sz="2600" dirty="0"/>
        </a:p>
      </dgm:t>
    </dgm:pt>
    <dgm:pt modelId="{1ABC369F-3FD6-4F07-BBAC-4F8040C0D8C7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6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at rest</a:t>
          </a:r>
        </a:p>
      </dgm:t>
    </dgm:pt>
    <dgm:pt modelId="{4CD448C6-FF11-44B3-A151-067B39465E62}" type="parTrans" cxnId="{EE1E32F8-E64C-4980-965F-7B527D19E361}">
      <dgm:prSet/>
      <dgm:spPr/>
      <dgm:t>
        <a:bodyPr/>
        <a:lstStyle/>
        <a:p>
          <a:endParaRPr lang="en-US" sz="2600"/>
        </a:p>
      </dgm:t>
    </dgm:pt>
    <dgm:pt modelId="{F8E753B5-65DF-48EB-A190-D14C29C377EF}" type="sibTrans" cxnId="{EE1E32F8-E64C-4980-965F-7B527D19E361}">
      <dgm:prSet/>
      <dgm:spPr/>
      <dgm:t>
        <a:bodyPr/>
        <a:lstStyle/>
        <a:p>
          <a:endParaRPr lang="en-US" sz="2600" dirty="0"/>
        </a:p>
      </dgm:t>
    </dgm:pt>
    <dgm:pt modelId="{7726B808-165E-43AE-9DF1-F150B4057A54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6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in motion</a:t>
          </a:r>
        </a:p>
      </dgm:t>
    </dgm:pt>
    <dgm:pt modelId="{05347373-58B5-45A9-89FD-260BB9BEE883}" type="parTrans" cxnId="{70A51E59-F308-40B1-B126-F1FA996173FB}">
      <dgm:prSet/>
      <dgm:spPr/>
      <dgm:t>
        <a:bodyPr/>
        <a:lstStyle/>
        <a:p>
          <a:endParaRPr lang="en-US" sz="2600"/>
        </a:p>
      </dgm:t>
    </dgm:pt>
    <dgm:pt modelId="{03450495-1022-4780-9144-BB6591E4F1D0}" type="sibTrans" cxnId="{70A51E59-F308-40B1-B126-F1FA996173FB}">
      <dgm:prSet/>
      <dgm:spPr/>
      <dgm:t>
        <a:bodyPr/>
        <a:lstStyle/>
        <a:p>
          <a:endParaRPr lang="en-US" sz="2600" dirty="0"/>
        </a:p>
      </dgm:t>
    </dgm:pt>
    <dgm:pt modelId="{7EB7A07D-12AF-4228-A271-C31C23A4C692}" type="pres">
      <dgm:prSet presAssocID="{531E9689-B119-487D-9311-260089E82AA6}" presName="Name0" presStyleCnt="0">
        <dgm:presLayoutVars>
          <dgm:dir/>
          <dgm:resizeHandles val="exact"/>
        </dgm:presLayoutVars>
      </dgm:prSet>
      <dgm:spPr/>
    </dgm:pt>
    <dgm:pt modelId="{B097CF20-6F51-4F28-9DAA-84FA613C6415}" type="pres">
      <dgm:prSet presAssocID="{F1A743C9-8B98-48C6-A9B0-75F66144ABA1}" presName="node" presStyleLbl="node1" presStyleIdx="0" presStyleCnt="3">
        <dgm:presLayoutVars>
          <dgm:bulletEnabled val="1"/>
        </dgm:presLayoutVars>
      </dgm:prSet>
      <dgm:spPr/>
    </dgm:pt>
    <dgm:pt modelId="{29205307-3D4B-455C-A274-20D98A8215A8}" type="pres">
      <dgm:prSet presAssocID="{D67BCA8E-AA4B-4269-8B89-0EBD09A531ED}" presName="sibTrans" presStyleLbl="sibTrans2D1" presStyleIdx="0" presStyleCnt="3"/>
      <dgm:spPr/>
    </dgm:pt>
    <dgm:pt modelId="{2C845696-67DA-4A7E-8F06-F0F24E6FD042}" type="pres">
      <dgm:prSet presAssocID="{D67BCA8E-AA4B-4269-8B89-0EBD09A531ED}" presName="connectorText" presStyleLbl="sibTrans2D1" presStyleIdx="0" presStyleCnt="3"/>
      <dgm:spPr/>
    </dgm:pt>
    <dgm:pt modelId="{D7635C2B-B230-4680-9FA1-155D82E6F7DF}" type="pres">
      <dgm:prSet presAssocID="{1ABC369F-3FD6-4F07-BBAC-4F8040C0D8C7}" presName="node" presStyleLbl="node1" presStyleIdx="1" presStyleCnt="3">
        <dgm:presLayoutVars>
          <dgm:bulletEnabled val="1"/>
        </dgm:presLayoutVars>
      </dgm:prSet>
      <dgm:spPr/>
    </dgm:pt>
    <dgm:pt modelId="{67F16D2F-DD5C-46E6-864F-361E893810BD}" type="pres">
      <dgm:prSet presAssocID="{F8E753B5-65DF-48EB-A190-D14C29C377EF}" presName="sibTrans" presStyleLbl="sibTrans2D1" presStyleIdx="1" presStyleCnt="3"/>
      <dgm:spPr/>
    </dgm:pt>
    <dgm:pt modelId="{35BE1A31-0955-4801-91E0-5D7CB7EE5F10}" type="pres">
      <dgm:prSet presAssocID="{F8E753B5-65DF-48EB-A190-D14C29C377EF}" presName="connectorText" presStyleLbl="sibTrans2D1" presStyleIdx="1" presStyleCnt="3"/>
      <dgm:spPr/>
    </dgm:pt>
    <dgm:pt modelId="{EAE2C844-FC0A-4B0F-85DB-42661C45F528}" type="pres">
      <dgm:prSet presAssocID="{7726B808-165E-43AE-9DF1-F150B4057A54}" presName="node" presStyleLbl="node1" presStyleIdx="2" presStyleCnt="3">
        <dgm:presLayoutVars>
          <dgm:bulletEnabled val="1"/>
        </dgm:presLayoutVars>
      </dgm:prSet>
      <dgm:spPr/>
    </dgm:pt>
    <dgm:pt modelId="{6FE54C16-66D4-4FA7-8BD1-1009C3E50927}" type="pres">
      <dgm:prSet presAssocID="{03450495-1022-4780-9144-BB6591E4F1D0}" presName="sibTrans" presStyleLbl="sibTrans2D1" presStyleIdx="2" presStyleCnt="3"/>
      <dgm:spPr/>
    </dgm:pt>
    <dgm:pt modelId="{11D695EE-DCDE-4936-867E-8855939825BD}" type="pres">
      <dgm:prSet presAssocID="{03450495-1022-4780-9144-BB6591E4F1D0}" presName="connectorText" presStyleLbl="sibTrans2D1" presStyleIdx="2" presStyleCnt="3"/>
      <dgm:spPr/>
    </dgm:pt>
  </dgm:ptLst>
  <dgm:cxnLst>
    <dgm:cxn modelId="{6FF06F34-2C30-4D4D-8C03-10BE075E9D1E}" srcId="{531E9689-B119-487D-9311-260089E82AA6}" destId="{F1A743C9-8B98-48C6-A9B0-75F66144ABA1}" srcOrd="0" destOrd="0" parTransId="{4BA1FF88-EB71-42D4-A27E-7D4F29AAA81F}" sibTransId="{D67BCA8E-AA4B-4269-8B89-0EBD09A531ED}"/>
    <dgm:cxn modelId="{61611A37-CA90-4521-90DA-BC2BB0C3C176}" type="presOf" srcId="{F8E753B5-65DF-48EB-A190-D14C29C377EF}" destId="{67F16D2F-DD5C-46E6-864F-361E893810BD}" srcOrd="0" destOrd="0" presId="urn:microsoft.com/office/officeart/2005/8/layout/cycle7"/>
    <dgm:cxn modelId="{4060C75C-4220-4E7A-9F54-046B389D4CA2}" type="presOf" srcId="{531E9689-B119-487D-9311-260089E82AA6}" destId="{7EB7A07D-12AF-4228-A271-C31C23A4C692}" srcOrd="0" destOrd="0" presId="urn:microsoft.com/office/officeart/2005/8/layout/cycle7"/>
    <dgm:cxn modelId="{B5735A6B-7B68-46A0-A6EC-A22330682053}" type="presOf" srcId="{1ABC369F-3FD6-4F07-BBAC-4F8040C0D8C7}" destId="{D7635C2B-B230-4680-9FA1-155D82E6F7DF}" srcOrd="0" destOrd="0" presId="urn:microsoft.com/office/officeart/2005/8/layout/cycle7"/>
    <dgm:cxn modelId="{70A51E59-F308-40B1-B126-F1FA996173FB}" srcId="{531E9689-B119-487D-9311-260089E82AA6}" destId="{7726B808-165E-43AE-9DF1-F150B4057A54}" srcOrd="2" destOrd="0" parTransId="{05347373-58B5-45A9-89FD-260BB9BEE883}" sibTransId="{03450495-1022-4780-9144-BB6591E4F1D0}"/>
    <dgm:cxn modelId="{A1D1CF84-E88A-42C9-A59F-AF0726186B65}" type="presOf" srcId="{03450495-1022-4780-9144-BB6591E4F1D0}" destId="{11D695EE-DCDE-4936-867E-8855939825BD}" srcOrd="1" destOrd="0" presId="urn:microsoft.com/office/officeart/2005/8/layout/cycle7"/>
    <dgm:cxn modelId="{AE0C9599-6EDC-4456-B0EB-AD47AE64867D}" type="presOf" srcId="{7726B808-165E-43AE-9DF1-F150B4057A54}" destId="{EAE2C844-FC0A-4B0F-85DB-42661C45F528}" srcOrd="0" destOrd="0" presId="urn:microsoft.com/office/officeart/2005/8/layout/cycle7"/>
    <dgm:cxn modelId="{4422B7AE-F527-4212-9457-328E516061EB}" type="presOf" srcId="{D67BCA8E-AA4B-4269-8B89-0EBD09A531ED}" destId="{29205307-3D4B-455C-A274-20D98A8215A8}" srcOrd="0" destOrd="0" presId="urn:microsoft.com/office/officeart/2005/8/layout/cycle7"/>
    <dgm:cxn modelId="{9D3331B5-D8F6-4675-A326-91F8E1D2A623}" type="presOf" srcId="{F8E753B5-65DF-48EB-A190-D14C29C377EF}" destId="{35BE1A31-0955-4801-91E0-5D7CB7EE5F10}" srcOrd="1" destOrd="0" presId="urn:microsoft.com/office/officeart/2005/8/layout/cycle7"/>
    <dgm:cxn modelId="{0FEC95DC-B1BB-4BF2-A58B-5B387351CF65}" type="presOf" srcId="{D67BCA8E-AA4B-4269-8B89-0EBD09A531ED}" destId="{2C845696-67DA-4A7E-8F06-F0F24E6FD042}" srcOrd="1" destOrd="0" presId="urn:microsoft.com/office/officeart/2005/8/layout/cycle7"/>
    <dgm:cxn modelId="{69775CE4-BAF1-4039-BDA7-B561D0613F7C}" type="presOf" srcId="{03450495-1022-4780-9144-BB6591E4F1D0}" destId="{6FE54C16-66D4-4FA7-8BD1-1009C3E50927}" srcOrd="0" destOrd="0" presId="urn:microsoft.com/office/officeart/2005/8/layout/cycle7"/>
    <dgm:cxn modelId="{EE1E32F8-E64C-4980-965F-7B527D19E361}" srcId="{531E9689-B119-487D-9311-260089E82AA6}" destId="{1ABC369F-3FD6-4F07-BBAC-4F8040C0D8C7}" srcOrd="1" destOrd="0" parTransId="{4CD448C6-FF11-44B3-A151-067B39465E62}" sibTransId="{F8E753B5-65DF-48EB-A190-D14C29C377EF}"/>
    <dgm:cxn modelId="{57BE82FA-2814-468D-BDDF-4ED7D63B28CD}" type="presOf" srcId="{F1A743C9-8B98-48C6-A9B0-75F66144ABA1}" destId="{B097CF20-6F51-4F28-9DAA-84FA613C6415}" srcOrd="0" destOrd="0" presId="urn:microsoft.com/office/officeart/2005/8/layout/cycle7"/>
    <dgm:cxn modelId="{AE24705F-A7A0-4913-8736-AE4D37345174}" type="presParOf" srcId="{7EB7A07D-12AF-4228-A271-C31C23A4C692}" destId="{B097CF20-6F51-4F28-9DAA-84FA613C6415}" srcOrd="0" destOrd="0" presId="urn:microsoft.com/office/officeart/2005/8/layout/cycle7"/>
    <dgm:cxn modelId="{9411E05B-28CD-471F-982D-B513840F7289}" type="presParOf" srcId="{7EB7A07D-12AF-4228-A271-C31C23A4C692}" destId="{29205307-3D4B-455C-A274-20D98A8215A8}" srcOrd="1" destOrd="0" presId="urn:microsoft.com/office/officeart/2005/8/layout/cycle7"/>
    <dgm:cxn modelId="{1DE5F88C-B6C0-414C-8A69-C0534716878F}" type="presParOf" srcId="{29205307-3D4B-455C-A274-20D98A8215A8}" destId="{2C845696-67DA-4A7E-8F06-F0F24E6FD042}" srcOrd="0" destOrd="0" presId="urn:microsoft.com/office/officeart/2005/8/layout/cycle7"/>
    <dgm:cxn modelId="{2B358A5F-843C-4F2F-9EF7-49D1F337BB63}" type="presParOf" srcId="{7EB7A07D-12AF-4228-A271-C31C23A4C692}" destId="{D7635C2B-B230-4680-9FA1-155D82E6F7DF}" srcOrd="2" destOrd="0" presId="urn:microsoft.com/office/officeart/2005/8/layout/cycle7"/>
    <dgm:cxn modelId="{CC67D1B0-0F1E-44A8-A563-4213FD107C67}" type="presParOf" srcId="{7EB7A07D-12AF-4228-A271-C31C23A4C692}" destId="{67F16D2F-DD5C-46E6-864F-361E893810BD}" srcOrd="3" destOrd="0" presId="urn:microsoft.com/office/officeart/2005/8/layout/cycle7"/>
    <dgm:cxn modelId="{29C63833-00CC-4BD7-A43E-95A686E9E574}" type="presParOf" srcId="{67F16D2F-DD5C-46E6-864F-361E893810BD}" destId="{35BE1A31-0955-4801-91E0-5D7CB7EE5F10}" srcOrd="0" destOrd="0" presId="urn:microsoft.com/office/officeart/2005/8/layout/cycle7"/>
    <dgm:cxn modelId="{5DA90714-2FEA-47DE-AE62-02D2053C0A21}" type="presParOf" srcId="{7EB7A07D-12AF-4228-A271-C31C23A4C692}" destId="{EAE2C844-FC0A-4B0F-85DB-42661C45F528}" srcOrd="4" destOrd="0" presId="urn:microsoft.com/office/officeart/2005/8/layout/cycle7"/>
    <dgm:cxn modelId="{96BECDB4-17A7-4BA3-BC9B-567719DF070D}" type="presParOf" srcId="{7EB7A07D-12AF-4228-A271-C31C23A4C692}" destId="{6FE54C16-66D4-4FA7-8BD1-1009C3E50927}" srcOrd="5" destOrd="0" presId="urn:microsoft.com/office/officeart/2005/8/layout/cycle7"/>
    <dgm:cxn modelId="{3C490B04-0617-42F6-AF7B-7764DF5DDBB9}" type="presParOf" srcId="{6FE54C16-66D4-4FA7-8BD1-1009C3E50927}" destId="{11D695EE-DCDE-4936-867E-8855939825B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F17271-7A71-4627-97B7-FAF64CF23B2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58FDDB-2443-47EE-A225-D44A959AF916}">
      <dgm:prSet custT="1"/>
      <dgm:spPr>
        <a:solidFill>
          <a:schemeClr val="accent3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Types of drives and media</a:t>
          </a:r>
        </a:p>
      </dgm:t>
    </dgm:pt>
    <dgm:pt modelId="{FA302616-5AA8-40B9-909D-6FF9C1EF2855}" type="parTrans" cxnId="{A3845E1D-AF45-4EA9-B40C-E068526AAF94}">
      <dgm:prSet/>
      <dgm:spPr/>
      <dgm:t>
        <a:bodyPr/>
        <a:lstStyle/>
        <a:p>
          <a:endParaRPr lang="en-US"/>
        </a:p>
      </dgm:t>
    </dgm:pt>
    <dgm:pt modelId="{109C0244-38CC-4F9B-A1E8-3E64C9E7DFEF}" type="sibTrans" cxnId="{A3845E1D-AF45-4EA9-B40C-E068526AAF94}">
      <dgm:prSet/>
      <dgm:spPr/>
      <dgm:t>
        <a:bodyPr/>
        <a:lstStyle/>
        <a:p>
          <a:endParaRPr lang="en-US"/>
        </a:p>
      </dgm:t>
    </dgm:pt>
    <dgm:pt modelId="{52CBB0C1-0DC6-490A-83B9-E1095B723B04}">
      <dgm:prSet custT="1"/>
      <dgm:spPr>
        <a:noFill/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Magnetic media, optical media, flash memory, spinning disks, solid state drives (SSDs)</a:t>
          </a:r>
        </a:p>
      </dgm:t>
    </dgm:pt>
    <dgm:pt modelId="{EE8DE98D-DCD8-462B-88C2-C8534877D6B9}" type="parTrans" cxnId="{24E63941-6574-4EAA-A20D-9066DF39A772}">
      <dgm:prSet/>
      <dgm:spPr/>
      <dgm:t>
        <a:bodyPr/>
        <a:lstStyle/>
        <a:p>
          <a:endParaRPr lang="en-US"/>
        </a:p>
      </dgm:t>
    </dgm:pt>
    <dgm:pt modelId="{7B3908AF-A140-4CC4-9F93-DCD65E69FC29}" type="sibTrans" cxnId="{24E63941-6574-4EAA-A20D-9066DF39A772}">
      <dgm:prSet/>
      <dgm:spPr/>
      <dgm:t>
        <a:bodyPr/>
        <a:lstStyle/>
        <a:p>
          <a:endParaRPr lang="en-US"/>
        </a:p>
      </dgm:t>
    </dgm:pt>
    <dgm:pt modelId="{3A16DFAE-9772-420D-A614-3E1CEB22FDBB}">
      <dgm:prSet custT="1"/>
      <dgm:spPr>
        <a:solidFill>
          <a:schemeClr val="accent3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Mean time between failure (MTBF)</a:t>
          </a:r>
        </a:p>
      </dgm:t>
    </dgm:pt>
    <dgm:pt modelId="{36625B9B-369D-49F0-AACF-41CE81097D07}" type="parTrans" cxnId="{BDFB4C01-0D70-489C-8958-467B9BF04CA5}">
      <dgm:prSet/>
      <dgm:spPr/>
      <dgm:t>
        <a:bodyPr/>
        <a:lstStyle/>
        <a:p>
          <a:endParaRPr lang="en-US"/>
        </a:p>
      </dgm:t>
    </dgm:pt>
    <dgm:pt modelId="{43FDEFE8-032C-4C9B-A748-9F76D90A1934}" type="sibTrans" cxnId="{BDFB4C01-0D70-489C-8958-467B9BF04CA5}">
      <dgm:prSet/>
      <dgm:spPr/>
      <dgm:t>
        <a:bodyPr/>
        <a:lstStyle/>
        <a:p>
          <a:endParaRPr lang="en-US"/>
        </a:p>
      </dgm:t>
    </dgm:pt>
    <dgm:pt modelId="{2232FAA9-26F1-4942-80EF-1183A17EF1D9}">
      <dgm:prSet custT="1"/>
      <dgm:spPr>
        <a:noFill/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The average life span of media or device before it fails</a:t>
          </a:r>
        </a:p>
      </dgm:t>
    </dgm:pt>
    <dgm:pt modelId="{D4171E18-1406-44F0-8175-58A7713D5BA7}" type="parTrans" cxnId="{7BE73559-53D8-4C6D-A53C-C510F51246B0}">
      <dgm:prSet/>
      <dgm:spPr/>
      <dgm:t>
        <a:bodyPr/>
        <a:lstStyle/>
        <a:p>
          <a:endParaRPr lang="en-US"/>
        </a:p>
      </dgm:t>
    </dgm:pt>
    <dgm:pt modelId="{1BA059F1-40D9-498A-9DE3-92C1033C67F9}" type="sibTrans" cxnId="{7BE73559-53D8-4C6D-A53C-C510F51246B0}">
      <dgm:prSet/>
      <dgm:spPr/>
      <dgm:t>
        <a:bodyPr/>
        <a:lstStyle/>
        <a:p>
          <a:endParaRPr lang="en-US"/>
        </a:p>
      </dgm:t>
    </dgm:pt>
    <dgm:pt modelId="{EF319FC0-4DA0-4342-85A5-04EA6720DF58}">
      <dgm:prSet custT="1"/>
      <dgm:spPr>
        <a:solidFill>
          <a:schemeClr val="accent3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Disposal techniques</a:t>
          </a:r>
        </a:p>
      </dgm:t>
    </dgm:pt>
    <dgm:pt modelId="{6565BCD5-5A91-4BA3-ACB3-48BA38D22E0F}" type="parTrans" cxnId="{8969CF1F-C61E-469D-97A5-E74EA1013AA0}">
      <dgm:prSet/>
      <dgm:spPr/>
      <dgm:t>
        <a:bodyPr/>
        <a:lstStyle/>
        <a:p>
          <a:endParaRPr lang="en-US"/>
        </a:p>
      </dgm:t>
    </dgm:pt>
    <dgm:pt modelId="{20B926DE-D498-4F0E-84F5-C167AEC821D7}" type="sibTrans" cxnId="{8969CF1F-C61E-469D-97A5-E74EA1013AA0}">
      <dgm:prSet/>
      <dgm:spPr/>
      <dgm:t>
        <a:bodyPr/>
        <a:lstStyle/>
        <a:p>
          <a:endParaRPr lang="en-US"/>
        </a:p>
      </dgm:t>
    </dgm:pt>
    <dgm:pt modelId="{DC923CED-6F86-4063-BAA9-8F6C4F5DA110}">
      <dgm:prSet custT="1"/>
      <dgm:spPr>
        <a:noFill/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Destruction</a:t>
          </a:r>
        </a:p>
      </dgm:t>
    </dgm:pt>
    <dgm:pt modelId="{A7E3A2E3-4855-4401-8C3A-17D6E147359A}" type="parTrans" cxnId="{703133B0-EC7B-4599-8123-465AC2C9DDBB}">
      <dgm:prSet/>
      <dgm:spPr/>
      <dgm:t>
        <a:bodyPr/>
        <a:lstStyle/>
        <a:p>
          <a:endParaRPr lang="en-US"/>
        </a:p>
      </dgm:t>
    </dgm:pt>
    <dgm:pt modelId="{B5AF5D53-0CE0-48C4-B907-735ADD490509}" type="sibTrans" cxnId="{703133B0-EC7B-4599-8123-465AC2C9DDBB}">
      <dgm:prSet/>
      <dgm:spPr/>
      <dgm:t>
        <a:bodyPr/>
        <a:lstStyle/>
        <a:p>
          <a:endParaRPr lang="en-US"/>
        </a:p>
      </dgm:t>
    </dgm:pt>
    <dgm:pt modelId="{3B6873C0-28B8-4761-AC40-C845CF73AC22}">
      <dgm:prSet custT="1"/>
      <dgm:spPr>
        <a:noFill/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Wiping</a:t>
          </a:r>
        </a:p>
      </dgm:t>
    </dgm:pt>
    <dgm:pt modelId="{A87EBB4D-1427-4A85-ABEB-15581ABCF617}" type="parTrans" cxnId="{251277E8-C7EA-496B-90B4-3328B9A71A32}">
      <dgm:prSet/>
      <dgm:spPr/>
      <dgm:t>
        <a:bodyPr/>
        <a:lstStyle/>
        <a:p>
          <a:endParaRPr lang="en-US"/>
        </a:p>
      </dgm:t>
    </dgm:pt>
    <dgm:pt modelId="{05D5F569-EC01-4B4E-94C5-F972DE699A42}" type="sibTrans" cxnId="{251277E8-C7EA-496B-90B4-3328B9A71A32}">
      <dgm:prSet/>
      <dgm:spPr/>
      <dgm:t>
        <a:bodyPr/>
        <a:lstStyle/>
        <a:p>
          <a:endParaRPr lang="en-US"/>
        </a:p>
      </dgm:t>
    </dgm:pt>
    <dgm:pt modelId="{533040D3-6F02-454A-AFD9-C66555A4D6C4}" type="pres">
      <dgm:prSet presAssocID="{D2F17271-7A71-4627-97B7-FAF64CF23B24}" presName="Name0" presStyleCnt="0">
        <dgm:presLayoutVars>
          <dgm:dir/>
          <dgm:animLvl val="lvl"/>
          <dgm:resizeHandles val="exact"/>
        </dgm:presLayoutVars>
      </dgm:prSet>
      <dgm:spPr/>
    </dgm:pt>
    <dgm:pt modelId="{063A7525-886D-4F8D-9181-5CF8546367AF}" type="pres">
      <dgm:prSet presAssocID="{E458FDDB-2443-47EE-A225-D44A959AF916}" presName="linNode" presStyleCnt="0"/>
      <dgm:spPr/>
    </dgm:pt>
    <dgm:pt modelId="{8C95160B-8FD7-4C93-91F6-D3B4302A991D}" type="pres">
      <dgm:prSet presAssocID="{E458FDDB-2443-47EE-A225-D44A959AF91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6C27D47-8F5B-48DC-BF30-97A2C6A4FA8C}" type="pres">
      <dgm:prSet presAssocID="{E458FDDB-2443-47EE-A225-D44A959AF916}" presName="descendantText" presStyleLbl="alignAccFollowNode1" presStyleIdx="0" presStyleCnt="3" custLinFactNeighborX="0" custLinFactNeighborY="-2359">
        <dgm:presLayoutVars>
          <dgm:bulletEnabled val="1"/>
        </dgm:presLayoutVars>
      </dgm:prSet>
      <dgm:spPr>
        <a:prstGeom prst="round1Rect">
          <a:avLst/>
        </a:prstGeom>
      </dgm:spPr>
    </dgm:pt>
    <dgm:pt modelId="{DACE2133-EAEC-4FCD-B699-0CD782D5BD29}" type="pres">
      <dgm:prSet presAssocID="{109C0244-38CC-4F9B-A1E8-3E64C9E7DFEF}" presName="sp" presStyleCnt="0"/>
      <dgm:spPr/>
    </dgm:pt>
    <dgm:pt modelId="{9408B497-2AD5-474E-9058-6042C4BFDF19}" type="pres">
      <dgm:prSet presAssocID="{3A16DFAE-9772-420D-A614-3E1CEB22FDBB}" presName="linNode" presStyleCnt="0"/>
      <dgm:spPr/>
    </dgm:pt>
    <dgm:pt modelId="{B55167FE-2F11-49FD-82EF-150D42211907}" type="pres">
      <dgm:prSet presAssocID="{3A16DFAE-9772-420D-A614-3E1CEB22FDB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A84ADD8-7165-4B8F-8E96-59A3649A7811}" type="pres">
      <dgm:prSet presAssocID="{3A16DFAE-9772-420D-A614-3E1CEB22FDBB}" presName="descendantText" presStyleLbl="alignAccFollowNode1" presStyleIdx="1" presStyleCnt="3" custLinFactNeighborY="507">
        <dgm:presLayoutVars>
          <dgm:bulletEnabled val="1"/>
        </dgm:presLayoutVars>
      </dgm:prSet>
      <dgm:spPr>
        <a:prstGeom prst="round1Rect">
          <a:avLst/>
        </a:prstGeom>
      </dgm:spPr>
    </dgm:pt>
    <dgm:pt modelId="{A2FE4CAE-ACB0-4FD5-BC5A-4E52E6E12F62}" type="pres">
      <dgm:prSet presAssocID="{43FDEFE8-032C-4C9B-A748-9F76D90A1934}" presName="sp" presStyleCnt="0"/>
      <dgm:spPr/>
    </dgm:pt>
    <dgm:pt modelId="{CAC609B9-2690-41E4-8301-CE2787EB1585}" type="pres">
      <dgm:prSet presAssocID="{EF319FC0-4DA0-4342-85A5-04EA6720DF58}" presName="linNode" presStyleCnt="0"/>
      <dgm:spPr/>
    </dgm:pt>
    <dgm:pt modelId="{FEEA1495-F8BE-4618-98A7-6EC51680BCA9}" type="pres">
      <dgm:prSet presAssocID="{EF319FC0-4DA0-4342-85A5-04EA6720DF5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2D387ED-9AD2-43B9-AC2C-05A8B1758516}" type="pres">
      <dgm:prSet presAssocID="{EF319FC0-4DA0-4342-85A5-04EA6720DF58}" presName="descendantText" presStyleLbl="alignAccFollowNode1" presStyleIdx="2" presStyleCnt="3">
        <dgm:presLayoutVars>
          <dgm:bulletEnabled val="1"/>
        </dgm:presLayoutVars>
      </dgm:prSet>
      <dgm:spPr>
        <a:prstGeom prst="round1Rect">
          <a:avLst/>
        </a:prstGeom>
      </dgm:spPr>
    </dgm:pt>
  </dgm:ptLst>
  <dgm:cxnLst>
    <dgm:cxn modelId="{BDFB4C01-0D70-489C-8958-467B9BF04CA5}" srcId="{D2F17271-7A71-4627-97B7-FAF64CF23B24}" destId="{3A16DFAE-9772-420D-A614-3E1CEB22FDBB}" srcOrd="1" destOrd="0" parTransId="{36625B9B-369D-49F0-AACF-41CE81097D07}" sibTransId="{43FDEFE8-032C-4C9B-A748-9F76D90A1934}"/>
    <dgm:cxn modelId="{5FFE4D01-1D69-412A-8E83-DF947F794263}" type="presOf" srcId="{DC923CED-6F86-4063-BAA9-8F6C4F5DA110}" destId="{52D387ED-9AD2-43B9-AC2C-05A8B1758516}" srcOrd="0" destOrd="0" presId="urn:microsoft.com/office/officeart/2005/8/layout/vList5"/>
    <dgm:cxn modelId="{F49EC811-B9FD-4F52-B734-EE5F66A37DA1}" type="presOf" srcId="{52CBB0C1-0DC6-490A-83B9-E1095B723B04}" destId="{96C27D47-8F5B-48DC-BF30-97A2C6A4FA8C}" srcOrd="0" destOrd="0" presId="urn:microsoft.com/office/officeart/2005/8/layout/vList5"/>
    <dgm:cxn modelId="{18DC9812-BA8D-4E5D-BB58-F513BEE701C7}" type="presOf" srcId="{E458FDDB-2443-47EE-A225-D44A959AF916}" destId="{8C95160B-8FD7-4C93-91F6-D3B4302A991D}" srcOrd="0" destOrd="0" presId="urn:microsoft.com/office/officeart/2005/8/layout/vList5"/>
    <dgm:cxn modelId="{B91E9313-C5F2-464D-A95F-2E8E8D9CE3F4}" type="presOf" srcId="{2232FAA9-26F1-4942-80EF-1183A17EF1D9}" destId="{8A84ADD8-7165-4B8F-8E96-59A3649A7811}" srcOrd="0" destOrd="0" presId="urn:microsoft.com/office/officeart/2005/8/layout/vList5"/>
    <dgm:cxn modelId="{A3845E1D-AF45-4EA9-B40C-E068526AAF94}" srcId="{D2F17271-7A71-4627-97B7-FAF64CF23B24}" destId="{E458FDDB-2443-47EE-A225-D44A959AF916}" srcOrd="0" destOrd="0" parTransId="{FA302616-5AA8-40B9-909D-6FF9C1EF2855}" sibTransId="{109C0244-38CC-4F9B-A1E8-3E64C9E7DFEF}"/>
    <dgm:cxn modelId="{8969CF1F-C61E-469D-97A5-E74EA1013AA0}" srcId="{D2F17271-7A71-4627-97B7-FAF64CF23B24}" destId="{EF319FC0-4DA0-4342-85A5-04EA6720DF58}" srcOrd="2" destOrd="0" parTransId="{6565BCD5-5A91-4BA3-ACB3-48BA38D22E0F}" sibTransId="{20B926DE-D498-4F0E-84F5-C167AEC821D7}"/>
    <dgm:cxn modelId="{24E63941-6574-4EAA-A20D-9066DF39A772}" srcId="{E458FDDB-2443-47EE-A225-D44A959AF916}" destId="{52CBB0C1-0DC6-490A-83B9-E1095B723B04}" srcOrd="0" destOrd="0" parTransId="{EE8DE98D-DCD8-462B-88C2-C8534877D6B9}" sibTransId="{7B3908AF-A140-4CC4-9F93-DCD65E69FC29}"/>
    <dgm:cxn modelId="{5E223F73-AD65-4801-A4CE-8EC178019D05}" type="presOf" srcId="{EF319FC0-4DA0-4342-85A5-04EA6720DF58}" destId="{FEEA1495-F8BE-4618-98A7-6EC51680BCA9}" srcOrd="0" destOrd="0" presId="urn:microsoft.com/office/officeart/2005/8/layout/vList5"/>
    <dgm:cxn modelId="{7BE73559-53D8-4C6D-A53C-C510F51246B0}" srcId="{3A16DFAE-9772-420D-A614-3E1CEB22FDBB}" destId="{2232FAA9-26F1-4942-80EF-1183A17EF1D9}" srcOrd="0" destOrd="0" parTransId="{D4171E18-1406-44F0-8175-58A7713D5BA7}" sibTransId="{1BA059F1-40D9-498A-9DE3-92C1033C67F9}"/>
    <dgm:cxn modelId="{67BA89A0-A906-4DAA-BD54-7EC1C55D9EAE}" type="presOf" srcId="{3B6873C0-28B8-4761-AC40-C845CF73AC22}" destId="{52D387ED-9AD2-43B9-AC2C-05A8B1758516}" srcOrd="0" destOrd="1" presId="urn:microsoft.com/office/officeart/2005/8/layout/vList5"/>
    <dgm:cxn modelId="{703133B0-EC7B-4599-8123-465AC2C9DDBB}" srcId="{EF319FC0-4DA0-4342-85A5-04EA6720DF58}" destId="{DC923CED-6F86-4063-BAA9-8F6C4F5DA110}" srcOrd="0" destOrd="0" parTransId="{A7E3A2E3-4855-4401-8C3A-17D6E147359A}" sibTransId="{B5AF5D53-0CE0-48C4-B907-735ADD490509}"/>
    <dgm:cxn modelId="{251277E8-C7EA-496B-90B4-3328B9A71A32}" srcId="{EF319FC0-4DA0-4342-85A5-04EA6720DF58}" destId="{3B6873C0-28B8-4761-AC40-C845CF73AC22}" srcOrd="1" destOrd="0" parTransId="{A87EBB4D-1427-4A85-ABEB-15581ABCF617}" sibTransId="{05D5F569-EC01-4B4E-94C5-F972DE699A42}"/>
    <dgm:cxn modelId="{9381F8ED-BD43-4D91-9779-E476B72C688B}" type="presOf" srcId="{3A16DFAE-9772-420D-A614-3E1CEB22FDBB}" destId="{B55167FE-2F11-49FD-82EF-150D42211907}" srcOrd="0" destOrd="0" presId="urn:microsoft.com/office/officeart/2005/8/layout/vList5"/>
    <dgm:cxn modelId="{26C796F4-F750-4C8C-B94E-B314393FF515}" type="presOf" srcId="{D2F17271-7A71-4627-97B7-FAF64CF23B24}" destId="{533040D3-6F02-454A-AFD9-C66555A4D6C4}" srcOrd="0" destOrd="0" presId="urn:microsoft.com/office/officeart/2005/8/layout/vList5"/>
    <dgm:cxn modelId="{8E9EF7CF-E09D-4135-8B01-AB97515659E3}" type="presParOf" srcId="{533040D3-6F02-454A-AFD9-C66555A4D6C4}" destId="{063A7525-886D-4F8D-9181-5CF8546367AF}" srcOrd="0" destOrd="0" presId="urn:microsoft.com/office/officeart/2005/8/layout/vList5"/>
    <dgm:cxn modelId="{78986A06-CC9B-4090-8EA3-55713864510A}" type="presParOf" srcId="{063A7525-886D-4F8D-9181-5CF8546367AF}" destId="{8C95160B-8FD7-4C93-91F6-D3B4302A991D}" srcOrd="0" destOrd="0" presId="urn:microsoft.com/office/officeart/2005/8/layout/vList5"/>
    <dgm:cxn modelId="{F5215540-D3EA-4CFA-B519-6DFA8EC5A77A}" type="presParOf" srcId="{063A7525-886D-4F8D-9181-5CF8546367AF}" destId="{96C27D47-8F5B-48DC-BF30-97A2C6A4FA8C}" srcOrd="1" destOrd="0" presId="urn:microsoft.com/office/officeart/2005/8/layout/vList5"/>
    <dgm:cxn modelId="{73F5F7A0-F7C7-416E-8085-6F0560610F4C}" type="presParOf" srcId="{533040D3-6F02-454A-AFD9-C66555A4D6C4}" destId="{DACE2133-EAEC-4FCD-B699-0CD782D5BD29}" srcOrd="1" destOrd="0" presId="urn:microsoft.com/office/officeart/2005/8/layout/vList5"/>
    <dgm:cxn modelId="{72203FE2-60FA-44D1-A0FA-A3E9E54D7B17}" type="presParOf" srcId="{533040D3-6F02-454A-AFD9-C66555A4D6C4}" destId="{9408B497-2AD5-474E-9058-6042C4BFDF19}" srcOrd="2" destOrd="0" presId="urn:microsoft.com/office/officeart/2005/8/layout/vList5"/>
    <dgm:cxn modelId="{987FED36-FDAE-4D0E-B28C-6F8ED4EF9E22}" type="presParOf" srcId="{9408B497-2AD5-474E-9058-6042C4BFDF19}" destId="{B55167FE-2F11-49FD-82EF-150D42211907}" srcOrd="0" destOrd="0" presId="urn:microsoft.com/office/officeart/2005/8/layout/vList5"/>
    <dgm:cxn modelId="{3E21B696-232D-4E6D-9F94-9B978BB1948C}" type="presParOf" srcId="{9408B497-2AD5-474E-9058-6042C4BFDF19}" destId="{8A84ADD8-7165-4B8F-8E96-59A3649A7811}" srcOrd="1" destOrd="0" presId="urn:microsoft.com/office/officeart/2005/8/layout/vList5"/>
    <dgm:cxn modelId="{456EDE7B-9FC4-44D6-9460-14555ECB1D54}" type="presParOf" srcId="{533040D3-6F02-454A-AFD9-C66555A4D6C4}" destId="{A2FE4CAE-ACB0-4FD5-BC5A-4E52E6E12F62}" srcOrd="3" destOrd="0" presId="urn:microsoft.com/office/officeart/2005/8/layout/vList5"/>
    <dgm:cxn modelId="{DFAAC152-FACA-4037-A7CB-63103826B75A}" type="presParOf" srcId="{533040D3-6F02-454A-AFD9-C66555A4D6C4}" destId="{CAC609B9-2690-41E4-8301-CE2787EB1585}" srcOrd="4" destOrd="0" presId="urn:microsoft.com/office/officeart/2005/8/layout/vList5"/>
    <dgm:cxn modelId="{3A34EE92-4C8F-49D4-881A-393CD808EDE4}" type="presParOf" srcId="{CAC609B9-2690-41E4-8301-CE2787EB1585}" destId="{FEEA1495-F8BE-4618-98A7-6EC51680BCA9}" srcOrd="0" destOrd="0" presId="urn:microsoft.com/office/officeart/2005/8/layout/vList5"/>
    <dgm:cxn modelId="{4C98F33C-6505-434D-A8C5-F038F574AC8A}" type="presParOf" srcId="{CAC609B9-2690-41E4-8301-CE2787EB1585}" destId="{52D387ED-9AD2-43B9-AC2C-05A8B175851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CFDBF-E078-4E25-A954-38591577D155}">
      <dsp:nvSpPr>
        <dsp:cNvPr id="0" name=""/>
        <dsp:cNvSpPr/>
      </dsp:nvSpPr>
      <dsp:spPr>
        <a:xfrm>
          <a:off x="61" y="235414"/>
          <a:ext cx="3222727" cy="12890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Top secret</a:t>
          </a:r>
        </a:p>
      </dsp:txBody>
      <dsp:txXfrm>
        <a:off x="644606" y="235414"/>
        <a:ext cx="1933637" cy="1289090"/>
      </dsp:txXfrm>
    </dsp:sp>
    <dsp:sp modelId="{96047F81-1462-40C7-A2FF-FAA8F25C6894}">
      <dsp:nvSpPr>
        <dsp:cNvPr id="0" name=""/>
        <dsp:cNvSpPr/>
      </dsp:nvSpPr>
      <dsp:spPr>
        <a:xfrm>
          <a:off x="2803834" y="344987"/>
          <a:ext cx="3965940" cy="10699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Highest level of classification</a:t>
          </a:r>
        </a:p>
      </dsp:txBody>
      <dsp:txXfrm>
        <a:off x="3338807" y="344987"/>
        <a:ext cx="2895995" cy="1069945"/>
      </dsp:txXfrm>
    </dsp:sp>
    <dsp:sp modelId="{EB357747-4AAD-4F9C-9F7D-99F7BD6A98AC}">
      <dsp:nvSpPr>
        <dsp:cNvPr id="0" name=""/>
        <dsp:cNvSpPr/>
      </dsp:nvSpPr>
      <dsp:spPr>
        <a:xfrm>
          <a:off x="6395293" y="344987"/>
          <a:ext cx="3965940" cy="10699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Exposure would cause “exceptionally grave danger”</a:t>
          </a:r>
        </a:p>
      </dsp:txBody>
      <dsp:txXfrm>
        <a:off x="6930266" y="344987"/>
        <a:ext cx="2895995" cy="1069945"/>
      </dsp:txXfrm>
    </dsp:sp>
    <dsp:sp modelId="{04C07E4B-CCA8-4A41-9BCF-3D32B500C3C3}">
      <dsp:nvSpPr>
        <dsp:cNvPr id="0" name=""/>
        <dsp:cNvSpPr/>
      </dsp:nvSpPr>
      <dsp:spPr>
        <a:xfrm>
          <a:off x="61" y="1704978"/>
          <a:ext cx="3222727" cy="12890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Secret</a:t>
          </a:r>
        </a:p>
      </dsp:txBody>
      <dsp:txXfrm>
        <a:off x="644606" y="1704978"/>
        <a:ext cx="1933637" cy="1289090"/>
      </dsp:txXfrm>
    </dsp:sp>
    <dsp:sp modelId="{5DE0ACED-36D6-4D9A-A72E-BBE7A277CBCF}">
      <dsp:nvSpPr>
        <dsp:cNvPr id="0" name=""/>
        <dsp:cNvSpPr/>
      </dsp:nvSpPr>
      <dsp:spPr>
        <a:xfrm>
          <a:off x="2803834" y="1814550"/>
          <a:ext cx="3965940" cy="10699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Second highest level of classification</a:t>
          </a:r>
        </a:p>
      </dsp:txBody>
      <dsp:txXfrm>
        <a:off x="3338807" y="1814550"/>
        <a:ext cx="2895995" cy="1069945"/>
      </dsp:txXfrm>
    </dsp:sp>
    <dsp:sp modelId="{020D1DAB-3760-4A3B-9C8A-D869F55B8306}">
      <dsp:nvSpPr>
        <dsp:cNvPr id="0" name=""/>
        <dsp:cNvSpPr/>
      </dsp:nvSpPr>
      <dsp:spPr>
        <a:xfrm>
          <a:off x="6395293" y="1814550"/>
          <a:ext cx="3965940" cy="10699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Exposure would cause “serious danger”</a:t>
          </a:r>
        </a:p>
      </dsp:txBody>
      <dsp:txXfrm>
        <a:off x="6930266" y="1814550"/>
        <a:ext cx="2895995" cy="1069945"/>
      </dsp:txXfrm>
    </dsp:sp>
    <dsp:sp modelId="{B6117D76-CEA2-43C9-A4AD-E4105499E30A}">
      <dsp:nvSpPr>
        <dsp:cNvPr id="0" name=""/>
        <dsp:cNvSpPr/>
      </dsp:nvSpPr>
      <dsp:spPr>
        <a:xfrm>
          <a:off x="61" y="3174541"/>
          <a:ext cx="3222727" cy="12890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Confidential</a:t>
          </a:r>
        </a:p>
      </dsp:txBody>
      <dsp:txXfrm>
        <a:off x="644606" y="3174541"/>
        <a:ext cx="1933637" cy="1289090"/>
      </dsp:txXfrm>
    </dsp:sp>
    <dsp:sp modelId="{5E1F7A48-7DA0-473D-96AB-90F0DC3E2AC0}">
      <dsp:nvSpPr>
        <dsp:cNvPr id="0" name=""/>
        <dsp:cNvSpPr/>
      </dsp:nvSpPr>
      <dsp:spPr>
        <a:xfrm>
          <a:off x="2803834" y="3284114"/>
          <a:ext cx="3965940" cy="10699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Lowest level of classification</a:t>
          </a:r>
        </a:p>
      </dsp:txBody>
      <dsp:txXfrm>
        <a:off x="3338807" y="3284114"/>
        <a:ext cx="2895995" cy="1069945"/>
      </dsp:txXfrm>
    </dsp:sp>
    <dsp:sp modelId="{ACCEBBF2-5592-4620-8BE5-6056B6D56EAE}">
      <dsp:nvSpPr>
        <dsp:cNvPr id="0" name=""/>
        <dsp:cNvSpPr/>
      </dsp:nvSpPr>
      <dsp:spPr>
        <a:xfrm>
          <a:off x="6395293" y="3284114"/>
          <a:ext cx="3965940" cy="1069945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Exposure would cause “damage”</a:t>
          </a:r>
        </a:p>
      </dsp:txBody>
      <dsp:txXfrm>
        <a:off x="6930266" y="3284114"/>
        <a:ext cx="2895995" cy="10699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21BC4-D842-4A4E-A695-A439690D9FD4}">
      <dsp:nvSpPr>
        <dsp:cNvPr id="0" name=""/>
        <dsp:cNvSpPr/>
      </dsp:nvSpPr>
      <dsp:spPr>
        <a:xfrm>
          <a:off x="1959760" y="1112"/>
          <a:ext cx="10163250" cy="847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NSA’s data spillage process</a:t>
          </a:r>
        </a:p>
      </dsp:txBody>
      <dsp:txXfrm>
        <a:off x="1984591" y="25943"/>
        <a:ext cx="10113588" cy="798131"/>
      </dsp:txXfrm>
    </dsp:sp>
    <dsp:sp modelId="{AD387703-43EF-44A2-BB9D-DCD8DB01E0B6}">
      <dsp:nvSpPr>
        <dsp:cNvPr id="0" name=""/>
        <dsp:cNvSpPr/>
      </dsp:nvSpPr>
      <dsp:spPr>
        <a:xfrm>
          <a:off x="1959760" y="1001508"/>
          <a:ext cx="847793" cy="84779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39E5B-BA96-4A62-A570-6605BCCA5300}">
      <dsp:nvSpPr>
        <dsp:cNvPr id="0" name=""/>
        <dsp:cNvSpPr/>
      </dsp:nvSpPr>
      <dsp:spPr>
        <a:xfrm>
          <a:off x="2858421" y="991275"/>
          <a:ext cx="9264589" cy="847793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Assess if spill has occurred; which data may have been exposed; which users, data, and systems were involved; and how sensitive the data was.</a:t>
          </a:r>
        </a:p>
      </dsp:txBody>
      <dsp:txXfrm>
        <a:off x="2899814" y="1032668"/>
        <a:ext cx="9181803" cy="765007"/>
      </dsp:txXfrm>
    </dsp:sp>
    <dsp:sp modelId="{4D03468E-A788-4419-ADA0-2E9CC43FC0D2}">
      <dsp:nvSpPr>
        <dsp:cNvPr id="0" name=""/>
        <dsp:cNvSpPr/>
      </dsp:nvSpPr>
      <dsp:spPr>
        <a:xfrm>
          <a:off x="1959760" y="1951037"/>
          <a:ext cx="847793" cy="84779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E0E04-5983-44C6-8006-C9E17D98E0BF}">
      <dsp:nvSpPr>
        <dsp:cNvPr id="0" name=""/>
        <dsp:cNvSpPr/>
      </dsp:nvSpPr>
      <dsp:spPr>
        <a:xfrm>
          <a:off x="2858421" y="1940804"/>
          <a:ext cx="9264589" cy="847793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Report spill or suspected spill to the groups or individuals listed in the organization’s data loss policy and procedures.</a:t>
          </a:r>
        </a:p>
      </dsp:txBody>
      <dsp:txXfrm>
        <a:off x="2899814" y="1982197"/>
        <a:ext cx="9181803" cy="765007"/>
      </dsp:txXfrm>
    </dsp:sp>
    <dsp:sp modelId="{2E1890AF-D5CE-4D59-A7FF-ACEC025391C2}">
      <dsp:nvSpPr>
        <dsp:cNvPr id="0" name=""/>
        <dsp:cNvSpPr/>
      </dsp:nvSpPr>
      <dsp:spPr>
        <a:xfrm>
          <a:off x="1959760" y="2900565"/>
          <a:ext cx="847793" cy="84779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CDD4-2D4F-4BF2-AB91-19B11B4D3991}">
      <dsp:nvSpPr>
        <dsp:cNvPr id="0" name=""/>
        <dsp:cNvSpPr/>
      </dsp:nvSpPr>
      <dsp:spPr>
        <a:xfrm>
          <a:off x="2858421" y="2900565"/>
          <a:ext cx="9264589" cy="847793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Isolate compromised systems to limit chance for further damage and to allow investigation of breach.</a:t>
          </a:r>
        </a:p>
      </dsp:txBody>
      <dsp:txXfrm>
        <a:off x="2899814" y="2941958"/>
        <a:ext cx="9181803" cy="765007"/>
      </dsp:txXfrm>
    </dsp:sp>
    <dsp:sp modelId="{6DEFAF4E-4875-4C36-AF9F-3315BFFE13F7}">
      <dsp:nvSpPr>
        <dsp:cNvPr id="0" name=""/>
        <dsp:cNvSpPr/>
      </dsp:nvSpPr>
      <dsp:spPr>
        <a:xfrm>
          <a:off x="1959760" y="3850093"/>
          <a:ext cx="847793" cy="847793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CABA9-D2F8-4907-A349-C929D38EB6CE}">
      <dsp:nvSpPr>
        <dsp:cNvPr id="0" name=""/>
        <dsp:cNvSpPr/>
      </dsp:nvSpPr>
      <dsp:spPr>
        <a:xfrm>
          <a:off x="2858421" y="3850093"/>
          <a:ext cx="9264589" cy="847793"/>
        </a:xfrm>
        <a:prstGeom prst="roundRect">
          <a:avLst>
            <a:gd name="adj" fmla="val 16670"/>
          </a:avLst>
        </a:prstGeom>
        <a:noFill/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Contain the breach and remediate the issue that allowed breach to occur.</a:t>
          </a:r>
        </a:p>
      </dsp:txBody>
      <dsp:txXfrm>
        <a:off x="2899814" y="3891486"/>
        <a:ext cx="9181803" cy="765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F6399-DF2F-4720-A10B-06A950A03DC6}">
      <dsp:nvSpPr>
        <dsp:cNvPr id="0" name=""/>
        <dsp:cNvSpPr/>
      </dsp:nvSpPr>
      <dsp:spPr>
        <a:xfrm>
          <a:off x="3013" y="795423"/>
          <a:ext cx="2390923" cy="14345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Sensitive But Unclassified (SBU)</a:t>
          </a:r>
        </a:p>
      </dsp:txBody>
      <dsp:txXfrm>
        <a:off x="3013" y="795423"/>
        <a:ext cx="2390923" cy="1434554"/>
      </dsp:txXfrm>
    </dsp:sp>
    <dsp:sp modelId="{5042D974-EC84-45B2-AECC-26FC5E133F60}">
      <dsp:nvSpPr>
        <dsp:cNvPr id="0" name=""/>
        <dsp:cNvSpPr/>
      </dsp:nvSpPr>
      <dsp:spPr>
        <a:xfrm>
          <a:off x="2633029" y="795423"/>
          <a:ext cx="2390923" cy="14345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Sensitive Security Information (SSI)</a:t>
          </a:r>
        </a:p>
      </dsp:txBody>
      <dsp:txXfrm>
        <a:off x="2633029" y="795423"/>
        <a:ext cx="2390923" cy="1434554"/>
      </dsp:txXfrm>
    </dsp:sp>
    <dsp:sp modelId="{C0C6A991-D5B5-4848-9550-C1B98F8125BD}">
      <dsp:nvSpPr>
        <dsp:cNvPr id="0" name=""/>
        <dsp:cNvSpPr/>
      </dsp:nvSpPr>
      <dsp:spPr>
        <a:xfrm>
          <a:off x="5263046" y="795423"/>
          <a:ext cx="2390923" cy="14345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Critical Program Information (CPI)</a:t>
          </a:r>
        </a:p>
      </dsp:txBody>
      <dsp:txXfrm>
        <a:off x="5263046" y="795423"/>
        <a:ext cx="2390923" cy="1434554"/>
      </dsp:txXfrm>
    </dsp:sp>
    <dsp:sp modelId="{3298A99E-550B-45B8-ACC8-8488CA04A732}">
      <dsp:nvSpPr>
        <dsp:cNvPr id="0" name=""/>
        <dsp:cNvSpPr/>
      </dsp:nvSpPr>
      <dsp:spPr>
        <a:xfrm>
          <a:off x="7893062" y="795423"/>
          <a:ext cx="2390923" cy="14345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For Official Use Only (FOUO)</a:t>
          </a:r>
        </a:p>
      </dsp:txBody>
      <dsp:txXfrm>
        <a:off x="7893062" y="795423"/>
        <a:ext cx="2390923" cy="1434554"/>
      </dsp:txXfrm>
    </dsp:sp>
    <dsp:sp modelId="{F3EEAFC6-C0F3-41C6-A155-3ED4DC6BE6FA}">
      <dsp:nvSpPr>
        <dsp:cNvPr id="0" name=""/>
        <dsp:cNvSpPr/>
      </dsp:nvSpPr>
      <dsp:spPr>
        <a:xfrm>
          <a:off x="1318021" y="2469069"/>
          <a:ext cx="2390923" cy="14345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Law Enforcement Sensitive (LES)</a:t>
          </a:r>
        </a:p>
      </dsp:txBody>
      <dsp:txXfrm>
        <a:off x="1318021" y="2469069"/>
        <a:ext cx="2390923" cy="1434554"/>
      </dsp:txXfrm>
    </dsp:sp>
    <dsp:sp modelId="{B8261081-821F-49F8-9A6E-574461C6F233}">
      <dsp:nvSpPr>
        <dsp:cNvPr id="0" name=""/>
        <dsp:cNvSpPr/>
      </dsp:nvSpPr>
      <dsp:spPr>
        <a:xfrm>
          <a:off x="3948038" y="2469069"/>
          <a:ext cx="2390923" cy="14345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Public Safety Sensitive (PSS)</a:t>
          </a:r>
        </a:p>
      </dsp:txBody>
      <dsp:txXfrm>
        <a:off x="3948038" y="2469069"/>
        <a:ext cx="2390923" cy="1434554"/>
      </dsp:txXfrm>
    </dsp:sp>
    <dsp:sp modelId="{23E32168-9146-46C5-8583-457237DE5ED9}">
      <dsp:nvSpPr>
        <dsp:cNvPr id="0" name=""/>
        <dsp:cNvSpPr/>
      </dsp:nvSpPr>
      <dsp:spPr>
        <a:xfrm>
          <a:off x="6578054" y="2469069"/>
          <a:ext cx="2390923" cy="143455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Controlled Unclassified Information (CUI)</a:t>
          </a:r>
        </a:p>
      </dsp:txBody>
      <dsp:txXfrm>
        <a:off x="6578054" y="2469069"/>
        <a:ext cx="2390923" cy="1434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69163-D988-4E03-822D-E860031DAC67}">
      <dsp:nvSpPr>
        <dsp:cNvPr id="0" name=""/>
        <dsp:cNvSpPr/>
      </dsp:nvSpPr>
      <dsp:spPr>
        <a:xfrm>
          <a:off x="0" y="99253"/>
          <a:ext cx="10287000" cy="84942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exposure from attacks and compromises, or from lack of care and due diligence, is major concern for defenders in cyberwar.</a:t>
          </a:r>
        </a:p>
      </dsp:txBody>
      <dsp:txXfrm>
        <a:off x="41465" y="140718"/>
        <a:ext cx="10204070" cy="766490"/>
      </dsp:txXfrm>
    </dsp:sp>
    <dsp:sp modelId="{2A9B5EEE-CBCF-4229-A8A7-7A087E27A475}">
      <dsp:nvSpPr>
        <dsp:cNvPr id="0" name=""/>
        <dsp:cNvSpPr/>
      </dsp:nvSpPr>
      <dsp:spPr>
        <a:xfrm>
          <a:off x="0" y="1012033"/>
          <a:ext cx="10287000" cy="84942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Digital data can be copied without evidence it was duplicated.</a:t>
          </a:r>
        </a:p>
      </dsp:txBody>
      <dsp:txXfrm>
        <a:off x="41465" y="1053498"/>
        <a:ext cx="10204070" cy="766490"/>
      </dsp:txXfrm>
    </dsp:sp>
    <dsp:sp modelId="{483D4788-B197-48B6-9DF4-0488FED9D866}">
      <dsp:nvSpPr>
        <dsp:cNvPr id="0" name=""/>
        <dsp:cNvSpPr/>
      </dsp:nvSpPr>
      <dsp:spPr>
        <a:xfrm>
          <a:off x="0" y="1924813"/>
          <a:ext cx="10287000" cy="84942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Defenders are often unaware that an illicit copy exists.</a:t>
          </a:r>
        </a:p>
      </dsp:txBody>
      <dsp:txXfrm>
        <a:off x="41465" y="1966278"/>
        <a:ext cx="10204070" cy="766490"/>
      </dsp:txXfrm>
    </dsp:sp>
    <dsp:sp modelId="{8380A438-1128-4726-98F5-163E72C18085}">
      <dsp:nvSpPr>
        <dsp:cNvPr id="0" name=""/>
        <dsp:cNvSpPr/>
      </dsp:nvSpPr>
      <dsp:spPr>
        <a:xfrm>
          <a:off x="0" y="2837593"/>
          <a:ext cx="10287000" cy="84942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Digital data loss cannot be detected by lack of an object or a device.</a:t>
          </a:r>
        </a:p>
      </dsp:txBody>
      <dsp:txXfrm>
        <a:off x="41465" y="2879058"/>
        <a:ext cx="10204070" cy="766490"/>
      </dsp:txXfrm>
    </dsp:sp>
    <dsp:sp modelId="{F78755F5-68DE-4925-8C78-2E6E23D8435D}">
      <dsp:nvSpPr>
        <dsp:cNvPr id="0" name=""/>
        <dsp:cNvSpPr/>
      </dsp:nvSpPr>
      <dsp:spPr>
        <a:xfrm>
          <a:off x="0" y="3750373"/>
          <a:ext cx="10287000" cy="84942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Encryption and other tools can disguise data or make it unreadable by detection systems.</a:t>
          </a:r>
        </a:p>
      </dsp:txBody>
      <dsp:txXfrm>
        <a:off x="41465" y="3791838"/>
        <a:ext cx="10204070" cy="766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39EE5-5A23-4177-8CE6-767379AB3482}">
      <dsp:nvSpPr>
        <dsp:cNvPr id="0" name=""/>
        <dsp:cNvSpPr/>
      </dsp:nvSpPr>
      <dsp:spPr>
        <a:xfrm>
          <a:off x="0" y="15373"/>
          <a:ext cx="10287000" cy="1123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Data spillage events</a:t>
          </a:r>
        </a:p>
      </dsp:txBody>
      <dsp:txXfrm>
        <a:off x="54830" y="70203"/>
        <a:ext cx="10177340" cy="1013540"/>
      </dsp:txXfrm>
    </dsp:sp>
    <dsp:sp modelId="{DFEE2E49-28F3-4FE6-913C-96F02B4EEAEA}">
      <dsp:nvSpPr>
        <dsp:cNvPr id="0" name=""/>
        <dsp:cNvSpPr/>
      </dsp:nvSpPr>
      <dsp:spPr>
        <a:xfrm>
          <a:off x="0" y="1138573"/>
          <a:ext cx="10287000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Per U.S. National Security Agency (NSA), occur when classified or sensitive data is transferred to unauthorized or unaccredited systems, individuals, or applications</a:t>
          </a:r>
        </a:p>
      </dsp:txBody>
      <dsp:txXfrm>
        <a:off x="0" y="1138573"/>
        <a:ext cx="10287000" cy="993600"/>
      </dsp:txXfrm>
    </dsp:sp>
    <dsp:sp modelId="{6E6F91CB-6D5E-46EC-B797-6CD9090A6EBF}">
      <dsp:nvSpPr>
        <dsp:cNvPr id="0" name=""/>
        <dsp:cNvSpPr/>
      </dsp:nvSpPr>
      <dsp:spPr>
        <a:xfrm>
          <a:off x="0" y="2132173"/>
          <a:ext cx="10287000" cy="1123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Major reasons for data spillage:</a:t>
          </a:r>
        </a:p>
      </dsp:txBody>
      <dsp:txXfrm>
        <a:off x="54830" y="2187003"/>
        <a:ext cx="10177340" cy="1013540"/>
      </dsp:txXfrm>
    </dsp:sp>
    <dsp:sp modelId="{DF7971D3-206A-4FC0-BCCE-BA6AA0F99E15}">
      <dsp:nvSpPr>
        <dsp:cNvPr id="0" name=""/>
        <dsp:cNvSpPr/>
      </dsp:nvSpPr>
      <dsp:spPr>
        <a:xfrm>
          <a:off x="0" y="3255373"/>
          <a:ext cx="10287000" cy="142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Improper handling of compartments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Problems with controls for the release of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Issues with the privacy of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Improper handling of proprietary information</a:t>
          </a:r>
        </a:p>
      </dsp:txBody>
      <dsp:txXfrm>
        <a:off x="0" y="3255373"/>
        <a:ext cx="10287000" cy="1428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A97F5-5EDC-4D71-B2AC-E940A69ECDEF}">
      <dsp:nvSpPr>
        <dsp:cNvPr id="0" name=""/>
        <dsp:cNvSpPr/>
      </dsp:nvSpPr>
      <dsp:spPr>
        <a:xfrm>
          <a:off x="1959910" y="0"/>
          <a:ext cx="4699047" cy="4699047"/>
        </a:xfrm>
        <a:prstGeom prst="triangl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E5917-7751-4EE2-ACD5-691A91DBCABB}">
      <dsp:nvSpPr>
        <dsp:cNvPr id="0" name=""/>
        <dsp:cNvSpPr/>
      </dsp:nvSpPr>
      <dsp:spPr>
        <a:xfrm>
          <a:off x="4298667" y="577203"/>
          <a:ext cx="4980931" cy="1112352"/>
        </a:xfrm>
        <a:prstGeom prst="round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Network-based DLP systems</a:t>
          </a:r>
        </a:p>
      </dsp:txBody>
      <dsp:txXfrm>
        <a:off x="4352968" y="631504"/>
        <a:ext cx="4872329" cy="1003750"/>
      </dsp:txXfrm>
    </dsp:sp>
    <dsp:sp modelId="{C91CD624-0F42-4B3A-9E26-F9A0E70F28E8}">
      <dsp:nvSpPr>
        <dsp:cNvPr id="0" name=""/>
        <dsp:cNvSpPr/>
      </dsp:nvSpPr>
      <dsp:spPr>
        <a:xfrm>
          <a:off x="4298667" y="1828600"/>
          <a:ext cx="4980931" cy="1112352"/>
        </a:xfrm>
        <a:prstGeom prst="round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Host-based DLP systems</a:t>
          </a:r>
        </a:p>
      </dsp:txBody>
      <dsp:txXfrm>
        <a:off x="4352968" y="1882901"/>
        <a:ext cx="4872329" cy="1003750"/>
      </dsp:txXfrm>
    </dsp:sp>
    <dsp:sp modelId="{7D9EC64C-BB66-42C7-B25E-57A4E19EB8B3}">
      <dsp:nvSpPr>
        <dsp:cNvPr id="0" name=""/>
        <dsp:cNvSpPr/>
      </dsp:nvSpPr>
      <dsp:spPr>
        <a:xfrm>
          <a:off x="4298667" y="3079997"/>
          <a:ext cx="4980931" cy="1112352"/>
        </a:xfrm>
        <a:prstGeom prst="round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Discovery DLP systems</a:t>
          </a:r>
        </a:p>
      </dsp:txBody>
      <dsp:txXfrm>
        <a:off x="4352968" y="3134298"/>
        <a:ext cx="4872329" cy="1003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FE509-51D7-4D2D-A5C1-3DD1C505951F}">
      <dsp:nvSpPr>
        <dsp:cNvPr id="0" name=""/>
        <dsp:cNvSpPr/>
      </dsp:nvSpPr>
      <dsp:spPr>
        <a:xfrm>
          <a:off x="50" y="22483"/>
          <a:ext cx="4806962" cy="18432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integrity</a:t>
          </a:r>
        </a:p>
      </dsp:txBody>
      <dsp:txXfrm>
        <a:off x="50" y="22483"/>
        <a:ext cx="4806962" cy="1843200"/>
      </dsp:txXfrm>
    </dsp:sp>
    <dsp:sp modelId="{47C7DABF-7B37-44ED-A5A5-0F0CC70B7E8C}">
      <dsp:nvSpPr>
        <dsp:cNvPr id="0" name=""/>
        <dsp:cNvSpPr/>
      </dsp:nvSpPr>
      <dsp:spPr>
        <a:xfrm>
          <a:off x="50" y="1865683"/>
          <a:ext cx="4806962" cy="281088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solidFill>
            <a:schemeClr val="bg2">
              <a:lumMod val="9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Ensuring that data has not been changed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Checked using a cryptographic hash function that uses an algorithm to calculate a unique value for any given set of input</a:t>
          </a:r>
        </a:p>
      </dsp:txBody>
      <dsp:txXfrm>
        <a:off x="50" y="1865683"/>
        <a:ext cx="4806962" cy="2810880"/>
      </dsp:txXfrm>
    </dsp:sp>
    <dsp:sp modelId="{34CD88B2-4EE0-4DB5-A9CF-1A9838C3090C}">
      <dsp:nvSpPr>
        <dsp:cNvPr id="0" name=""/>
        <dsp:cNvSpPr/>
      </dsp:nvSpPr>
      <dsp:spPr>
        <a:xfrm>
          <a:off x="5479987" y="22483"/>
          <a:ext cx="4806962" cy="184320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bg2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availability</a:t>
          </a:r>
        </a:p>
      </dsp:txBody>
      <dsp:txXfrm>
        <a:off x="5479987" y="22483"/>
        <a:ext cx="4806962" cy="1843200"/>
      </dsp:txXfrm>
    </dsp:sp>
    <dsp:sp modelId="{F56769B6-9F30-462B-AB31-DE63699C2CDD}">
      <dsp:nvSpPr>
        <dsp:cNvPr id="0" name=""/>
        <dsp:cNvSpPr/>
      </dsp:nvSpPr>
      <dsp:spPr>
        <a:xfrm>
          <a:off x="5479987" y="1865683"/>
          <a:ext cx="4806962" cy="2810880"/>
        </a:xfrm>
        <a:prstGeom prst="rect">
          <a:avLst/>
        </a:prstGeom>
        <a:solidFill>
          <a:schemeClr val="bg2">
            <a:lumMod val="95000"/>
            <a:alpha val="90000"/>
          </a:schemeClr>
        </a:solidFill>
        <a:ln w="12700" cap="flat" cmpd="sng" algn="ctr">
          <a:solidFill>
            <a:schemeClr val="bg2">
              <a:lumMod val="9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Ensuring that data is available when needed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Must have response policies, backups, and redundancy</a:t>
          </a:r>
        </a:p>
      </dsp:txBody>
      <dsp:txXfrm>
        <a:off x="5479987" y="1865683"/>
        <a:ext cx="4806962" cy="281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DC6B-F553-460F-A604-5B0C7C1E6BB3}">
      <dsp:nvSpPr>
        <dsp:cNvPr id="0" name=""/>
        <dsp:cNvSpPr/>
      </dsp:nvSpPr>
      <dsp:spPr>
        <a:xfrm>
          <a:off x="3251193" y="305438"/>
          <a:ext cx="3947199" cy="3947199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Records creation or receipt</a:t>
          </a:r>
        </a:p>
      </dsp:txBody>
      <dsp:txXfrm>
        <a:off x="5331461" y="1141868"/>
        <a:ext cx="1409714" cy="1174761"/>
      </dsp:txXfrm>
    </dsp:sp>
    <dsp:sp modelId="{A616ED97-CBFC-4ACE-8CE7-60DDE2242A69}">
      <dsp:nvSpPr>
        <dsp:cNvPr id="0" name=""/>
        <dsp:cNvSpPr/>
      </dsp:nvSpPr>
      <dsp:spPr>
        <a:xfrm>
          <a:off x="3169900" y="446409"/>
          <a:ext cx="3947199" cy="3947199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Records maintenance and use</a:t>
          </a:r>
        </a:p>
      </dsp:txBody>
      <dsp:txXfrm>
        <a:off x="4109709" y="3007390"/>
        <a:ext cx="2114571" cy="1033790"/>
      </dsp:txXfrm>
    </dsp:sp>
    <dsp:sp modelId="{C5C56849-0190-438E-9938-F31DFDDE2E24}">
      <dsp:nvSpPr>
        <dsp:cNvPr id="0" name=""/>
        <dsp:cNvSpPr/>
      </dsp:nvSpPr>
      <dsp:spPr>
        <a:xfrm>
          <a:off x="3088606" y="305438"/>
          <a:ext cx="3947199" cy="3947199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Records disposition</a:t>
          </a:r>
        </a:p>
      </dsp:txBody>
      <dsp:txXfrm>
        <a:off x="3545824" y="1141868"/>
        <a:ext cx="1409714" cy="1174761"/>
      </dsp:txXfrm>
    </dsp:sp>
    <dsp:sp modelId="{38C218D6-0103-493D-90ED-32299A96F2A4}">
      <dsp:nvSpPr>
        <dsp:cNvPr id="0" name=""/>
        <dsp:cNvSpPr/>
      </dsp:nvSpPr>
      <dsp:spPr>
        <a:xfrm>
          <a:off x="3007169" y="61087"/>
          <a:ext cx="4435900" cy="443590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BBFB1-C35C-46A0-9C7F-A1875CC98AAF}">
      <dsp:nvSpPr>
        <dsp:cNvPr id="0" name=""/>
        <dsp:cNvSpPr/>
      </dsp:nvSpPr>
      <dsp:spPr>
        <a:xfrm>
          <a:off x="2925549" y="201809"/>
          <a:ext cx="4435900" cy="443590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F8F0-042E-4E3C-BB6B-3781188DFD0F}">
      <dsp:nvSpPr>
        <dsp:cNvPr id="0" name=""/>
        <dsp:cNvSpPr/>
      </dsp:nvSpPr>
      <dsp:spPr>
        <a:xfrm>
          <a:off x="2843930" y="61087"/>
          <a:ext cx="4435900" cy="443590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7CF20-6F51-4F28-9DAA-84FA613C6415}">
      <dsp:nvSpPr>
        <dsp:cNvPr id="0" name=""/>
        <dsp:cNvSpPr/>
      </dsp:nvSpPr>
      <dsp:spPr>
        <a:xfrm>
          <a:off x="3926690" y="1246"/>
          <a:ext cx="2433618" cy="121680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creation</a:t>
          </a:r>
        </a:p>
      </dsp:txBody>
      <dsp:txXfrm>
        <a:off x="3962329" y="36885"/>
        <a:ext cx="2362340" cy="1145531"/>
      </dsp:txXfrm>
    </dsp:sp>
    <dsp:sp modelId="{29205307-3D4B-455C-A274-20D98A8215A8}">
      <dsp:nvSpPr>
        <dsp:cNvPr id="0" name=""/>
        <dsp:cNvSpPr/>
      </dsp:nvSpPr>
      <dsp:spPr>
        <a:xfrm rot="3600000">
          <a:off x="5514238" y="2136581"/>
          <a:ext cx="1267555" cy="42588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642003" y="2221758"/>
        <a:ext cx="1012025" cy="255529"/>
      </dsp:txXfrm>
    </dsp:sp>
    <dsp:sp modelId="{D7635C2B-B230-4680-9FA1-155D82E6F7DF}">
      <dsp:nvSpPr>
        <dsp:cNvPr id="0" name=""/>
        <dsp:cNvSpPr/>
      </dsp:nvSpPr>
      <dsp:spPr>
        <a:xfrm>
          <a:off x="5935722" y="3480991"/>
          <a:ext cx="2433618" cy="121680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at rest</a:t>
          </a:r>
        </a:p>
      </dsp:txBody>
      <dsp:txXfrm>
        <a:off x="5971361" y="3516630"/>
        <a:ext cx="2362340" cy="1145531"/>
      </dsp:txXfrm>
    </dsp:sp>
    <dsp:sp modelId="{67F16D2F-DD5C-46E6-864F-361E893810BD}">
      <dsp:nvSpPr>
        <dsp:cNvPr id="0" name=""/>
        <dsp:cNvSpPr/>
      </dsp:nvSpPr>
      <dsp:spPr>
        <a:xfrm rot="10800000">
          <a:off x="4509722" y="3876454"/>
          <a:ext cx="1267555" cy="42588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10800000">
        <a:off x="4637487" y="3961631"/>
        <a:ext cx="1012025" cy="255529"/>
      </dsp:txXfrm>
    </dsp:sp>
    <dsp:sp modelId="{EAE2C844-FC0A-4B0F-85DB-42661C45F528}">
      <dsp:nvSpPr>
        <dsp:cNvPr id="0" name=""/>
        <dsp:cNvSpPr/>
      </dsp:nvSpPr>
      <dsp:spPr>
        <a:xfrm>
          <a:off x="1917659" y="3480991"/>
          <a:ext cx="2433618" cy="1216809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Data in motion</a:t>
          </a:r>
        </a:p>
      </dsp:txBody>
      <dsp:txXfrm>
        <a:off x="1953298" y="3516630"/>
        <a:ext cx="2362340" cy="1145531"/>
      </dsp:txXfrm>
    </dsp:sp>
    <dsp:sp modelId="{6FE54C16-66D4-4FA7-8BD1-1009C3E50927}">
      <dsp:nvSpPr>
        <dsp:cNvPr id="0" name=""/>
        <dsp:cNvSpPr/>
      </dsp:nvSpPr>
      <dsp:spPr>
        <a:xfrm rot="18000000">
          <a:off x="3505206" y="2136581"/>
          <a:ext cx="1267555" cy="42588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32971" y="2221758"/>
        <a:ext cx="1012025" cy="2555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27D47-8F5B-48DC-BF30-97A2C6A4FA8C}">
      <dsp:nvSpPr>
        <dsp:cNvPr id="0" name=""/>
        <dsp:cNvSpPr/>
      </dsp:nvSpPr>
      <dsp:spPr>
        <a:xfrm rot="5400000">
          <a:off x="6389423" y="-2560953"/>
          <a:ext cx="1211473" cy="6583680"/>
        </a:xfrm>
        <a:prstGeom prst="round1Rect">
          <a:avLst/>
        </a:prstGeom>
        <a:noFill/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Magnetic media, optical media, flash memory, spinning disks, solid state drives (SSDs)</a:t>
          </a:r>
        </a:p>
      </dsp:txBody>
      <dsp:txXfrm rot="-5400000">
        <a:off x="3703320" y="125150"/>
        <a:ext cx="6583680" cy="1152334"/>
      </dsp:txXfrm>
    </dsp:sp>
    <dsp:sp modelId="{8C95160B-8FD7-4C93-91F6-D3B4302A991D}">
      <dsp:nvSpPr>
        <dsp:cNvPr id="0" name=""/>
        <dsp:cNvSpPr/>
      </dsp:nvSpPr>
      <dsp:spPr>
        <a:xfrm>
          <a:off x="0" y="2294"/>
          <a:ext cx="3703320" cy="1514341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Types of drives and media</a:t>
          </a:r>
        </a:p>
      </dsp:txBody>
      <dsp:txXfrm>
        <a:off x="73924" y="76218"/>
        <a:ext cx="3555472" cy="1366493"/>
      </dsp:txXfrm>
    </dsp:sp>
    <dsp:sp modelId="{8A84ADD8-7165-4B8F-8E96-59A3649A7811}">
      <dsp:nvSpPr>
        <dsp:cNvPr id="0" name=""/>
        <dsp:cNvSpPr/>
      </dsp:nvSpPr>
      <dsp:spPr>
        <a:xfrm rot="5400000">
          <a:off x="6389423" y="-936174"/>
          <a:ext cx="1211473" cy="6583680"/>
        </a:xfrm>
        <a:prstGeom prst="round1Rect">
          <a:avLst/>
        </a:prstGeom>
        <a:noFill/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The average life span of media or device before it fails</a:t>
          </a:r>
        </a:p>
      </dsp:txBody>
      <dsp:txXfrm rot="-5400000">
        <a:off x="3703320" y="1749929"/>
        <a:ext cx="6583680" cy="1152334"/>
      </dsp:txXfrm>
    </dsp:sp>
    <dsp:sp modelId="{B55167FE-2F11-49FD-82EF-150D42211907}">
      <dsp:nvSpPr>
        <dsp:cNvPr id="0" name=""/>
        <dsp:cNvSpPr/>
      </dsp:nvSpPr>
      <dsp:spPr>
        <a:xfrm>
          <a:off x="0" y="1592352"/>
          <a:ext cx="3703320" cy="1514341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Mean time between failure (MTBF)</a:t>
          </a:r>
        </a:p>
      </dsp:txBody>
      <dsp:txXfrm>
        <a:off x="73924" y="1666276"/>
        <a:ext cx="3555472" cy="1366493"/>
      </dsp:txXfrm>
    </dsp:sp>
    <dsp:sp modelId="{52D387ED-9AD2-43B9-AC2C-05A8B1758516}">
      <dsp:nvSpPr>
        <dsp:cNvPr id="0" name=""/>
        <dsp:cNvSpPr/>
      </dsp:nvSpPr>
      <dsp:spPr>
        <a:xfrm rot="5400000">
          <a:off x="6389423" y="647741"/>
          <a:ext cx="1211473" cy="6583680"/>
        </a:xfrm>
        <a:prstGeom prst="round1Rect">
          <a:avLst/>
        </a:prstGeom>
        <a:noFill/>
        <a:ln w="12700" cap="flat" cmpd="sng" algn="ctr">
          <a:solidFill>
            <a:schemeClr val="accent3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Destruction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Wiping</a:t>
          </a:r>
        </a:p>
      </dsp:txBody>
      <dsp:txXfrm rot="-5400000">
        <a:off x="3703320" y="3333845"/>
        <a:ext cx="6583680" cy="1152334"/>
      </dsp:txXfrm>
    </dsp:sp>
    <dsp:sp modelId="{FEEA1495-F8BE-4618-98A7-6EC51680BCA9}">
      <dsp:nvSpPr>
        <dsp:cNvPr id="0" name=""/>
        <dsp:cNvSpPr/>
      </dsp:nvSpPr>
      <dsp:spPr>
        <a:xfrm>
          <a:off x="0" y="3182411"/>
          <a:ext cx="3703320" cy="1514341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Disposal techniques</a:t>
          </a:r>
        </a:p>
      </dsp:txBody>
      <dsp:txXfrm>
        <a:off x="73924" y="3256335"/>
        <a:ext cx="3555472" cy="1366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AC72F4AF-7674-4718-B361-7BEA73CB563F}" type="datetime1">
              <a:rPr lang="en-US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513DD51A-0DC6-4495-B79F-6FCA35DCA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34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F1598E01-3837-4BCD-A94F-320D151CB389}" type="datetime1">
              <a:rPr lang="en-US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7A3E44A6-3856-402F-B262-FD477CA1CE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095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invGray">
      <p:bgPr>
        <a:solidFill>
          <a:srgbClr val="003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51660"/>
            <a:ext cx="12192000" cy="37719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701802"/>
            <a:ext cx="12192001" cy="10332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882217" y="2200275"/>
            <a:ext cx="6421553" cy="307467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2217" y="845820"/>
            <a:ext cx="6524423" cy="777639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1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9CFE91-0E8B-934B-8D25-5CBB7FD65D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0060" y="388500"/>
            <a:ext cx="3604981" cy="60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EECFBC-FB4D-9945-A4FF-28E342055AC3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E3BDFD-7FA5-2143-88E5-0CEE0A6011AD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www.jblearning.com. Background texture © Bunphot/Getty Images.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D052D-18CE-1249-A891-AB3E165F4441}"/>
              </a:ext>
            </a:extLst>
          </p:cNvPr>
          <p:cNvSpPr/>
          <p:nvPr userDrawn="1"/>
        </p:nvSpPr>
        <p:spPr>
          <a:xfrm>
            <a:off x="0" y="2274570"/>
            <a:ext cx="12192000" cy="1760220"/>
          </a:xfrm>
          <a:prstGeom prst="rect">
            <a:avLst/>
          </a:prstGeom>
          <a:solidFill>
            <a:srgbClr val="003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0E0F34-F7A9-8D4B-9F49-A76F8B0066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2571750"/>
            <a:ext cx="10321925" cy="1165225"/>
          </a:xfrm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1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1490870"/>
            <a:ext cx="10287000" cy="469904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7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4855464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1461052"/>
            <a:ext cx="4862232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4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96187"/>
            <a:ext cx="4992624" cy="470916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077278"/>
            <a:ext cx="4992624" cy="4390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3169499-437D-8F4D-94AA-E229935732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496186"/>
            <a:ext cx="5208588" cy="45567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16746D-2971-C346-AB96-03BED323E0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142515"/>
            <a:ext cx="5208588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58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0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80110" y="1510748"/>
            <a:ext cx="4246582" cy="4404625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2B3F09-47B3-324C-BCD8-DE2A52443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18150" y="6046788"/>
            <a:ext cx="5792992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A3226D5-00A8-E049-8469-4BFBE39DD4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8150" y="1508815"/>
            <a:ext cx="5792788" cy="4404624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0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92149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  <a:endParaRPr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A1ED7B-82D7-5A47-A193-C7C24693D3C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8765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872FE9-5E92-4F44-8A71-024A081C439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05381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4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952" cy="1188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121033"/>
            <a:ext cx="12192000" cy="1002089"/>
          </a:xfrm>
          <a:prstGeom prst="rect">
            <a:avLst/>
          </a:prstGeom>
          <a:solidFill>
            <a:srgbClr val="003B74"/>
          </a:solidFill>
        </p:spPr>
        <p:txBody>
          <a:bodyPr vert="horz" lIns="914400" tIns="45720" rIns="9144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203704"/>
            <a:ext cx="10435590" cy="3986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38BD8-3F75-CE4C-AFEF-0C6B45F77F8C}"/>
              </a:ext>
            </a:extLst>
          </p:cNvPr>
          <p:cNvSpPr/>
          <p:nvPr userDrawn="1"/>
        </p:nvSpPr>
        <p:spPr>
          <a:xfrm rot="5400000">
            <a:off x="9544258" y="4245031"/>
            <a:ext cx="5010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</a:t>
            </a: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41734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CF4F1586-DE6A-1A40-AEF4-23ADA4193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58A35F8-EA88-094E-8EAD-88FE6A07C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Defending Data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E3B0E28-485E-BB45-B53C-65FC375BD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0977" y="460750"/>
            <a:ext cx="3523145" cy="5936499"/>
          </a:xfrm>
        </p:spPr>
      </p:pic>
    </p:spTree>
    <p:extLst>
      <p:ext uri="{BB962C8B-B14F-4D97-AF65-F5344CB8AC3E}">
        <p14:creationId xmlns:p14="http://schemas.microsoft.com/office/powerpoint/2010/main" val="13957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64CB-B8D8-471B-854C-2B4A4AEC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 (DLP)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01BF48-D096-4193-BFA6-251D1860C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220944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62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CE7E-C346-4F2A-862E-5F420B31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 at a Network Boundary</a:t>
            </a:r>
          </a:p>
        </p:txBody>
      </p:sp>
      <p:pic>
        <p:nvPicPr>
          <p:cNvPr id="5" name="Picture 4" descr="A diagram illustrating data loss prevention at a network boundary. The steps are as follows. Step 1: User attempts to send Top Secret data in a file attached to an e mail. Step 2: The D L P system checks the e mail and file for items that match its protection rules. Step 3: The D L P system stops the malicious mail. Step 4: The D L P system rejects the traffic and prevents it from being sent or strips the Top Secret data from the e mail and leaves a replacement, “this data was removed” file. &#10;" title="FIGURE 13-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80" y="1756450"/>
            <a:ext cx="5485640" cy="430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CE7E-C346-4F2A-862E-5F420B31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Prevention on a Workstation</a:t>
            </a:r>
          </a:p>
        </p:txBody>
      </p:sp>
      <p:pic>
        <p:nvPicPr>
          <p:cNvPr id="5" name="Picture 4" descr="A diagram illustrating data loss prevention on a workstation. The steps are as follows. Step 1: User attempts to copy a Top Secret file to a U S B thumb drive. Step 2: D L P software prevents the transfer. Step 3: The D L P stops the file transfer to the U S B thumb drive. Step 4: The D L P sends notification to the central D L P control server. &#10;" title="FIGURE 13-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521" y="1769445"/>
            <a:ext cx="5728957" cy="39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BFC0-38F7-4ED9-80A7-82ACF9AD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Data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2B7A-E453-4DD6-9437-97590877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encryption to protect data at rest and data in transit.</a:t>
            </a:r>
          </a:p>
          <a:p>
            <a:r>
              <a:rPr lang="en-US" dirty="0"/>
              <a:t>Ensuring its use can be difficult.</a:t>
            </a:r>
          </a:p>
          <a:p>
            <a:r>
              <a:rPr lang="en-US" dirty="0"/>
              <a:t>Data classification and handling requirements can be difficult to assess for every piece of data that users access.</a:t>
            </a:r>
          </a:p>
          <a:p>
            <a:r>
              <a:rPr lang="en-US" dirty="0"/>
              <a:t>Organizations with high data-security requirements use automated encryption tools that can be managed centrally to enforce encryption policies.</a:t>
            </a:r>
          </a:p>
          <a:p>
            <a:r>
              <a:rPr lang="en-US" dirty="0"/>
              <a:t>Defenders may have to decrypt and re-encrypt data with an exceptionally long life-span many times as technologies change. </a:t>
            </a:r>
          </a:p>
          <a:p>
            <a:pPr lvl="1"/>
            <a:r>
              <a:rPr lang="en-US" dirty="0"/>
              <a:t>Must carefully manage the technologies and secret keys they used to ensure that they are available throughout the life-span of both the tools and the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CE7E-C346-4F2A-862E-5F420B31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Encryption Automatically on Exit</a:t>
            </a:r>
          </a:p>
        </p:txBody>
      </p:sp>
      <p:pic>
        <p:nvPicPr>
          <p:cNvPr id="5" name="Picture 4" descr="An illustration of an automated email encryption system. The steps are as follows. Step 1: The user attempts to send classified data and the D L P server detects it. Step 2: The D L P server encrypts the message. Step 3: The D L P server sends the encrypted message to the original recipient. Step 4: The recipient receives an encrypted message which the recipient cannot access. &#10;" title="FIGURE 13-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04" y="1720596"/>
            <a:ext cx="6518192" cy="42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339E7D-D941-374E-86EC-46D807B2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Algorithm Life Spans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6233442"/>
              </p:ext>
            </p:extLst>
          </p:nvPr>
        </p:nvGraphicFramePr>
        <p:xfrm>
          <a:off x="576943" y="1532776"/>
          <a:ext cx="10670177" cy="32814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93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99">
                  <a:extLst>
                    <a:ext uri="{9D8B030D-6E8A-4147-A177-3AD203B41FA5}">
                      <a16:colId xmlns:a16="http://schemas.microsoft.com/office/drawing/2014/main" val="704684369"/>
                    </a:ext>
                  </a:extLst>
                </a:gridCol>
                <a:gridCol w="1965456">
                  <a:extLst>
                    <a:ext uri="{9D8B030D-6E8A-4147-A177-3AD203B41FA5}">
                      <a16:colId xmlns:a16="http://schemas.microsoft.com/office/drawing/2014/main" val="607934906"/>
                    </a:ext>
                  </a:extLst>
                </a:gridCol>
                <a:gridCol w="1486315">
                  <a:extLst>
                    <a:ext uri="{9D8B030D-6E8A-4147-A177-3AD203B41FA5}">
                      <a16:colId xmlns:a16="http://schemas.microsoft.com/office/drawing/2014/main" val="1089231776"/>
                    </a:ext>
                  </a:extLst>
                </a:gridCol>
                <a:gridCol w="1699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CIPHER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ADOPTION DATE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ATTACKS DISCOVERED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CIPHER CRACKED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OFFICIALLY RETIRED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Encryption Standard (DES)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1977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1992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1999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 Encryption Standard (AES)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RC4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1987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1995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 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(Microsoft recommendation)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RSA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1977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1995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07900"/>
                  </a:ext>
                </a:extLst>
              </a:tr>
              <a:tr h="474056">
                <a:tc gridSpan="5">
                  <a:txBody>
                    <a:bodyPr/>
                    <a:lstStyle/>
                    <a:p>
                      <a:r>
                        <a:rPr lang="en-US" sz="1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Current technology may be able to defeat shorter RSA keys, so longer keys are advised.</a:t>
                      </a:r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sz="1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087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1692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501A-D602-49C7-BFAC-4B5D4F64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and Availability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E99BBC-F1BA-4E58-AEC8-6CA9E0DA2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668136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17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0039-CF54-4013-AB5C-5196A6F3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Retention and Disposal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A1A3-A430-4240-A8EC-BB6E543E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Kinds of data:</a:t>
            </a:r>
          </a:p>
          <a:p>
            <a:pPr lvl="1"/>
            <a:r>
              <a:rPr lang="en-US" dirty="0"/>
              <a:t>Data the organization may need</a:t>
            </a:r>
          </a:p>
          <a:p>
            <a:pPr lvl="1"/>
            <a:r>
              <a:rPr lang="en-US" dirty="0"/>
              <a:t>Data the organization needs to conduct its operations</a:t>
            </a:r>
          </a:p>
          <a:p>
            <a:pPr lvl="1"/>
            <a:r>
              <a:rPr lang="en-US" dirty="0"/>
              <a:t>Data whose retention may be required by policy, legal, or compliance reasons</a:t>
            </a:r>
          </a:p>
          <a:p>
            <a:r>
              <a:rPr lang="en-US" dirty="0"/>
              <a:t>Organizations and defenders need a data retention policy and process to ensure that data has a known and enforceable life cycle.</a:t>
            </a:r>
          </a:p>
          <a:p>
            <a:endParaRPr lang="en-US" dirty="0"/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7F3FD92D-8A8F-4651-BB00-1B65AE00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5575" y="4055142"/>
            <a:ext cx="2007098" cy="20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AAF7-260C-4503-BB34-51548F39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Lifecycle Management</a:t>
            </a:r>
          </a:p>
        </p:txBody>
      </p:sp>
      <p:graphicFrame>
        <p:nvGraphicFramePr>
          <p:cNvPr id="4" name="Content Placeholder 3" descr="An illustration of the life cycle of U S military records. The steps in the life cycle are as follows. Step 1: Record creation or receipt. Step 2: Records maintenance and use. Step 3: Records disposition. Step 3 loops back to step 1. &#10;" title="FIGURE 13-5">
            <a:extLst>
              <a:ext uri="{FF2B5EF4-FFF2-40B4-BE49-F238E27FC236}">
                <a16:creationId xmlns:a16="http://schemas.microsoft.com/office/drawing/2014/main" id="{E5292C9F-F672-42CB-8EE9-40C317DE1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27208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8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B492-850C-427C-B160-D9431C3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AB0B24-353D-4776-BFD0-3045C9C0D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731025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5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8BB2-D9FE-4D08-88BE-C1FCA1C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Objective(s) and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82DD-6D5E-4D45-8E93-7DA7DBD86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80478"/>
            <a:ext cx="4855464" cy="3910010"/>
          </a:xfrm>
        </p:spPr>
        <p:txBody>
          <a:bodyPr/>
          <a:lstStyle/>
          <a:p>
            <a:r>
              <a:rPr lang="en-US" dirty="0"/>
              <a:t>Explain how to defend endpoints, networks, and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75D-D6A2-4D7C-9E89-5646A549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368" y="2280478"/>
            <a:ext cx="4862232" cy="3910010"/>
          </a:xfrm>
        </p:spPr>
        <p:txBody>
          <a:bodyPr/>
          <a:lstStyle/>
          <a:p>
            <a:r>
              <a:rPr lang="en-US" dirty="0"/>
              <a:t>What data classification is and why it is used to provide data security</a:t>
            </a:r>
          </a:p>
          <a:p>
            <a:r>
              <a:rPr lang="en-US" dirty="0"/>
              <a:t>Data loss prevention technologies and strategies </a:t>
            </a:r>
          </a:p>
          <a:p>
            <a:r>
              <a:rPr lang="en-US" dirty="0"/>
              <a:t>What data integrity and availability are, and how they are preserved</a:t>
            </a:r>
          </a:p>
          <a:p>
            <a:r>
              <a:rPr lang="en-US" dirty="0"/>
              <a:t>Data retention and disposal policies </a:t>
            </a:r>
          </a:p>
          <a:p>
            <a:r>
              <a:rPr lang="en-US" dirty="0"/>
              <a:t>Response strategies for data loss in cyberwar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A79CE-6DD2-4957-85B0-FF808115C67E}"/>
              </a:ext>
            </a:extLst>
          </p:cNvPr>
          <p:cNvSpPr txBox="1">
            <a:spLocks/>
          </p:cNvSpPr>
          <p:nvPr/>
        </p:nvSpPr>
        <p:spPr>
          <a:xfrm>
            <a:off x="914400" y="1450560"/>
            <a:ext cx="4855464" cy="74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Learning Objective(s)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09A97-D956-44E5-B559-D550D671259C}"/>
              </a:ext>
            </a:extLst>
          </p:cNvPr>
          <p:cNvSpPr txBox="1">
            <a:spLocks/>
          </p:cNvSpPr>
          <p:nvPr/>
        </p:nvSpPr>
        <p:spPr>
          <a:xfrm>
            <a:off x="6415368" y="1478721"/>
            <a:ext cx="4855464" cy="7135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Concepts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0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03A5-573B-4C53-BF48-5A6E4BF4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5AD5-55E8-49C4-864D-1214EF61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systems are designed to apply a data label to provide guidance on how it should be handled throughout its lifecycle.</a:t>
            </a:r>
          </a:p>
          <a:p>
            <a:r>
              <a:rPr lang="en-US" dirty="0"/>
              <a:t>Labeling data at creation or classification is known as </a:t>
            </a:r>
            <a:r>
              <a:rPr lang="en-US" b="1" dirty="0"/>
              <a:t>data labeling</a:t>
            </a:r>
            <a:r>
              <a:rPr lang="en-US" dirty="0"/>
              <a:t>.</a:t>
            </a:r>
          </a:p>
          <a:p>
            <a:r>
              <a:rPr lang="en-US" dirty="0"/>
              <a:t>Classification can be applied to digital data by adding </a:t>
            </a:r>
            <a:r>
              <a:rPr lang="en-US" b="1" dirty="0"/>
              <a:t>tags</a:t>
            </a:r>
            <a:r>
              <a:rPr lang="en-US" dirty="0"/>
              <a:t>.</a:t>
            </a:r>
          </a:p>
          <a:p>
            <a:r>
              <a:rPr lang="en-US" dirty="0"/>
              <a:t>Additional information contained in a file that describes the data is known as </a:t>
            </a:r>
            <a:r>
              <a:rPr lang="en-US" b="1" dirty="0"/>
              <a:t>metadata.</a:t>
            </a:r>
          </a:p>
          <a:p>
            <a:pPr lvl="1"/>
            <a:r>
              <a:rPr lang="en-US" dirty="0"/>
              <a:t>Frequently includes the creator of a file, when it was created, and other information</a:t>
            </a:r>
          </a:p>
          <a:p>
            <a:r>
              <a:rPr lang="en-US" dirty="0"/>
              <a:t>Can be used as part of a data life cycle by using creation dates and rules that identify what type of data it is</a:t>
            </a:r>
          </a:p>
          <a:p>
            <a:r>
              <a:rPr lang="en-US" dirty="0"/>
              <a:t>Can indicate when the data can be disposed of or other rules for handling it</a:t>
            </a:r>
          </a:p>
        </p:txBody>
      </p:sp>
    </p:spTree>
    <p:extLst>
      <p:ext uri="{BB962C8B-B14F-4D97-AF65-F5344CB8AC3E}">
        <p14:creationId xmlns:p14="http://schemas.microsoft.com/office/powerpoint/2010/main" val="196524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94C7-0CB8-4371-B9E0-EC123F7C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Drives and Media Management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03ADB8-34E1-4F09-A937-242572DA5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550618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97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A050-904B-4D47-A88B-02E5D0C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Response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EF1103-A7ED-469E-B958-B2D62E575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547388"/>
              </p:ext>
            </p:extLst>
          </p:nvPr>
        </p:nvGraphicFramePr>
        <p:xfrm>
          <a:off x="-945386" y="1506399"/>
          <a:ext cx="14082772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2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classification is and why it is used to provide data security</a:t>
            </a:r>
          </a:p>
          <a:p>
            <a:r>
              <a:rPr lang="en-US" dirty="0"/>
              <a:t>Data loss prevention technologies and strategies </a:t>
            </a:r>
          </a:p>
          <a:p>
            <a:r>
              <a:rPr lang="en-US" dirty="0"/>
              <a:t>What data integrity and availability are, and how they are preserved</a:t>
            </a:r>
          </a:p>
          <a:p>
            <a:r>
              <a:rPr lang="en-US" dirty="0"/>
              <a:t>Data retention and disposal policies </a:t>
            </a:r>
          </a:p>
          <a:p>
            <a:r>
              <a:rPr lang="en-US" dirty="0"/>
              <a:t>Response strategies for data loss in cyberwar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0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212B8E-EE69-4EDE-94CC-BDA13D2F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25637-6161-4665-BA42-6C560E4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labeling data based on its sensitivity and handling requirements</a:t>
            </a:r>
          </a:p>
          <a:p>
            <a:r>
              <a:rPr lang="en-US" dirty="0"/>
              <a:t>U.S. government classifications</a:t>
            </a:r>
          </a:p>
          <a:p>
            <a:pPr lvl="1"/>
            <a:r>
              <a:rPr lang="en-US" dirty="0"/>
              <a:t>Three primary classifications:</a:t>
            </a:r>
          </a:p>
          <a:p>
            <a:pPr lvl="2"/>
            <a:r>
              <a:rPr lang="en-US" dirty="0"/>
              <a:t>Top Secret</a:t>
            </a:r>
          </a:p>
          <a:p>
            <a:pPr lvl="2"/>
            <a:r>
              <a:rPr lang="en-US" dirty="0"/>
              <a:t>Secret</a:t>
            </a:r>
          </a:p>
          <a:p>
            <a:pPr lvl="2"/>
            <a:r>
              <a:rPr lang="en-US" dirty="0"/>
              <a:t>Confidential</a:t>
            </a:r>
          </a:p>
          <a:p>
            <a:pPr lvl="1"/>
            <a:r>
              <a:rPr lang="en-US" dirty="0"/>
              <a:t>Additional compartmentalization and security labels added based on specific organizational or handling needs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01C2-4D23-443A-94F2-C2000426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Government Data Classification Levels</a:t>
            </a:r>
          </a:p>
        </p:txBody>
      </p:sp>
      <p:graphicFrame>
        <p:nvGraphicFramePr>
          <p:cNvPr id="4" name="Content Placeholder 3" descr="A diagram illustrating U S government data classification levels. The data classification levels and their description are as follows. Top secret: Highest level of classification, exposure would cause exceptionally grave danger. Secret: Second highest level of classification, exposure would cause serious danger. Confidential: Lowest level of classification, exposure would cause damage. &#10;" title="FIGURE 13-1">
            <a:extLst>
              <a:ext uri="{FF2B5EF4-FFF2-40B4-BE49-F238E27FC236}">
                <a16:creationId xmlns:a16="http://schemas.microsoft.com/office/drawing/2014/main" id="{9074D880-DFC8-4655-8DD5-EA730D35B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95216"/>
              </p:ext>
            </p:extLst>
          </p:nvPr>
        </p:nvGraphicFramePr>
        <p:xfrm>
          <a:off x="763904" y="1470487"/>
          <a:ext cx="10361296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0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212B8E-EE69-4EDE-94CC-BDA13D2F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Classification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25637-6161-4665-BA42-6C560E4C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follows data it is attached to.</a:t>
            </a:r>
          </a:p>
          <a:p>
            <a:pPr lvl="1"/>
            <a:r>
              <a:rPr lang="en-US" dirty="0"/>
              <a:t>If data with a higher classification level are added to data with a lower classification level, data will typically be classified at the higher level while the higher-classification data element or elements are present.</a:t>
            </a:r>
          </a:p>
          <a:p>
            <a:r>
              <a:rPr lang="en-US" dirty="0"/>
              <a:t>Declassified</a:t>
            </a:r>
          </a:p>
          <a:p>
            <a:pPr lvl="1"/>
            <a:r>
              <a:rPr lang="en-US" dirty="0"/>
              <a:t>Data that have been removed from the classification scheme</a:t>
            </a:r>
          </a:p>
          <a:p>
            <a:r>
              <a:rPr lang="en-US" dirty="0"/>
              <a:t>Downgraded</a:t>
            </a:r>
          </a:p>
          <a:p>
            <a:pPr lvl="1"/>
            <a:r>
              <a:rPr lang="en-US" dirty="0"/>
              <a:t>Data that have been reclassified at a lower level but remain classified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F8B8-2BA5-46BE-8197-008EA033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Classification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BB4D62-5087-4A89-BA9B-ECA7816AB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50928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4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1A08-127A-41F6-80BF-1CD32957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Classification and Labeling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F118-0C6B-422F-B903-DE6E9888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Overuse of classification is a common issue.</a:t>
            </a:r>
          </a:p>
          <a:p>
            <a:r>
              <a:rPr lang="en-US" dirty="0"/>
              <a:t>Organizations label more data as sensitive than needed.</a:t>
            </a:r>
          </a:p>
          <a:p>
            <a:pPr lvl="1"/>
            <a:r>
              <a:rPr lang="en-US" sz="2200" dirty="0"/>
              <a:t>More convenient not to have to determine if data actually requires that label</a:t>
            </a:r>
          </a:p>
          <a:p>
            <a:r>
              <a:rPr lang="en-US" dirty="0"/>
              <a:t>Degrades the ability of an organization to use the label effectively</a:t>
            </a:r>
          </a:p>
        </p:txBody>
      </p:sp>
    </p:spTree>
    <p:extLst>
      <p:ext uri="{BB962C8B-B14F-4D97-AF65-F5344CB8AC3E}">
        <p14:creationId xmlns:p14="http://schemas.microsoft.com/office/powerpoint/2010/main" val="20061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3E0F-AB19-4C05-BBE8-B6226F14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Loss and Prevention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54DDAF-5331-4BBC-9BC5-C2A43CDA4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764251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0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7D92-9A92-418B-B765-B2E76EA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9795C0-2D32-4964-BB24-7B7635BCB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78079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5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  <p:tag name="ARTICULATE_DESIGN_ID_EDUCATIONAL SUBJECTS 16X9" val="kkTa44uH"/>
  <p:tag name="ARTICULATE_DESIGN_ID_1_EDUCATIONAL SUBJECTS 16X9" val="OR2OduCQ"/>
  <p:tag name="ARTICULATE_PROJECT_OPEN" val="0"/>
  <p:tag name="ARTICULATE_SLIDE_COUNT" val="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Educational subjects 16x9">
  <a:themeElements>
    <a:clrScheme name="JBLPSG PPT 1">
      <a:dk1>
        <a:srgbClr val="3C4743"/>
      </a:dk1>
      <a:lt1>
        <a:srgbClr val="E1E1E1"/>
      </a:lt1>
      <a:dk2>
        <a:srgbClr val="000000"/>
      </a:dk2>
      <a:lt2>
        <a:srgbClr val="FFFFFF"/>
      </a:lt2>
      <a:accent1>
        <a:srgbClr val="FFC324"/>
      </a:accent1>
      <a:accent2>
        <a:srgbClr val="F05123"/>
      </a:accent2>
      <a:accent3>
        <a:srgbClr val="418AC9"/>
      </a:accent3>
      <a:accent4>
        <a:srgbClr val="B7B7B7"/>
      </a:accent4>
      <a:accent5>
        <a:srgbClr val="00B18A"/>
      </a:accent5>
      <a:accent6>
        <a:srgbClr val="7BABBF"/>
      </a:accent6>
      <a:hlink>
        <a:srgbClr val="004B91"/>
      </a:hlink>
      <a:folHlink>
        <a:srgbClr val="5C28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8734377D0B940BE21158F59B81DB2" ma:contentTypeVersion="13" ma:contentTypeDescription="Create a new document." ma:contentTypeScope="" ma:versionID="a5a67fb12488857cb07ec6a62a200384">
  <xsd:schema xmlns:xsd="http://www.w3.org/2001/XMLSchema" xmlns:xs="http://www.w3.org/2001/XMLSchema" xmlns:p="http://schemas.microsoft.com/office/2006/metadata/properties" xmlns:ns2="f0b4e338-aa32-457d-91bb-2a9a07ba4cc0" xmlns:ns3="ec95eb68-63da-4b2d-a8b8-aeb530b6765a" targetNamespace="http://schemas.microsoft.com/office/2006/metadata/properties" ma:root="true" ma:fieldsID="7b047102a19dc38698e6046a6a0714c7" ns2:_="" ns3:_="">
    <xsd:import namespace="f0b4e338-aa32-457d-91bb-2a9a07ba4cc0"/>
    <xsd:import namespace="ec95eb68-63da-4b2d-a8b8-aeb530b676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4e338-aa32-457d-91bb-2a9a07ba4c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5eb68-63da-4b2d-a8b8-aeb530b67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48ED741D-1A0F-48E6-BB5E-CC3158EA01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4e338-aa32-457d-91bb-2a9a07ba4cc0"/>
    <ds:schemaRef ds:uri="ec95eb68-63da-4b2d-a8b8-aeb530b67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DED27-9E35-4E7C-A149-6C5F626D152F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1102</Words>
  <Application>Microsoft Office PowerPoint</Application>
  <PresentationFormat>Widescreen</PresentationFormat>
  <Paragraphs>154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1_Educational subjects 16x9</vt:lpstr>
      <vt:lpstr>Defending Data</vt:lpstr>
      <vt:lpstr>Learning Objective(s) and Key Concepts</vt:lpstr>
      <vt:lpstr>Data Classification</vt:lpstr>
      <vt:lpstr>U.S. Government Data Classification Levels</vt:lpstr>
      <vt:lpstr>Data Classification (Cont.)</vt:lpstr>
      <vt:lpstr>Data Classification (Cont.)</vt:lpstr>
      <vt:lpstr>Issues with Classification and Labeling Systems</vt:lpstr>
      <vt:lpstr>Data Loss and Prevention</vt:lpstr>
      <vt:lpstr>Data Spills</vt:lpstr>
      <vt:lpstr>Data Loss Prevention (DLP)</vt:lpstr>
      <vt:lpstr>Data Loss Prevention at a Network Boundary</vt:lpstr>
      <vt:lpstr>Data Loss Prevention on a Workstation</vt:lpstr>
      <vt:lpstr>Encryption and Data Loss</vt:lpstr>
      <vt:lpstr>Enforcing Encryption Automatically on Exit</vt:lpstr>
      <vt:lpstr>Encryption Algorithm Life Spans</vt:lpstr>
      <vt:lpstr>Data Integrity and Availability</vt:lpstr>
      <vt:lpstr>Data Retention and Disposal</vt:lpstr>
      <vt:lpstr>Data Lifecycle Management</vt:lpstr>
      <vt:lpstr>Data States</vt:lpstr>
      <vt:lpstr>Data Labeling</vt:lpstr>
      <vt:lpstr>Drives and Media Management</vt:lpstr>
      <vt:lpstr>Data Loss Response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Framework</dc:title>
  <dc:creator>Kimberly Lindros</dc:creator>
  <cp:lastModifiedBy>pranitha vaithianathan</cp:lastModifiedBy>
  <cp:revision>48</cp:revision>
  <dcterms:created xsi:type="dcterms:W3CDTF">2020-08-28T11:35:47Z</dcterms:created>
  <dcterms:modified xsi:type="dcterms:W3CDTF">2021-10-06T15:48:14Z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AFD3A9FD-411B-4B69-9191-EE7952EFB817</vt:lpwstr>
  </property>
  <property fmtid="{D5CDD505-2E9C-101B-9397-08002B2CF9AE}" pid="3" name="ArticulatePath">
    <vt:lpwstr>access3e_ppt_ch01</vt:lpwstr>
  </property>
  <property fmtid="{D5CDD505-2E9C-101B-9397-08002B2CF9AE}" pid="4" name="ContentTypeId">
    <vt:lpwstr>0x0101001DF8734377D0B940BE21158F59B81DB2</vt:lpwstr>
  </property>
</Properties>
</file>