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12.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2" r:id="rId5"/>
  </p:sldMasterIdLst>
  <p:notesMasterIdLst>
    <p:notesMasterId r:id="rId30"/>
  </p:notesMasterIdLst>
  <p:handoutMasterIdLst>
    <p:handoutMasterId r:id="rId31"/>
  </p:handoutMasterIdLst>
  <p:sldIdLst>
    <p:sldId id="1585" r:id="rId6"/>
    <p:sldId id="270" r:id="rId7"/>
    <p:sldId id="1586" r:id="rId8"/>
    <p:sldId id="1604" r:id="rId9"/>
    <p:sldId id="1605" r:id="rId10"/>
    <p:sldId id="1606" r:id="rId11"/>
    <p:sldId id="1607" r:id="rId12"/>
    <p:sldId id="1608" r:id="rId13"/>
    <p:sldId id="1601" r:id="rId14"/>
    <p:sldId id="1602" r:id="rId15"/>
    <p:sldId id="1587" r:id="rId16"/>
    <p:sldId id="268" r:id="rId17"/>
    <p:sldId id="1603" r:id="rId18"/>
    <p:sldId id="1599" r:id="rId19"/>
    <p:sldId id="1590" r:id="rId20"/>
    <p:sldId id="1598" r:id="rId21"/>
    <p:sldId id="1591" r:id="rId22"/>
    <p:sldId id="1592" r:id="rId23"/>
    <p:sldId id="1593" r:id="rId24"/>
    <p:sldId id="1595" r:id="rId25"/>
    <p:sldId id="1596" r:id="rId26"/>
    <p:sldId id="1597" r:id="rId27"/>
    <p:sldId id="1594" r:id="rId28"/>
    <p:sldId id="1542" r:id="rId29"/>
  </p:sldIdLst>
  <p:sldSz cx="12192000" cy="6858000"/>
  <p:notesSz cx="7010400" cy="92964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orient="horz" pos="2748" userDrawn="1">
          <p15:clr>
            <a:srgbClr val="A4A3A4"/>
          </p15:clr>
        </p15:guide>
        <p15:guide id="3" pos="6169" userDrawn="1">
          <p15:clr>
            <a:srgbClr val="A4A3A4"/>
          </p15:clr>
        </p15:guide>
        <p15:guide id="4" pos="1936" userDrawn="1">
          <p15:clr>
            <a:srgbClr val="A4A3A4"/>
          </p15:clr>
        </p15:guide>
        <p15:guide id="5" pos="3128"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wn Davidson" initials="DD" lastIdx="1" clrIdx="0">
    <p:extLst>
      <p:ext uri="{19B8F6BF-5375-455C-9EA6-DF929625EA0E}">
        <p15:presenceInfo xmlns:p15="http://schemas.microsoft.com/office/powerpoint/2012/main" userId="d2bd416d1ce72c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743"/>
    <a:srgbClr val="003B74"/>
    <a:srgbClr val="D2E4B2"/>
    <a:srgbClr val="0033CC"/>
    <a:srgbClr val="006600"/>
    <a:srgbClr val="9900CC"/>
    <a:srgbClr val="FFCCCC"/>
    <a:srgbClr val="FFCCFF"/>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89D76-92B4-4C77-AE05-F860749FC001}" v="15" dt="2021-09-20T13:32:30.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87989" autoAdjust="0"/>
  </p:normalViewPr>
  <p:slideViewPr>
    <p:cSldViewPr snapToGrid="0" snapToObjects="1">
      <p:cViewPr varScale="1">
        <p:scale>
          <a:sx n="59" d="100"/>
          <a:sy n="59" d="100"/>
        </p:scale>
        <p:origin x="320" y="44"/>
      </p:cViewPr>
      <p:guideLst>
        <p:guide orient="horz" pos="192"/>
        <p:guide orient="horz" pos="2748"/>
        <p:guide pos="6169"/>
        <p:guide pos="1936"/>
        <p:guide pos="3128"/>
      </p:guideLst>
    </p:cSldViewPr>
  </p:slideViewPr>
  <p:outlineViewPr>
    <p:cViewPr>
      <p:scale>
        <a:sx n="33" d="100"/>
        <a:sy n="33" d="100"/>
      </p:scale>
      <p:origin x="0" y="-9642"/>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47" d="100"/>
          <a:sy n="47" d="100"/>
        </p:scale>
        <p:origin x="269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Moczerniak" userId="482eff44a8730993" providerId="LiveId" clId="{01489D76-92B4-4C77-AE05-F860749FC001}"/>
    <pc:docChg chg="custSel modSld">
      <pc:chgData name="Kathy Moczerniak" userId="482eff44a8730993" providerId="LiveId" clId="{01489D76-92B4-4C77-AE05-F860749FC001}" dt="2021-09-20T13:36:18.368" v="29" actId="6549"/>
      <pc:docMkLst>
        <pc:docMk/>
      </pc:docMkLst>
      <pc:sldChg chg="modSp mod">
        <pc:chgData name="Kathy Moczerniak" userId="482eff44a8730993" providerId="LiveId" clId="{01489D76-92B4-4C77-AE05-F860749FC001}" dt="2021-09-20T13:36:18.368" v="29" actId="6549"/>
        <pc:sldMkLst>
          <pc:docMk/>
          <pc:sldMk cId="1768135053" sldId="1598"/>
        </pc:sldMkLst>
        <pc:graphicFrameChg chg="modGraphic">
          <ac:chgData name="Kathy Moczerniak" userId="482eff44a8730993" providerId="LiveId" clId="{01489D76-92B4-4C77-AE05-F860749FC001}" dt="2021-09-20T13:36:18.368" v="29" actId="6549"/>
          <ac:graphicFrameMkLst>
            <pc:docMk/>
            <pc:sldMk cId="1768135053" sldId="1598"/>
            <ac:graphicFrameMk id="4" creationId="{CE5E1A4E-92EF-4245-8BCC-1AE9F9AE237E}"/>
          </ac:graphicFrameMkLst>
        </pc:graphicFrameChg>
      </pc:sldChg>
      <pc:sldChg chg="modSp">
        <pc:chgData name="Kathy Moczerniak" userId="482eff44a8730993" providerId="LiveId" clId="{01489D76-92B4-4C77-AE05-F860749FC001}" dt="2021-09-20T13:32:30.355" v="28" actId="20577"/>
        <pc:sldMkLst>
          <pc:docMk/>
          <pc:sldMk cId="3593877516" sldId="1601"/>
        </pc:sldMkLst>
        <pc:graphicFrameChg chg="mod">
          <ac:chgData name="Kathy Moczerniak" userId="482eff44a8730993" providerId="LiveId" clId="{01489D76-92B4-4C77-AE05-F860749FC001}" dt="2021-09-20T13:32:30.355" v="28" actId="20577"/>
          <ac:graphicFrameMkLst>
            <pc:docMk/>
            <pc:sldMk cId="3593877516" sldId="1601"/>
            <ac:graphicFrameMk id="5" creationId="{685F952B-9880-49A2-B736-D88023092C0F}"/>
          </ac:graphicFrameMkLst>
        </pc:graphicFrameChg>
      </pc:sldChg>
      <pc:sldChg chg="modSp mod">
        <pc:chgData name="Kathy Moczerniak" userId="482eff44a8730993" providerId="LiveId" clId="{01489D76-92B4-4C77-AE05-F860749FC001}" dt="2021-09-20T13:28:20.840" v="3" actId="20577"/>
        <pc:sldMkLst>
          <pc:docMk/>
          <pc:sldMk cId="3627578406" sldId="1605"/>
        </pc:sldMkLst>
        <pc:spChg chg="mod">
          <ac:chgData name="Kathy Moczerniak" userId="482eff44a8730993" providerId="LiveId" clId="{01489D76-92B4-4C77-AE05-F860749FC001}" dt="2021-09-20T13:28:20.840" v="3" actId="20577"/>
          <ac:spMkLst>
            <pc:docMk/>
            <pc:sldMk cId="3627578406" sldId="1605"/>
            <ac:spMk id="3" creationId="{5C04A06E-9C7F-486C-90A9-464E10AAD8EB}"/>
          </ac:spMkLst>
        </pc:spChg>
      </pc:sldChg>
      <pc:sldChg chg="modSp mod">
        <pc:chgData name="Kathy Moczerniak" userId="482eff44a8730993" providerId="LiveId" clId="{01489D76-92B4-4C77-AE05-F860749FC001}" dt="2021-09-20T13:30:21.713" v="12" actId="20577"/>
        <pc:sldMkLst>
          <pc:docMk/>
          <pc:sldMk cId="2915595217" sldId="1607"/>
        </pc:sldMkLst>
        <pc:spChg chg="mod">
          <ac:chgData name="Kathy Moczerniak" userId="482eff44a8730993" providerId="LiveId" clId="{01489D76-92B4-4C77-AE05-F860749FC001}" dt="2021-09-20T13:30:21.713" v="12" actId="20577"/>
          <ac:spMkLst>
            <pc:docMk/>
            <pc:sldMk cId="2915595217" sldId="1607"/>
            <ac:spMk id="3" creationId="{5C04A06E-9C7F-486C-90A9-464E10AAD8EB}"/>
          </ac:spMkLst>
        </pc:spChg>
      </pc:sldChg>
      <pc:sldChg chg="modSp mod">
        <pc:chgData name="Kathy Moczerniak" userId="482eff44a8730993" providerId="LiveId" clId="{01489D76-92B4-4C77-AE05-F860749FC001}" dt="2021-09-20T13:31:14.971" v="13" actId="20577"/>
        <pc:sldMkLst>
          <pc:docMk/>
          <pc:sldMk cId="4231887206" sldId="1608"/>
        </pc:sldMkLst>
        <pc:spChg chg="mod">
          <ac:chgData name="Kathy Moczerniak" userId="482eff44a8730993" providerId="LiveId" clId="{01489D76-92B4-4C77-AE05-F860749FC001}" dt="2021-09-20T13:31:14.971" v="13" actId="20577"/>
          <ac:spMkLst>
            <pc:docMk/>
            <pc:sldMk cId="4231887206" sldId="1608"/>
            <ac:spMk id="3" creationId="{5C04A06E-9C7F-486C-90A9-464E10AAD8EB}"/>
          </ac:spMkLst>
        </pc:spChg>
      </pc:sldChg>
    </pc:docChg>
  </pc:docChgLst>
  <pc:docChgLst>
    <pc:chgData name="Melissa Duffy" userId="2d2f11a2-a48b-4f3f-8fb5-7727c801e92d" providerId="ADAL" clId="{2E60B45D-5E8B-4F59-95C9-DF985E0484D1}"/>
    <pc:docChg chg="modSld">
      <pc:chgData name="Melissa Duffy" userId="2d2f11a2-a48b-4f3f-8fb5-7727c801e92d" providerId="ADAL" clId="{2E60B45D-5E8B-4F59-95C9-DF985E0484D1}" dt="2021-09-07T14:53:51.594" v="3" actId="20577"/>
      <pc:docMkLst>
        <pc:docMk/>
      </pc:docMkLst>
      <pc:sldChg chg="modSp mod">
        <pc:chgData name="Melissa Duffy" userId="2d2f11a2-a48b-4f3f-8fb5-7727c801e92d" providerId="ADAL" clId="{2E60B45D-5E8B-4F59-95C9-DF985E0484D1}" dt="2021-09-07T14:53:51.594" v="3" actId="20577"/>
        <pc:sldMkLst>
          <pc:docMk/>
          <pc:sldMk cId="4068027131" sldId="1592"/>
        </pc:sldMkLst>
        <pc:spChg chg="mod">
          <ac:chgData name="Melissa Duffy" userId="2d2f11a2-a48b-4f3f-8fb5-7727c801e92d" providerId="ADAL" clId="{2E60B45D-5E8B-4F59-95C9-DF985E0484D1}" dt="2021-09-07T14:53:51.594" v="3" actId="20577"/>
          <ac:spMkLst>
            <pc:docMk/>
            <pc:sldMk cId="4068027131" sldId="1592"/>
            <ac:spMk id="3" creationId="{5C04A06E-9C7F-486C-90A9-464E10AAD8E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8D7BEA-E26C-482F-8630-6455370943B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86C1871-D11B-492A-8A20-C9B164250916}">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Military targets in conventional warfare</a:t>
          </a:r>
        </a:p>
      </dgm:t>
    </dgm:pt>
    <dgm:pt modelId="{CC801197-FE49-4181-86CC-EF5D48C4A27B}" type="parTrans" cxnId="{6E642DF7-5F7F-4471-831B-825429946BBD}">
      <dgm:prSet/>
      <dgm:spPr/>
      <dgm:t>
        <a:bodyPr/>
        <a:lstStyle/>
        <a:p>
          <a:endParaRPr lang="en-US"/>
        </a:p>
      </dgm:t>
    </dgm:pt>
    <dgm:pt modelId="{8DDA82D7-64A8-4979-B1AA-46B606DEDA1F}" type="sibTrans" cxnId="{6E642DF7-5F7F-4471-831B-825429946BBD}">
      <dgm:prSet/>
      <dgm:spPr/>
      <dgm:t>
        <a:bodyPr/>
        <a:lstStyle/>
        <a:p>
          <a:endParaRPr lang="en-US"/>
        </a:p>
      </dgm:t>
    </dgm:pt>
    <dgm:pt modelId="{3F7A222D-D80A-424E-9D5E-43778F4BAFD9}">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Acceptable targets, treaties, and international law</a:t>
          </a:r>
        </a:p>
      </dgm:t>
    </dgm:pt>
    <dgm:pt modelId="{7FA0AF0C-E29B-4E70-8451-309DB88CCFA8}" type="parTrans" cxnId="{FED1B012-4E72-4CDA-9B71-87B8EB19824C}">
      <dgm:prSet/>
      <dgm:spPr/>
      <dgm:t>
        <a:bodyPr/>
        <a:lstStyle/>
        <a:p>
          <a:endParaRPr lang="en-US"/>
        </a:p>
      </dgm:t>
    </dgm:pt>
    <dgm:pt modelId="{4A3802D4-9745-4629-9E45-A3817CB7147D}" type="sibTrans" cxnId="{FED1B012-4E72-4CDA-9B71-87B8EB19824C}">
      <dgm:prSet/>
      <dgm:spPr/>
      <dgm:t>
        <a:bodyPr/>
        <a:lstStyle/>
        <a:p>
          <a:endParaRPr lang="en-US"/>
        </a:p>
      </dgm:t>
    </dgm:pt>
    <dgm:pt modelId="{B8B75CEF-343C-4C9F-BA2D-E5DB794E34BD}">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Cybertargets in unconventional warfare</a:t>
          </a:r>
        </a:p>
      </dgm:t>
    </dgm:pt>
    <dgm:pt modelId="{03BAB149-9F30-4476-B39F-D630EB0489F2}" type="parTrans" cxnId="{4723D05F-6B5E-4108-AA75-3BFC09E02F83}">
      <dgm:prSet/>
      <dgm:spPr/>
      <dgm:t>
        <a:bodyPr/>
        <a:lstStyle/>
        <a:p>
          <a:endParaRPr lang="en-US"/>
        </a:p>
      </dgm:t>
    </dgm:pt>
    <dgm:pt modelId="{3AF0D5EB-8A89-4B7E-8170-672B29099B2F}" type="sibTrans" cxnId="{4723D05F-6B5E-4108-AA75-3BFC09E02F83}">
      <dgm:prSet/>
      <dgm:spPr/>
      <dgm:t>
        <a:bodyPr/>
        <a:lstStyle/>
        <a:p>
          <a:endParaRPr lang="en-US"/>
        </a:p>
      </dgm:t>
    </dgm:pt>
    <dgm:pt modelId="{815581BF-532D-4391-A9D0-860508D0956A}">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Targets in asymmetric cyberwarfare</a:t>
          </a:r>
        </a:p>
      </dgm:t>
    </dgm:pt>
    <dgm:pt modelId="{0FAA20C1-0AC5-4B09-B213-45E8BBFEA333}" type="parTrans" cxnId="{343D77ED-C082-4CED-B836-DA5522D9EA8C}">
      <dgm:prSet/>
      <dgm:spPr/>
      <dgm:t>
        <a:bodyPr/>
        <a:lstStyle/>
        <a:p>
          <a:endParaRPr lang="en-US"/>
        </a:p>
      </dgm:t>
    </dgm:pt>
    <dgm:pt modelId="{BC6A1E1C-7F7E-48C8-9B2C-15F1070AC0FA}" type="sibTrans" cxnId="{343D77ED-C082-4CED-B836-DA5522D9EA8C}">
      <dgm:prSet/>
      <dgm:spPr/>
      <dgm:t>
        <a:bodyPr/>
        <a:lstStyle/>
        <a:p>
          <a:endParaRPr lang="en-US"/>
        </a:p>
      </dgm:t>
    </dgm:pt>
    <dgm:pt modelId="{6ACAFF7B-1F52-4E34-BE0F-53D32979B09A}">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Total cyberwarfare</a:t>
          </a:r>
        </a:p>
      </dgm:t>
    </dgm:pt>
    <dgm:pt modelId="{39E19066-22CB-4AD7-9BBC-301BAC323759}" type="parTrans" cxnId="{E4EDBD65-DCBC-4183-A3AB-13EA5FA59F29}">
      <dgm:prSet/>
      <dgm:spPr/>
      <dgm:t>
        <a:bodyPr/>
        <a:lstStyle/>
        <a:p>
          <a:endParaRPr lang="en-US"/>
        </a:p>
      </dgm:t>
    </dgm:pt>
    <dgm:pt modelId="{3A9248B4-07BB-4A94-8888-448C9F8217E9}" type="sibTrans" cxnId="{E4EDBD65-DCBC-4183-A3AB-13EA5FA59F29}">
      <dgm:prSet/>
      <dgm:spPr/>
      <dgm:t>
        <a:bodyPr/>
        <a:lstStyle/>
        <a:p>
          <a:endParaRPr lang="en-US"/>
        </a:p>
      </dgm:t>
    </dgm:pt>
    <dgm:pt modelId="{71C96C83-D47E-4AEA-9530-8403FD8EC7F1}" type="pres">
      <dgm:prSet presAssocID="{1E8D7BEA-E26C-482F-8630-6455370943B3}" presName="Name0" presStyleCnt="0">
        <dgm:presLayoutVars>
          <dgm:chMax val="7"/>
          <dgm:chPref val="7"/>
          <dgm:dir/>
        </dgm:presLayoutVars>
      </dgm:prSet>
      <dgm:spPr/>
    </dgm:pt>
    <dgm:pt modelId="{2C779AFC-3DC7-49AD-A724-BDA144B035C7}" type="pres">
      <dgm:prSet presAssocID="{1E8D7BEA-E26C-482F-8630-6455370943B3}" presName="Name1" presStyleCnt="0"/>
      <dgm:spPr/>
    </dgm:pt>
    <dgm:pt modelId="{2C186DC1-D1F0-4715-B31A-01CA8DFB0478}" type="pres">
      <dgm:prSet presAssocID="{1E8D7BEA-E26C-482F-8630-6455370943B3}" presName="cycle" presStyleCnt="0"/>
      <dgm:spPr/>
    </dgm:pt>
    <dgm:pt modelId="{09CE6DF9-39B6-4095-A045-FF1EAE59A8E4}" type="pres">
      <dgm:prSet presAssocID="{1E8D7BEA-E26C-482F-8630-6455370943B3}" presName="srcNode" presStyleLbl="node1" presStyleIdx="0" presStyleCnt="5"/>
      <dgm:spPr/>
    </dgm:pt>
    <dgm:pt modelId="{698A14FA-3E2E-414F-BDE1-ABC677287E7D}" type="pres">
      <dgm:prSet presAssocID="{1E8D7BEA-E26C-482F-8630-6455370943B3}" presName="conn" presStyleLbl="parChTrans1D2" presStyleIdx="0" presStyleCnt="1"/>
      <dgm:spPr/>
    </dgm:pt>
    <dgm:pt modelId="{73F7389A-F4C9-4932-A3AD-A27660E684BF}" type="pres">
      <dgm:prSet presAssocID="{1E8D7BEA-E26C-482F-8630-6455370943B3}" presName="extraNode" presStyleLbl="node1" presStyleIdx="0" presStyleCnt="5"/>
      <dgm:spPr/>
    </dgm:pt>
    <dgm:pt modelId="{A9FFBE2F-10A4-4CEE-8C4C-EC56EC5A7A13}" type="pres">
      <dgm:prSet presAssocID="{1E8D7BEA-E26C-482F-8630-6455370943B3}" presName="dstNode" presStyleLbl="node1" presStyleIdx="0" presStyleCnt="5"/>
      <dgm:spPr/>
    </dgm:pt>
    <dgm:pt modelId="{94637144-CC14-49CC-972B-A5D7E7C12728}" type="pres">
      <dgm:prSet presAssocID="{686C1871-D11B-492A-8A20-C9B164250916}" presName="text_1" presStyleLbl="node1" presStyleIdx="0" presStyleCnt="5">
        <dgm:presLayoutVars>
          <dgm:bulletEnabled val="1"/>
        </dgm:presLayoutVars>
      </dgm:prSet>
      <dgm:spPr/>
    </dgm:pt>
    <dgm:pt modelId="{6B86FF22-4DF6-42AB-9A7D-4C56D6D9D8C4}" type="pres">
      <dgm:prSet presAssocID="{686C1871-D11B-492A-8A20-C9B164250916}" presName="accent_1" presStyleCnt="0"/>
      <dgm:spPr/>
    </dgm:pt>
    <dgm:pt modelId="{D532268D-22C9-4879-9BCF-F6CE36996A79}" type="pres">
      <dgm:prSet presAssocID="{686C1871-D11B-492A-8A20-C9B164250916}" presName="accentRepeatNode" presStyleLbl="solidFgAcc1" presStyleIdx="0" presStyleCnt="5"/>
      <dgm:spPr/>
    </dgm:pt>
    <dgm:pt modelId="{5066459C-D566-407B-84E9-CD129F1DBD7F}" type="pres">
      <dgm:prSet presAssocID="{3F7A222D-D80A-424E-9D5E-43778F4BAFD9}" presName="text_2" presStyleLbl="node1" presStyleIdx="1" presStyleCnt="5">
        <dgm:presLayoutVars>
          <dgm:bulletEnabled val="1"/>
        </dgm:presLayoutVars>
      </dgm:prSet>
      <dgm:spPr/>
    </dgm:pt>
    <dgm:pt modelId="{6D2A19EC-76A2-42FA-8B56-D748B20AD259}" type="pres">
      <dgm:prSet presAssocID="{3F7A222D-D80A-424E-9D5E-43778F4BAFD9}" presName="accent_2" presStyleCnt="0"/>
      <dgm:spPr/>
    </dgm:pt>
    <dgm:pt modelId="{BEE5EE2A-445B-4475-B457-3637334D7079}" type="pres">
      <dgm:prSet presAssocID="{3F7A222D-D80A-424E-9D5E-43778F4BAFD9}" presName="accentRepeatNode" presStyleLbl="solidFgAcc1" presStyleIdx="1" presStyleCnt="5"/>
      <dgm:spPr/>
    </dgm:pt>
    <dgm:pt modelId="{9236C9AF-435B-4C2A-9F88-D87CBED683FC}" type="pres">
      <dgm:prSet presAssocID="{B8B75CEF-343C-4C9F-BA2D-E5DB794E34BD}" presName="text_3" presStyleLbl="node1" presStyleIdx="2" presStyleCnt="5">
        <dgm:presLayoutVars>
          <dgm:bulletEnabled val="1"/>
        </dgm:presLayoutVars>
      </dgm:prSet>
      <dgm:spPr/>
    </dgm:pt>
    <dgm:pt modelId="{D0460193-E964-46B7-9686-4C3B6EAD23FF}" type="pres">
      <dgm:prSet presAssocID="{B8B75CEF-343C-4C9F-BA2D-E5DB794E34BD}" presName="accent_3" presStyleCnt="0"/>
      <dgm:spPr/>
    </dgm:pt>
    <dgm:pt modelId="{7F81D711-6F4C-48B9-83B4-B9A7E8B7AFD2}" type="pres">
      <dgm:prSet presAssocID="{B8B75CEF-343C-4C9F-BA2D-E5DB794E34BD}" presName="accentRepeatNode" presStyleLbl="solidFgAcc1" presStyleIdx="2" presStyleCnt="5"/>
      <dgm:spPr/>
    </dgm:pt>
    <dgm:pt modelId="{9C1515E2-561E-452B-9CD2-7FEAC15B7D20}" type="pres">
      <dgm:prSet presAssocID="{815581BF-532D-4391-A9D0-860508D0956A}" presName="text_4" presStyleLbl="node1" presStyleIdx="3" presStyleCnt="5">
        <dgm:presLayoutVars>
          <dgm:bulletEnabled val="1"/>
        </dgm:presLayoutVars>
      </dgm:prSet>
      <dgm:spPr/>
    </dgm:pt>
    <dgm:pt modelId="{1EADB94B-2686-4D88-A1FC-8517CC71750E}" type="pres">
      <dgm:prSet presAssocID="{815581BF-532D-4391-A9D0-860508D0956A}" presName="accent_4" presStyleCnt="0"/>
      <dgm:spPr/>
    </dgm:pt>
    <dgm:pt modelId="{B74B6C01-5263-47D0-B0B1-423337368C91}" type="pres">
      <dgm:prSet presAssocID="{815581BF-532D-4391-A9D0-860508D0956A}" presName="accentRepeatNode" presStyleLbl="solidFgAcc1" presStyleIdx="3" presStyleCnt="5"/>
      <dgm:spPr/>
    </dgm:pt>
    <dgm:pt modelId="{B783B212-38B6-4853-A895-CF189D5F6354}" type="pres">
      <dgm:prSet presAssocID="{6ACAFF7B-1F52-4E34-BE0F-53D32979B09A}" presName="text_5" presStyleLbl="node1" presStyleIdx="4" presStyleCnt="5">
        <dgm:presLayoutVars>
          <dgm:bulletEnabled val="1"/>
        </dgm:presLayoutVars>
      </dgm:prSet>
      <dgm:spPr/>
    </dgm:pt>
    <dgm:pt modelId="{8E4541FC-BA48-4EB0-AACB-325DB2447EF3}" type="pres">
      <dgm:prSet presAssocID="{6ACAFF7B-1F52-4E34-BE0F-53D32979B09A}" presName="accent_5" presStyleCnt="0"/>
      <dgm:spPr/>
    </dgm:pt>
    <dgm:pt modelId="{64E4A2D0-B742-4CF0-AF01-9FFF5699C81C}" type="pres">
      <dgm:prSet presAssocID="{6ACAFF7B-1F52-4E34-BE0F-53D32979B09A}" presName="accentRepeatNode" presStyleLbl="solidFgAcc1" presStyleIdx="4" presStyleCnt="5"/>
      <dgm:spPr/>
    </dgm:pt>
  </dgm:ptLst>
  <dgm:cxnLst>
    <dgm:cxn modelId="{FED1B012-4E72-4CDA-9B71-87B8EB19824C}" srcId="{1E8D7BEA-E26C-482F-8630-6455370943B3}" destId="{3F7A222D-D80A-424E-9D5E-43778F4BAFD9}" srcOrd="1" destOrd="0" parTransId="{7FA0AF0C-E29B-4E70-8451-309DB88CCFA8}" sibTransId="{4A3802D4-9745-4629-9E45-A3817CB7147D}"/>
    <dgm:cxn modelId="{84C8BA1A-BB26-4ED8-A901-7F47B7597DA2}" type="presOf" srcId="{815581BF-532D-4391-A9D0-860508D0956A}" destId="{9C1515E2-561E-452B-9CD2-7FEAC15B7D20}" srcOrd="0" destOrd="0" presId="urn:microsoft.com/office/officeart/2008/layout/VerticalCurvedList"/>
    <dgm:cxn modelId="{168D2227-7E17-4C63-8409-256E4A4E6D5B}" type="presOf" srcId="{B8B75CEF-343C-4C9F-BA2D-E5DB794E34BD}" destId="{9236C9AF-435B-4C2A-9F88-D87CBED683FC}" srcOrd="0" destOrd="0" presId="urn:microsoft.com/office/officeart/2008/layout/VerticalCurvedList"/>
    <dgm:cxn modelId="{4723D05F-6B5E-4108-AA75-3BFC09E02F83}" srcId="{1E8D7BEA-E26C-482F-8630-6455370943B3}" destId="{B8B75CEF-343C-4C9F-BA2D-E5DB794E34BD}" srcOrd="2" destOrd="0" parTransId="{03BAB149-9F30-4476-B39F-D630EB0489F2}" sibTransId="{3AF0D5EB-8A89-4B7E-8170-672B29099B2F}"/>
    <dgm:cxn modelId="{E4EDBD65-DCBC-4183-A3AB-13EA5FA59F29}" srcId="{1E8D7BEA-E26C-482F-8630-6455370943B3}" destId="{6ACAFF7B-1F52-4E34-BE0F-53D32979B09A}" srcOrd="4" destOrd="0" parTransId="{39E19066-22CB-4AD7-9BBC-301BAC323759}" sibTransId="{3A9248B4-07BB-4A94-8888-448C9F8217E9}"/>
    <dgm:cxn modelId="{7C7E3B9A-D777-4641-984C-24EAB51A2020}" type="presOf" srcId="{3F7A222D-D80A-424E-9D5E-43778F4BAFD9}" destId="{5066459C-D566-407B-84E9-CD129F1DBD7F}" srcOrd="0" destOrd="0" presId="urn:microsoft.com/office/officeart/2008/layout/VerticalCurvedList"/>
    <dgm:cxn modelId="{733381BB-C5D3-4259-952B-88427780DE40}" type="presOf" srcId="{1E8D7BEA-E26C-482F-8630-6455370943B3}" destId="{71C96C83-D47E-4AEA-9530-8403FD8EC7F1}" srcOrd="0" destOrd="0" presId="urn:microsoft.com/office/officeart/2008/layout/VerticalCurvedList"/>
    <dgm:cxn modelId="{57A7C2BF-D537-4D56-83C4-6DFD9C20F6B5}" type="presOf" srcId="{6ACAFF7B-1F52-4E34-BE0F-53D32979B09A}" destId="{B783B212-38B6-4853-A895-CF189D5F6354}" srcOrd="0" destOrd="0" presId="urn:microsoft.com/office/officeart/2008/layout/VerticalCurvedList"/>
    <dgm:cxn modelId="{E504C8C8-29EF-4AAC-B54F-FAAAE10FAB05}" type="presOf" srcId="{8DDA82D7-64A8-4979-B1AA-46B606DEDA1F}" destId="{698A14FA-3E2E-414F-BDE1-ABC677287E7D}" srcOrd="0" destOrd="0" presId="urn:microsoft.com/office/officeart/2008/layout/VerticalCurvedList"/>
    <dgm:cxn modelId="{F03F27EA-5D3F-4358-87D8-43E6F903E989}" type="presOf" srcId="{686C1871-D11B-492A-8A20-C9B164250916}" destId="{94637144-CC14-49CC-972B-A5D7E7C12728}" srcOrd="0" destOrd="0" presId="urn:microsoft.com/office/officeart/2008/layout/VerticalCurvedList"/>
    <dgm:cxn modelId="{343D77ED-C082-4CED-B836-DA5522D9EA8C}" srcId="{1E8D7BEA-E26C-482F-8630-6455370943B3}" destId="{815581BF-532D-4391-A9D0-860508D0956A}" srcOrd="3" destOrd="0" parTransId="{0FAA20C1-0AC5-4B09-B213-45E8BBFEA333}" sibTransId="{BC6A1E1C-7F7E-48C8-9B2C-15F1070AC0FA}"/>
    <dgm:cxn modelId="{6E642DF7-5F7F-4471-831B-825429946BBD}" srcId="{1E8D7BEA-E26C-482F-8630-6455370943B3}" destId="{686C1871-D11B-492A-8A20-C9B164250916}" srcOrd="0" destOrd="0" parTransId="{CC801197-FE49-4181-86CC-EF5D48C4A27B}" sibTransId="{8DDA82D7-64A8-4979-B1AA-46B606DEDA1F}"/>
    <dgm:cxn modelId="{47662DE7-7DE6-4CAA-ADA6-6BDE1FB1D5D1}" type="presParOf" srcId="{71C96C83-D47E-4AEA-9530-8403FD8EC7F1}" destId="{2C779AFC-3DC7-49AD-A724-BDA144B035C7}" srcOrd="0" destOrd="0" presId="urn:microsoft.com/office/officeart/2008/layout/VerticalCurvedList"/>
    <dgm:cxn modelId="{8AA766B4-A56B-4A72-A9FA-A36F6837A508}" type="presParOf" srcId="{2C779AFC-3DC7-49AD-A724-BDA144B035C7}" destId="{2C186DC1-D1F0-4715-B31A-01CA8DFB0478}" srcOrd="0" destOrd="0" presId="urn:microsoft.com/office/officeart/2008/layout/VerticalCurvedList"/>
    <dgm:cxn modelId="{C6CB0D05-C460-4267-99F7-6B9DB7BC08EC}" type="presParOf" srcId="{2C186DC1-D1F0-4715-B31A-01CA8DFB0478}" destId="{09CE6DF9-39B6-4095-A045-FF1EAE59A8E4}" srcOrd="0" destOrd="0" presId="urn:microsoft.com/office/officeart/2008/layout/VerticalCurvedList"/>
    <dgm:cxn modelId="{4E172F81-89E3-419F-A49B-D924D7D14B60}" type="presParOf" srcId="{2C186DC1-D1F0-4715-B31A-01CA8DFB0478}" destId="{698A14FA-3E2E-414F-BDE1-ABC677287E7D}" srcOrd="1" destOrd="0" presId="urn:microsoft.com/office/officeart/2008/layout/VerticalCurvedList"/>
    <dgm:cxn modelId="{0C9BC24A-D763-4B44-8220-5300512A4224}" type="presParOf" srcId="{2C186DC1-D1F0-4715-B31A-01CA8DFB0478}" destId="{73F7389A-F4C9-4932-A3AD-A27660E684BF}" srcOrd="2" destOrd="0" presId="urn:microsoft.com/office/officeart/2008/layout/VerticalCurvedList"/>
    <dgm:cxn modelId="{6FF50A8C-75CC-4F74-BE23-4B9116EBAF11}" type="presParOf" srcId="{2C186DC1-D1F0-4715-B31A-01CA8DFB0478}" destId="{A9FFBE2F-10A4-4CEE-8C4C-EC56EC5A7A13}" srcOrd="3" destOrd="0" presId="urn:microsoft.com/office/officeart/2008/layout/VerticalCurvedList"/>
    <dgm:cxn modelId="{F421C20F-15B1-4EE6-893B-47D913C63468}" type="presParOf" srcId="{2C779AFC-3DC7-49AD-A724-BDA144B035C7}" destId="{94637144-CC14-49CC-972B-A5D7E7C12728}" srcOrd="1" destOrd="0" presId="urn:microsoft.com/office/officeart/2008/layout/VerticalCurvedList"/>
    <dgm:cxn modelId="{8A168AC4-E93C-4216-8A64-975B3F04890B}" type="presParOf" srcId="{2C779AFC-3DC7-49AD-A724-BDA144B035C7}" destId="{6B86FF22-4DF6-42AB-9A7D-4C56D6D9D8C4}" srcOrd="2" destOrd="0" presId="urn:microsoft.com/office/officeart/2008/layout/VerticalCurvedList"/>
    <dgm:cxn modelId="{5AD8E561-2F66-4653-B4AD-5DEAB1E201D1}" type="presParOf" srcId="{6B86FF22-4DF6-42AB-9A7D-4C56D6D9D8C4}" destId="{D532268D-22C9-4879-9BCF-F6CE36996A79}" srcOrd="0" destOrd="0" presId="urn:microsoft.com/office/officeart/2008/layout/VerticalCurvedList"/>
    <dgm:cxn modelId="{5F2BCFD8-04AD-4090-AB5D-967D10D5BEE2}" type="presParOf" srcId="{2C779AFC-3DC7-49AD-A724-BDA144B035C7}" destId="{5066459C-D566-407B-84E9-CD129F1DBD7F}" srcOrd="3" destOrd="0" presId="urn:microsoft.com/office/officeart/2008/layout/VerticalCurvedList"/>
    <dgm:cxn modelId="{8DEB836D-AC3E-4A2F-8077-1CCB9DCF8690}" type="presParOf" srcId="{2C779AFC-3DC7-49AD-A724-BDA144B035C7}" destId="{6D2A19EC-76A2-42FA-8B56-D748B20AD259}" srcOrd="4" destOrd="0" presId="urn:microsoft.com/office/officeart/2008/layout/VerticalCurvedList"/>
    <dgm:cxn modelId="{AF95E565-85DF-4B78-AFE2-CD374500FBDB}" type="presParOf" srcId="{6D2A19EC-76A2-42FA-8B56-D748B20AD259}" destId="{BEE5EE2A-445B-4475-B457-3637334D7079}" srcOrd="0" destOrd="0" presId="urn:microsoft.com/office/officeart/2008/layout/VerticalCurvedList"/>
    <dgm:cxn modelId="{5CA80171-D0AC-4182-9CB4-C0528F4EFA7B}" type="presParOf" srcId="{2C779AFC-3DC7-49AD-A724-BDA144B035C7}" destId="{9236C9AF-435B-4C2A-9F88-D87CBED683FC}" srcOrd="5" destOrd="0" presId="urn:microsoft.com/office/officeart/2008/layout/VerticalCurvedList"/>
    <dgm:cxn modelId="{19738B76-AECA-4689-B445-E4FAE0690E59}" type="presParOf" srcId="{2C779AFC-3DC7-49AD-A724-BDA144B035C7}" destId="{D0460193-E964-46B7-9686-4C3B6EAD23FF}" srcOrd="6" destOrd="0" presId="urn:microsoft.com/office/officeart/2008/layout/VerticalCurvedList"/>
    <dgm:cxn modelId="{D764249D-BB50-4D8C-AB46-DC41ED8324B9}" type="presParOf" srcId="{D0460193-E964-46B7-9686-4C3B6EAD23FF}" destId="{7F81D711-6F4C-48B9-83B4-B9A7E8B7AFD2}" srcOrd="0" destOrd="0" presId="urn:microsoft.com/office/officeart/2008/layout/VerticalCurvedList"/>
    <dgm:cxn modelId="{D3B77854-AF3B-4A06-97B6-E61774F3A3B9}" type="presParOf" srcId="{2C779AFC-3DC7-49AD-A724-BDA144B035C7}" destId="{9C1515E2-561E-452B-9CD2-7FEAC15B7D20}" srcOrd="7" destOrd="0" presId="urn:microsoft.com/office/officeart/2008/layout/VerticalCurvedList"/>
    <dgm:cxn modelId="{4943C164-F18B-4842-9552-B795D9E9F124}" type="presParOf" srcId="{2C779AFC-3DC7-49AD-A724-BDA144B035C7}" destId="{1EADB94B-2686-4D88-A1FC-8517CC71750E}" srcOrd="8" destOrd="0" presId="urn:microsoft.com/office/officeart/2008/layout/VerticalCurvedList"/>
    <dgm:cxn modelId="{8FE99981-C928-47FE-89B4-050C2F5464DA}" type="presParOf" srcId="{1EADB94B-2686-4D88-A1FC-8517CC71750E}" destId="{B74B6C01-5263-47D0-B0B1-423337368C91}" srcOrd="0" destOrd="0" presId="urn:microsoft.com/office/officeart/2008/layout/VerticalCurvedList"/>
    <dgm:cxn modelId="{7561C9D4-FDFD-4A7F-ACFA-CE5655F399E6}" type="presParOf" srcId="{2C779AFC-3DC7-49AD-A724-BDA144B035C7}" destId="{B783B212-38B6-4853-A895-CF189D5F6354}" srcOrd="9" destOrd="0" presId="urn:microsoft.com/office/officeart/2008/layout/VerticalCurvedList"/>
    <dgm:cxn modelId="{0E8C629C-CAC9-4EEE-A63E-CC6A27BF92F9}" type="presParOf" srcId="{2C779AFC-3DC7-49AD-A724-BDA144B035C7}" destId="{8E4541FC-BA48-4EB0-AACB-325DB2447EF3}" srcOrd="10" destOrd="0" presId="urn:microsoft.com/office/officeart/2008/layout/VerticalCurvedList"/>
    <dgm:cxn modelId="{58A6C5C3-05FB-4A6F-B475-8669C2F25239}" type="presParOf" srcId="{8E4541FC-BA48-4EB0-AACB-325DB2447EF3}" destId="{64E4A2D0-B742-4CF0-AF01-9FFF5699C81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9DA9B6-A8BC-4F42-807E-B591FBDE760D}"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US"/>
        </a:p>
      </dgm:t>
    </dgm:pt>
    <dgm:pt modelId="{554A14CA-62F7-4410-BF0E-06526ED6FF1D}">
      <dgm:prSet phldrT="[Text]" custT="1"/>
      <dgm:spPr>
        <a:solidFill>
          <a:schemeClr val="accent3">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Military</a:t>
          </a:r>
        </a:p>
      </dgm:t>
    </dgm:pt>
    <dgm:pt modelId="{F79C15EF-1B8B-4716-9393-55B99F3484C6}" type="parTrans" cxnId="{2865A3AD-607E-489F-9534-AABEB30355A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39EEF07-3807-4EAA-A942-0412EEA93E45}" type="sibTrans" cxnId="{2865A3AD-607E-489F-9534-AABEB30355A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BF1CD89-AA22-4515-B8DC-DC01B238D5FC}">
      <dgm:prSet custT="1"/>
      <dgm:spPr>
        <a:solidFill>
          <a:schemeClr val="accent3">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Infrastructure</a:t>
          </a:r>
        </a:p>
      </dgm:t>
    </dgm:pt>
    <dgm:pt modelId="{0758FA3E-AB19-4DFF-B10D-C3DD56746200}" type="parTrans" cxnId="{FC68501A-7645-483D-993B-EE46E3B7E89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0F7A2BE-698E-4473-A545-B708F0774CAA}" type="sibTrans" cxnId="{FC68501A-7645-483D-993B-EE46E3B7E89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6D4F3E5-67E2-4C8E-8BAE-92468D299789}">
      <dgm:prSet custT="1"/>
      <dgm:spPr>
        <a:solidFill>
          <a:schemeClr val="accent3">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Communications</a:t>
          </a:r>
        </a:p>
      </dgm:t>
    </dgm:pt>
    <dgm:pt modelId="{082BA3FE-3ED9-4F2C-A267-79193C1E9CAC}" type="parTrans" cxnId="{A789BDA3-461F-44C5-B2DA-D58FC763700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A29D0EE-2BF8-4E15-AF82-F1E8A734CF71}" type="sibTrans" cxnId="{A789BDA3-461F-44C5-B2DA-D58FC763700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B5C1843-E5FF-43FD-B5D5-868448E5AFDB}">
      <dgm:prSet custT="1"/>
      <dgm:spPr>
        <a:solidFill>
          <a:schemeClr val="accent3">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Supply chain</a:t>
          </a:r>
        </a:p>
      </dgm:t>
    </dgm:pt>
    <dgm:pt modelId="{FA1BF8E5-A1E6-4C33-B5F2-6BF4370355C4}" type="parTrans" cxnId="{40B8D71E-28F6-4227-90AB-042A7BC5069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AE5885C-9F05-481A-B0F5-BD226B1D050F}" type="sibTrans" cxnId="{40B8D71E-28F6-4227-90AB-042A7BC5069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31B4565-42DC-4A4E-8D64-2260B6160831}">
      <dgm:prSet custT="1"/>
      <dgm:spPr>
        <a:solidFill>
          <a:schemeClr val="accent3">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Military research</a:t>
          </a:r>
        </a:p>
      </dgm:t>
    </dgm:pt>
    <dgm:pt modelId="{3A15B6E3-6F56-448A-9D94-D1D280037175}" type="parTrans" cxnId="{F6F2ADAE-83C0-4CB3-AB79-8E2947022E9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ABF5854-188B-4004-AB04-C7080D46DC73}" type="sibTrans" cxnId="{F6F2ADAE-83C0-4CB3-AB79-8E2947022E9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F679189-1EBA-481F-847C-419587268E34}" type="pres">
      <dgm:prSet presAssocID="{899DA9B6-A8BC-4F42-807E-B591FBDE760D}" presName="linear" presStyleCnt="0">
        <dgm:presLayoutVars>
          <dgm:dir/>
          <dgm:animLvl val="lvl"/>
          <dgm:resizeHandles val="exact"/>
        </dgm:presLayoutVars>
      </dgm:prSet>
      <dgm:spPr/>
    </dgm:pt>
    <dgm:pt modelId="{57788771-0156-4204-9D85-FFD8E8F06233}" type="pres">
      <dgm:prSet presAssocID="{554A14CA-62F7-4410-BF0E-06526ED6FF1D}" presName="parentLin" presStyleCnt="0"/>
      <dgm:spPr/>
    </dgm:pt>
    <dgm:pt modelId="{C333869C-B3E9-4B2B-832B-5CF87686236B}" type="pres">
      <dgm:prSet presAssocID="{554A14CA-62F7-4410-BF0E-06526ED6FF1D}" presName="parentLeftMargin" presStyleLbl="node1" presStyleIdx="0" presStyleCnt="5"/>
      <dgm:spPr/>
    </dgm:pt>
    <dgm:pt modelId="{ED31C006-820C-4B73-B763-F174DD45718A}" type="pres">
      <dgm:prSet presAssocID="{554A14CA-62F7-4410-BF0E-06526ED6FF1D}" presName="parentText" presStyleLbl="node1" presStyleIdx="0" presStyleCnt="5">
        <dgm:presLayoutVars>
          <dgm:chMax val="0"/>
          <dgm:bulletEnabled val="1"/>
        </dgm:presLayoutVars>
      </dgm:prSet>
      <dgm:spPr/>
    </dgm:pt>
    <dgm:pt modelId="{CB3CD2A9-48A4-4760-8215-AD15C5D0144C}" type="pres">
      <dgm:prSet presAssocID="{554A14CA-62F7-4410-BF0E-06526ED6FF1D}" presName="negativeSpace" presStyleCnt="0"/>
      <dgm:spPr/>
    </dgm:pt>
    <dgm:pt modelId="{4FAC169C-FFD8-413C-890E-E49EF6D36CD7}" type="pres">
      <dgm:prSet presAssocID="{554A14CA-62F7-4410-BF0E-06526ED6FF1D}" presName="childText" presStyleLbl="conFgAcc1" presStyleIdx="0" presStyleCnt="5">
        <dgm:presLayoutVars>
          <dgm:bulletEnabled val="1"/>
        </dgm:presLayoutVars>
      </dgm:prSet>
      <dgm:spPr>
        <a:solidFill>
          <a:schemeClr val="bg2">
            <a:lumMod val="95000"/>
            <a:alpha val="90000"/>
          </a:schemeClr>
        </a:solidFill>
        <a:ln>
          <a:noFill/>
        </a:ln>
      </dgm:spPr>
    </dgm:pt>
    <dgm:pt modelId="{F11D767E-DC71-447A-A24A-0F21B66D5340}" type="pres">
      <dgm:prSet presAssocID="{B39EEF07-3807-4EAA-A942-0412EEA93E45}" presName="spaceBetweenRectangles" presStyleCnt="0"/>
      <dgm:spPr/>
    </dgm:pt>
    <dgm:pt modelId="{88ABA930-659E-46FD-960F-BD500FA83EEF}" type="pres">
      <dgm:prSet presAssocID="{4BF1CD89-AA22-4515-B8DC-DC01B238D5FC}" presName="parentLin" presStyleCnt="0"/>
      <dgm:spPr/>
    </dgm:pt>
    <dgm:pt modelId="{0259F767-7A45-445D-9F72-82BB77FFDA9E}" type="pres">
      <dgm:prSet presAssocID="{4BF1CD89-AA22-4515-B8DC-DC01B238D5FC}" presName="parentLeftMargin" presStyleLbl="node1" presStyleIdx="0" presStyleCnt="5"/>
      <dgm:spPr/>
    </dgm:pt>
    <dgm:pt modelId="{10FFE3FF-D22C-4674-973B-61D34B4D499A}" type="pres">
      <dgm:prSet presAssocID="{4BF1CD89-AA22-4515-B8DC-DC01B238D5FC}" presName="parentText" presStyleLbl="node1" presStyleIdx="1" presStyleCnt="5">
        <dgm:presLayoutVars>
          <dgm:chMax val="0"/>
          <dgm:bulletEnabled val="1"/>
        </dgm:presLayoutVars>
      </dgm:prSet>
      <dgm:spPr/>
    </dgm:pt>
    <dgm:pt modelId="{DCCD656E-FE76-4663-950A-4D0EBCDF8166}" type="pres">
      <dgm:prSet presAssocID="{4BF1CD89-AA22-4515-B8DC-DC01B238D5FC}" presName="negativeSpace" presStyleCnt="0"/>
      <dgm:spPr/>
    </dgm:pt>
    <dgm:pt modelId="{5E031F2C-8DC1-42DB-8072-01336C97C798}" type="pres">
      <dgm:prSet presAssocID="{4BF1CD89-AA22-4515-B8DC-DC01B238D5FC}" presName="childText" presStyleLbl="conFgAcc1" presStyleIdx="1" presStyleCnt="5">
        <dgm:presLayoutVars>
          <dgm:bulletEnabled val="1"/>
        </dgm:presLayoutVars>
      </dgm:prSet>
      <dgm:spPr>
        <a:solidFill>
          <a:schemeClr val="bg2">
            <a:lumMod val="95000"/>
            <a:alpha val="90000"/>
          </a:schemeClr>
        </a:solidFill>
        <a:ln>
          <a:noFill/>
        </a:ln>
      </dgm:spPr>
    </dgm:pt>
    <dgm:pt modelId="{156E25DA-1D65-42B1-BB6F-349AC3870DFD}" type="pres">
      <dgm:prSet presAssocID="{30F7A2BE-698E-4473-A545-B708F0774CAA}" presName="spaceBetweenRectangles" presStyleCnt="0"/>
      <dgm:spPr/>
    </dgm:pt>
    <dgm:pt modelId="{5B9F50AA-EDE3-46CB-A709-D1E5E50DCDE9}" type="pres">
      <dgm:prSet presAssocID="{86D4F3E5-67E2-4C8E-8BAE-92468D299789}" presName="parentLin" presStyleCnt="0"/>
      <dgm:spPr/>
    </dgm:pt>
    <dgm:pt modelId="{05FF4469-C071-48D7-98CC-303EDEB13BF5}" type="pres">
      <dgm:prSet presAssocID="{86D4F3E5-67E2-4C8E-8BAE-92468D299789}" presName="parentLeftMargin" presStyleLbl="node1" presStyleIdx="1" presStyleCnt="5"/>
      <dgm:spPr/>
    </dgm:pt>
    <dgm:pt modelId="{C72FC439-0AEF-403E-8DC8-923FD5579617}" type="pres">
      <dgm:prSet presAssocID="{86D4F3E5-67E2-4C8E-8BAE-92468D299789}" presName="parentText" presStyleLbl="node1" presStyleIdx="2" presStyleCnt="5">
        <dgm:presLayoutVars>
          <dgm:chMax val="0"/>
          <dgm:bulletEnabled val="1"/>
        </dgm:presLayoutVars>
      </dgm:prSet>
      <dgm:spPr/>
    </dgm:pt>
    <dgm:pt modelId="{E1E8118D-739A-49C2-84C3-DE9717255476}" type="pres">
      <dgm:prSet presAssocID="{86D4F3E5-67E2-4C8E-8BAE-92468D299789}" presName="negativeSpace" presStyleCnt="0"/>
      <dgm:spPr/>
    </dgm:pt>
    <dgm:pt modelId="{C73809CC-77DE-4749-9CDD-D78F079403EB}" type="pres">
      <dgm:prSet presAssocID="{86D4F3E5-67E2-4C8E-8BAE-92468D299789}" presName="childText" presStyleLbl="conFgAcc1" presStyleIdx="2" presStyleCnt="5">
        <dgm:presLayoutVars>
          <dgm:bulletEnabled val="1"/>
        </dgm:presLayoutVars>
      </dgm:prSet>
      <dgm:spPr>
        <a:solidFill>
          <a:schemeClr val="bg2">
            <a:lumMod val="95000"/>
            <a:alpha val="90000"/>
          </a:schemeClr>
        </a:solidFill>
        <a:ln>
          <a:noFill/>
        </a:ln>
      </dgm:spPr>
    </dgm:pt>
    <dgm:pt modelId="{C542F4C0-E699-4938-AE2B-E950F78542C0}" type="pres">
      <dgm:prSet presAssocID="{3A29D0EE-2BF8-4E15-AF82-F1E8A734CF71}" presName="spaceBetweenRectangles" presStyleCnt="0"/>
      <dgm:spPr/>
    </dgm:pt>
    <dgm:pt modelId="{584217F5-9741-4292-969E-564D32EED5C0}" type="pres">
      <dgm:prSet presAssocID="{AB5C1843-E5FF-43FD-B5D5-868448E5AFDB}" presName="parentLin" presStyleCnt="0"/>
      <dgm:spPr/>
    </dgm:pt>
    <dgm:pt modelId="{883096FE-BCCE-4730-B559-0043BC7D5EC4}" type="pres">
      <dgm:prSet presAssocID="{AB5C1843-E5FF-43FD-B5D5-868448E5AFDB}" presName="parentLeftMargin" presStyleLbl="node1" presStyleIdx="2" presStyleCnt="5"/>
      <dgm:spPr/>
    </dgm:pt>
    <dgm:pt modelId="{5C0F7143-CABC-4B64-92AF-F2D0F9CE2488}" type="pres">
      <dgm:prSet presAssocID="{AB5C1843-E5FF-43FD-B5D5-868448E5AFDB}" presName="parentText" presStyleLbl="node1" presStyleIdx="3" presStyleCnt="5">
        <dgm:presLayoutVars>
          <dgm:chMax val="0"/>
          <dgm:bulletEnabled val="1"/>
        </dgm:presLayoutVars>
      </dgm:prSet>
      <dgm:spPr/>
    </dgm:pt>
    <dgm:pt modelId="{82180ABE-8F3F-4E29-94CF-67A40F1CF48C}" type="pres">
      <dgm:prSet presAssocID="{AB5C1843-E5FF-43FD-B5D5-868448E5AFDB}" presName="negativeSpace" presStyleCnt="0"/>
      <dgm:spPr/>
    </dgm:pt>
    <dgm:pt modelId="{4875A78B-3AD9-4FAC-ACAA-F82CFF47C5DE}" type="pres">
      <dgm:prSet presAssocID="{AB5C1843-E5FF-43FD-B5D5-868448E5AFDB}" presName="childText" presStyleLbl="conFgAcc1" presStyleIdx="3" presStyleCnt="5">
        <dgm:presLayoutVars>
          <dgm:bulletEnabled val="1"/>
        </dgm:presLayoutVars>
      </dgm:prSet>
      <dgm:spPr>
        <a:solidFill>
          <a:schemeClr val="bg2">
            <a:lumMod val="95000"/>
            <a:alpha val="90000"/>
          </a:schemeClr>
        </a:solidFill>
        <a:ln>
          <a:noFill/>
        </a:ln>
      </dgm:spPr>
    </dgm:pt>
    <dgm:pt modelId="{ABB30DCD-74CB-4E50-A012-369FE660DDB6}" type="pres">
      <dgm:prSet presAssocID="{7AE5885C-9F05-481A-B0F5-BD226B1D050F}" presName="spaceBetweenRectangles" presStyleCnt="0"/>
      <dgm:spPr/>
    </dgm:pt>
    <dgm:pt modelId="{6F650363-52B0-403E-815E-BB595E12AEA9}" type="pres">
      <dgm:prSet presAssocID="{431B4565-42DC-4A4E-8D64-2260B6160831}" presName="parentLin" presStyleCnt="0"/>
      <dgm:spPr/>
    </dgm:pt>
    <dgm:pt modelId="{D10D6E7D-AAE3-45B0-BA3E-2AFF87EF120B}" type="pres">
      <dgm:prSet presAssocID="{431B4565-42DC-4A4E-8D64-2260B6160831}" presName="parentLeftMargin" presStyleLbl="node1" presStyleIdx="3" presStyleCnt="5"/>
      <dgm:spPr/>
    </dgm:pt>
    <dgm:pt modelId="{117C0C3F-6E36-460D-94D1-4F578541F555}" type="pres">
      <dgm:prSet presAssocID="{431B4565-42DC-4A4E-8D64-2260B6160831}" presName="parentText" presStyleLbl="node1" presStyleIdx="4" presStyleCnt="5">
        <dgm:presLayoutVars>
          <dgm:chMax val="0"/>
          <dgm:bulletEnabled val="1"/>
        </dgm:presLayoutVars>
      </dgm:prSet>
      <dgm:spPr/>
    </dgm:pt>
    <dgm:pt modelId="{3F93AC24-EFE1-43BF-AF29-C72A9AE36D9D}" type="pres">
      <dgm:prSet presAssocID="{431B4565-42DC-4A4E-8D64-2260B6160831}" presName="negativeSpace" presStyleCnt="0"/>
      <dgm:spPr/>
    </dgm:pt>
    <dgm:pt modelId="{40395954-9454-4E8B-9123-1CA7CCC82886}" type="pres">
      <dgm:prSet presAssocID="{431B4565-42DC-4A4E-8D64-2260B6160831}" presName="childText" presStyleLbl="conFgAcc1" presStyleIdx="4" presStyleCnt="5">
        <dgm:presLayoutVars>
          <dgm:bulletEnabled val="1"/>
        </dgm:presLayoutVars>
      </dgm:prSet>
      <dgm:spPr>
        <a:solidFill>
          <a:schemeClr val="bg2">
            <a:lumMod val="95000"/>
            <a:alpha val="90000"/>
          </a:schemeClr>
        </a:solidFill>
        <a:ln>
          <a:noFill/>
        </a:ln>
      </dgm:spPr>
    </dgm:pt>
  </dgm:ptLst>
  <dgm:cxnLst>
    <dgm:cxn modelId="{4D8C3304-1289-46DB-A395-D99939D2461C}" type="presOf" srcId="{431B4565-42DC-4A4E-8D64-2260B6160831}" destId="{117C0C3F-6E36-460D-94D1-4F578541F555}" srcOrd="1" destOrd="0" presId="urn:microsoft.com/office/officeart/2005/8/layout/list1"/>
    <dgm:cxn modelId="{FC68501A-7645-483D-993B-EE46E3B7E89A}" srcId="{899DA9B6-A8BC-4F42-807E-B591FBDE760D}" destId="{4BF1CD89-AA22-4515-B8DC-DC01B238D5FC}" srcOrd="1" destOrd="0" parTransId="{0758FA3E-AB19-4DFF-B10D-C3DD56746200}" sibTransId="{30F7A2BE-698E-4473-A545-B708F0774CAA}"/>
    <dgm:cxn modelId="{40B8D71E-28F6-4227-90AB-042A7BC5069D}" srcId="{899DA9B6-A8BC-4F42-807E-B591FBDE760D}" destId="{AB5C1843-E5FF-43FD-B5D5-868448E5AFDB}" srcOrd="3" destOrd="0" parTransId="{FA1BF8E5-A1E6-4C33-B5F2-6BF4370355C4}" sibTransId="{7AE5885C-9F05-481A-B0F5-BD226B1D050F}"/>
    <dgm:cxn modelId="{DCA2E41E-BDCD-40BC-A2B8-590DFC71F9D0}" type="presOf" srcId="{86D4F3E5-67E2-4C8E-8BAE-92468D299789}" destId="{05FF4469-C071-48D7-98CC-303EDEB13BF5}" srcOrd="0" destOrd="0" presId="urn:microsoft.com/office/officeart/2005/8/layout/list1"/>
    <dgm:cxn modelId="{A6ED8232-D66A-412D-8A2B-DF9E9C0A48B2}" type="presOf" srcId="{431B4565-42DC-4A4E-8D64-2260B6160831}" destId="{D10D6E7D-AAE3-45B0-BA3E-2AFF87EF120B}" srcOrd="0" destOrd="0" presId="urn:microsoft.com/office/officeart/2005/8/layout/list1"/>
    <dgm:cxn modelId="{B4E5EC33-0991-416D-8D99-4C4490BE7FD2}" type="presOf" srcId="{554A14CA-62F7-4410-BF0E-06526ED6FF1D}" destId="{ED31C006-820C-4B73-B763-F174DD45718A}" srcOrd="1" destOrd="0" presId="urn:microsoft.com/office/officeart/2005/8/layout/list1"/>
    <dgm:cxn modelId="{31BF4A35-0108-4BDB-986F-51A90464BB94}" type="presOf" srcId="{554A14CA-62F7-4410-BF0E-06526ED6FF1D}" destId="{C333869C-B3E9-4B2B-832B-5CF87686236B}" srcOrd="0" destOrd="0" presId="urn:microsoft.com/office/officeart/2005/8/layout/list1"/>
    <dgm:cxn modelId="{6C268B70-7B9E-4AC0-9E26-17BCB0245C6F}" type="presOf" srcId="{899DA9B6-A8BC-4F42-807E-B591FBDE760D}" destId="{2F679189-1EBA-481F-847C-419587268E34}" srcOrd="0" destOrd="0" presId="urn:microsoft.com/office/officeart/2005/8/layout/list1"/>
    <dgm:cxn modelId="{04DC1354-3150-43A5-8084-E37BCA3F0636}" type="presOf" srcId="{4BF1CD89-AA22-4515-B8DC-DC01B238D5FC}" destId="{0259F767-7A45-445D-9F72-82BB77FFDA9E}" srcOrd="0" destOrd="0" presId="urn:microsoft.com/office/officeart/2005/8/layout/list1"/>
    <dgm:cxn modelId="{788A8177-1467-4712-A2D4-ED893D7132F6}" type="presOf" srcId="{AB5C1843-E5FF-43FD-B5D5-868448E5AFDB}" destId="{883096FE-BCCE-4730-B559-0043BC7D5EC4}" srcOrd="0" destOrd="0" presId="urn:microsoft.com/office/officeart/2005/8/layout/list1"/>
    <dgm:cxn modelId="{4BE19A9A-A3A7-495F-8A45-B98730CA6D3F}" type="presOf" srcId="{86D4F3E5-67E2-4C8E-8BAE-92468D299789}" destId="{C72FC439-0AEF-403E-8DC8-923FD5579617}" srcOrd="1" destOrd="0" presId="urn:microsoft.com/office/officeart/2005/8/layout/list1"/>
    <dgm:cxn modelId="{A789BDA3-461F-44C5-B2DA-D58FC7637008}" srcId="{899DA9B6-A8BC-4F42-807E-B591FBDE760D}" destId="{86D4F3E5-67E2-4C8E-8BAE-92468D299789}" srcOrd="2" destOrd="0" parTransId="{082BA3FE-3ED9-4F2C-A267-79193C1E9CAC}" sibTransId="{3A29D0EE-2BF8-4E15-AF82-F1E8A734CF71}"/>
    <dgm:cxn modelId="{405B9BAD-2FFB-4AC9-BD96-25DC89CF010D}" type="presOf" srcId="{4BF1CD89-AA22-4515-B8DC-DC01B238D5FC}" destId="{10FFE3FF-D22C-4674-973B-61D34B4D499A}" srcOrd="1" destOrd="0" presId="urn:microsoft.com/office/officeart/2005/8/layout/list1"/>
    <dgm:cxn modelId="{2865A3AD-607E-489F-9534-AABEB30355A8}" srcId="{899DA9B6-A8BC-4F42-807E-B591FBDE760D}" destId="{554A14CA-62F7-4410-BF0E-06526ED6FF1D}" srcOrd="0" destOrd="0" parTransId="{F79C15EF-1B8B-4716-9393-55B99F3484C6}" sibTransId="{B39EEF07-3807-4EAA-A942-0412EEA93E45}"/>
    <dgm:cxn modelId="{F6F2ADAE-83C0-4CB3-AB79-8E2947022E94}" srcId="{899DA9B6-A8BC-4F42-807E-B591FBDE760D}" destId="{431B4565-42DC-4A4E-8D64-2260B6160831}" srcOrd="4" destOrd="0" parTransId="{3A15B6E3-6F56-448A-9D94-D1D280037175}" sibTransId="{6ABF5854-188B-4004-AB04-C7080D46DC73}"/>
    <dgm:cxn modelId="{F63D60E3-FFC9-4D66-AF6C-CD69400B2D1A}" type="presOf" srcId="{AB5C1843-E5FF-43FD-B5D5-868448E5AFDB}" destId="{5C0F7143-CABC-4B64-92AF-F2D0F9CE2488}" srcOrd="1" destOrd="0" presId="urn:microsoft.com/office/officeart/2005/8/layout/list1"/>
    <dgm:cxn modelId="{A59A7183-F9E0-4AF8-9E80-E93B1EAF2BD8}" type="presParOf" srcId="{2F679189-1EBA-481F-847C-419587268E34}" destId="{57788771-0156-4204-9D85-FFD8E8F06233}" srcOrd="0" destOrd="0" presId="urn:microsoft.com/office/officeart/2005/8/layout/list1"/>
    <dgm:cxn modelId="{85597A8B-9E97-4819-8830-172D41358CC0}" type="presParOf" srcId="{57788771-0156-4204-9D85-FFD8E8F06233}" destId="{C333869C-B3E9-4B2B-832B-5CF87686236B}" srcOrd="0" destOrd="0" presId="urn:microsoft.com/office/officeart/2005/8/layout/list1"/>
    <dgm:cxn modelId="{106D8720-FE84-4029-BD21-E6D0B0139CF6}" type="presParOf" srcId="{57788771-0156-4204-9D85-FFD8E8F06233}" destId="{ED31C006-820C-4B73-B763-F174DD45718A}" srcOrd="1" destOrd="0" presId="urn:microsoft.com/office/officeart/2005/8/layout/list1"/>
    <dgm:cxn modelId="{92D94974-1F38-487A-A9E1-0AA749790160}" type="presParOf" srcId="{2F679189-1EBA-481F-847C-419587268E34}" destId="{CB3CD2A9-48A4-4760-8215-AD15C5D0144C}" srcOrd="1" destOrd="0" presId="urn:microsoft.com/office/officeart/2005/8/layout/list1"/>
    <dgm:cxn modelId="{2E6081A7-A03D-4FC4-A68C-E696B74EDFBE}" type="presParOf" srcId="{2F679189-1EBA-481F-847C-419587268E34}" destId="{4FAC169C-FFD8-413C-890E-E49EF6D36CD7}" srcOrd="2" destOrd="0" presId="urn:microsoft.com/office/officeart/2005/8/layout/list1"/>
    <dgm:cxn modelId="{E677FD1E-9D85-4738-9A42-BF44835F33BA}" type="presParOf" srcId="{2F679189-1EBA-481F-847C-419587268E34}" destId="{F11D767E-DC71-447A-A24A-0F21B66D5340}" srcOrd="3" destOrd="0" presId="urn:microsoft.com/office/officeart/2005/8/layout/list1"/>
    <dgm:cxn modelId="{C6DCF6C3-77EA-42C5-9C63-A26EBA0097C5}" type="presParOf" srcId="{2F679189-1EBA-481F-847C-419587268E34}" destId="{88ABA930-659E-46FD-960F-BD500FA83EEF}" srcOrd="4" destOrd="0" presId="urn:microsoft.com/office/officeart/2005/8/layout/list1"/>
    <dgm:cxn modelId="{3559674B-89EC-4E05-93F2-FACF26724286}" type="presParOf" srcId="{88ABA930-659E-46FD-960F-BD500FA83EEF}" destId="{0259F767-7A45-445D-9F72-82BB77FFDA9E}" srcOrd="0" destOrd="0" presId="urn:microsoft.com/office/officeart/2005/8/layout/list1"/>
    <dgm:cxn modelId="{9741C929-C661-4F96-A7AD-16EA35DD8E85}" type="presParOf" srcId="{88ABA930-659E-46FD-960F-BD500FA83EEF}" destId="{10FFE3FF-D22C-4674-973B-61D34B4D499A}" srcOrd="1" destOrd="0" presId="urn:microsoft.com/office/officeart/2005/8/layout/list1"/>
    <dgm:cxn modelId="{649650DC-1320-4E35-82DE-CFEE4AA34725}" type="presParOf" srcId="{2F679189-1EBA-481F-847C-419587268E34}" destId="{DCCD656E-FE76-4663-950A-4D0EBCDF8166}" srcOrd="5" destOrd="0" presId="urn:microsoft.com/office/officeart/2005/8/layout/list1"/>
    <dgm:cxn modelId="{A570CEC0-558C-44BC-9E73-12207D943595}" type="presParOf" srcId="{2F679189-1EBA-481F-847C-419587268E34}" destId="{5E031F2C-8DC1-42DB-8072-01336C97C798}" srcOrd="6" destOrd="0" presId="urn:microsoft.com/office/officeart/2005/8/layout/list1"/>
    <dgm:cxn modelId="{59EF5883-A55D-4A2E-BFBE-26C0B5E33734}" type="presParOf" srcId="{2F679189-1EBA-481F-847C-419587268E34}" destId="{156E25DA-1D65-42B1-BB6F-349AC3870DFD}" srcOrd="7" destOrd="0" presId="urn:microsoft.com/office/officeart/2005/8/layout/list1"/>
    <dgm:cxn modelId="{30D406B4-E36B-4FD9-BCD3-B682893E4A73}" type="presParOf" srcId="{2F679189-1EBA-481F-847C-419587268E34}" destId="{5B9F50AA-EDE3-46CB-A709-D1E5E50DCDE9}" srcOrd="8" destOrd="0" presId="urn:microsoft.com/office/officeart/2005/8/layout/list1"/>
    <dgm:cxn modelId="{E18BA155-1524-4A8A-97C8-C1A2C92A323C}" type="presParOf" srcId="{5B9F50AA-EDE3-46CB-A709-D1E5E50DCDE9}" destId="{05FF4469-C071-48D7-98CC-303EDEB13BF5}" srcOrd="0" destOrd="0" presId="urn:microsoft.com/office/officeart/2005/8/layout/list1"/>
    <dgm:cxn modelId="{CC80DCCE-E782-4559-BA27-38E02D8867CB}" type="presParOf" srcId="{5B9F50AA-EDE3-46CB-A709-D1E5E50DCDE9}" destId="{C72FC439-0AEF-403E-8DC8-923FD5579617}" srcOrd="1" destOrd="0" presId="urn:microsoft.com/office/officeart/2005/8/layout/list1"/>
    <dgm:cxn modelId="{9E2CDED3-68D6-4D66-A656-9E2CF504E623}" type="presParOf" srcId="{2F679189-1EBA-481F-847C-419587268E34}" destId="{E1E8118D-739A-49C2-84C3-DE9717255476}" srcOrd="9" destOrd="0" presId="urn:microsoft.com/office/officeart/2005/8/layout/list1"/>
    <dgm:cxn modelId="{FD5F402D-254E-4C53-9975-CB647A145923}" type="presParOf" srcId="{2F679189-1EBA-481F-847C-419587268E34}" destId="{C73809CC-77DE-4749-9CDD-D78F079403EB}" srcOrd="10" destOrd="0" presId="urn:microsoft.com/office/officeart/2005/8/layout/list1"/>
    <dgm:cxn modelId="{50554D42-BB71-4320-83FC-E2D41F3806E6}" type="presParOf" srcId="{2F679189-1EBA-481F-847C-419587268E34}" destId="{C542F4C0-E699-4938-AE2B-E950F78542C0}" srcOrd="11" destOrd="0" presId="urn:microsoft.com/office/officeart/2005/8/layout/list1"/>
    <dgm:cxn modelId="{AB62E474-ED9B-41F0-B8BE-9C0945F8ADE8}" type="presParOf" srcId="{2F679189-1EBA-481F-847C-419587268E34}" destId="{584217F5-9741-4292-969E-564D32EED5C0}" srcOrd="12" destOrd="0" presId="urn:microsoft.com/office/officeart/2005/8/layout/list1"/>
    <dgm:cxn modelId="{F9A3C14D-2A68-41F5-A13A-3ED91A72781A}" type="presParOf" srcId="{584217F5-9741-4292-969E-564D32EED5C0}" destId="{883096FE-BCCE-4730-B559-0043BC7D5EC4}" srcOrd="0" destOrd="0" presId="urn:microsoft.com/office/officeart/2005/8/layout/list1"/>
    <dgm:cxn modelId="{2AE528CE-173D-42FE-A1DC-282812E8C9E9}" type="presParOf" srcId="{584217F5-9741-4292-969E-564D32EED5C0}" destId="{5C0F7143-CABC-4B64-92AF-F2D0F9CE2488}" srcOrd="1" destOrd="0" presId="urn:microsoft.com/office/officeart/2005/8/layout/list1"/>
    <dgm:cxn modelId="{2A7BC20A-BC4D-43DC-8C06-4D2ACD95B07A}" type="presParOf" srcId="{2F679189-1EBA-481F-847C-419587268E34}" destId="{82180ABE-8F3F-4E29-94CF-67A40F1CF48C}" srcOrd="13" destOrd="0" presId="urn:microsoft.com/office/officeart/2005/8/layout/list1"/>
    <dgm:cxn modelId="{819D76D7-14E7-4574-9E90-78F8A622DD38}" type="presParOf" srcId="{2F679189-1EBA-481F-847C-419587268E34}" destId="{4875A78B-3AD9-4FAC-ACAA-F82CFF47C5DE}" srcOrd="14" destOrd="0" presId="urn:microsoft.com/office/officeart/2005/8/layout/list1"/>
    <dgm:cxn modelId="{90519DDD-625B-4AEE-AE01-48301D3DFF00}" type="presParOf" srcId="{2F679189-1EBA-481F-847C-419587268E34}" destId="{ABB30DCD-74CB-4E50-A012-369FE660DDB6}" srcOrd="15" destOrd="0" presId="urn:microsoft.com/office/officeart/2005/8/layout/list1"/>
    <dgm:cxn modelId="{A81C78EC-95F9-4125-88E8-A0EAFCE5B4BB}" type="presParOf" srcId="{2F679189-1EBA-481F-847C-419587268E34}" destId="{6F650363-52B0-403E-815E-BB595E12AEA9}" srcOrd="16" destOrd="0" presId="urn:microsoft.com/office/officeart/2005/8/layout/list1"/>
    <dgm:cxn modelId="{44CC40BF-3013-4FD6-8B89-BE74FB13555F}" type="presParOf" srcId="{6F650363-52B0-403E-815E-BB595E12AEA9}" destId="{D10D6E7D-AAE3-45B0-BA3E-2AFF87EF120B}" srcOrd="0" destOrd="0" presId="urn:microsoft.com/office/officeart/2005/8/layout/list1"/>
    <dgm:cxn modelId="{34C125F8-4461-4DDE-ACED-CB688B12B84A}" type="presParOf" srcId="{6F650363-52B0-403E-815E-BB595E12AEA9}" destId="{117C0C3F-6E36-460D-94D1-4F578541F555}" srcOrd="1" destOrd="0" presId="urn:microsoft.com/office/officeart/2005/8/layout/list1"/>
    <dgm:cxn modelId="{B8A6D98F-5AE2-4261-B579-52415064A482}" type="presParOf" srcId="{2F679189-1EBA-481F-847C-419587268E34}" destId="{3F93AC24-EFE1-43BF-AF29-C72A9AE36D9D}" srcOrd="17" destOrd="0" presId="urn:microsoft.com/office/officeart/2005/8/layout/list1"/>
    <dgm:cxn modelId="{95288B2A-A46F-4778-B558-98834E4D478D}" type="presParOf" srcId="{2F679189-1EBA-481F-847C-419587268E34}" destId="{40395954-9454-4E8B-9123-1CA7CCC82886}"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F56305-AE52-4282-ACF7-7694C99FD23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A82C41C-9F32-421A-BFC2-B34EAD24EECA}">
      <dgm:prSet custT="1"/>
      <dgm:spPr>
        <a:solidFill>
          <a:schemeClr val="accent2">
            <a:lumMod val="40000"/>
            <a:lumOff val="60000"/>
          </a:schemeClr>
        </a:solidFill>
      </dgm:spPr>
      <dgm:t>
        <a:bodyPr/>
        <a:lstStyle/>
        <a:p>
          <a:r>
            <a:rPr lang="en-US" sz="2400" dirty="0">
              <a:solidFill>
                <a:srgbClr val="3C4743"/>
              </a:solidFill>
              <a:latin typeface="Arial" panose="020B0604020202020204" pitchFamily="34" charset="0"/>
              <a:cs typeface="Arial" panose="020B0604020202020204" pitchFamily="34" charset="0"/>
            </a:rPr>
            <a:t>Conventional warfare</a:t>
          </a:r>
        </a:p>
      </dgm:t>
    </dgm:pt>
    <dgm:pt modelId="{CEC0CE1C-679D-4DAE-827C-20C234A91AD9}" type="parTrans" cxnId="{0F44DA5F-0C2A-48F3-AC97-DF0B31F123D8}">
      <dgm:prSet/>
      <dgm:spPr/>
      <dgm:t>
        <a:bodyPr/>
        <a:lstStyle/>
        <a:p>
          <a:endParaRPr lang="en-US"/>
        </a:p>
      </dgm:t>
    </dgm:pt>
    <dgm:pt modelId="{CE062FCF-40AD-4BE1-A73D-38F752AA6389}" type="sibTrans" cxnId="{0F44DA5F-0C2A-48F3-AC97-DF0B31F123D8}">
      <dgm:prSet/>
      <dgm:spPr/>
      <dgm:t>
        <a:bodyPr/>
        <a:lstStyle/>
        <a:p>
          <a:endParaRPr lang="en-US"/>
        </a:p>
      </dgm:t>
    </dgm:pt>
    <dgm:pt modelId="{9C43211D-2185-4E7B-A3D5-027BA0BB186F}">
      <dgm:prSet custT="1"/>
      <dgm:spPr/>
      <dgm:t>
        <a:bodyPr/>
        <a:lstStyle/>
        <a:p>
          <a:r>
            <a:rPr lang="en-US" sz="2200" dirty="0">
              <a:solidFill>
                <a:srgbClr val="3C4743"/>
              </a:solidFill>
              <a:latin typeface="Arial" panose="020B0604020202020204" pitchFamily="34" charset="0"/>
              <a:cs typeface="Arial" panose="020B0604020202020204" pitchFamily="34" charset="0"/>
            </a:rPr>
            <a:t>Fought with traditional military tactics and weapons</a:t>
          </a:r>
        </a:p>
      </dgm:t>
    </dgm:pt>
    <dgm:pt modelId="{BED2C84A-0407-472D-98EF-D9AE1C59E8DD}" type="parTrans" cxnId="{D39A1397-604D-4986-B71F-6A40C0784FB0}">
      <dgm:prSet/>
      <dgm:spPr/>
      <dgm:t>
        <a:bodyPr/>
        <a:lstStyle/>
        <a:p>
          <a:endParaRPr lang="en-US"/>
        </a:p>
      </dgm:t>
    </dgm:pt>
    <dgm:pt modelId="{7FF1BD22-E124-4719-B0DC-06E4BBDCEC91}" type="sibTrans" cxnId="{D39A1397-604D-4986-B71F-6A40C0784FB0}">
      <dgm:prSet/>
      <dgm:spPr/>
      <dgm:t>
        <a:bodyPr/>
        <a:lstStyle/>
        <a:p>
          <a:endParaRPr lang="en-US"/>
        </a:p>
      </dgm:t>
    </dgm:pt>
    <dgm:pt modelId="{041F1E98-8EA6-45AF-9B73-A1A30B59322F}">
      <dgm:prSet custT="1"/>
      <dgm:spPr>
        <a:solidFill>
          <a:schemeClr val="accent2">
            <a:lumMod val="40000"/>
            <a:lumOff val="60000"/>
          </a:schemeClr>
        </a:solidFill>
      </dgm:spPr>
      <dgm:t>
        <a:bodyPr/>
        <a:lstStyle/>
        <a:p>
          <a:r>
            <a:rPr lang="en-US" sz="2400" dirty="0">
              <a:solidFill>
                <a:srgbClr val="3C4743"/>
              </a:solidFill>
              <a:latin typeface="Arial" panose="020B0604020202020204" pitchFamily="34" charset="0"/>
              <a:cs typeface="Arial" panose="020B0604020202020204" pitchFamily="34" charset="0"/>
            </a:rPr>
            <a:t>Unconventional warfare</a:t>
          </a:r>
        </a:p>
      </dgm:t>
    </dgm:pt>
    <dgm:pt modelId="{EA6CF737-5DDE-4418-9FD7-8EC7CD4B1A8C}" type="parTrans" cxnId="{5A98F7C7-8A71-437A-8739-4AE26E7F9EBF}">
      <dgm:prSet/>
      <dgm:spPr/>
      <dgm:t>
        <a:bodyPr/>
        <a:lstStyle/>
        <a:p>
          <a:endParaRPr lang="en-US"/>
        </a:p>
      </dgm:t>
    </dgm:pt>
    <dgm:pt modelId="{3607F8F8-D9F8-41D8-B4AF-5E05E2EC7FAE}" type="sibTrans" cxnId="{5A98F7C7-8A71-437A-8739-4AE26E7F9EBF}">
      <dgm:prSet/>
      <dgm:spPr/>
      <dgm:t>
        <a:bodyPr/>
        <a:lstStyle/>
        <a:p>
          <a:endParaRPr lang="en-US"/>
        </a:p>
      </dgm:t>
    </dgm:pt>
    <dgm:pt modelId="{4DAE8A12-2B9E-48B4-8E46-5B8B9E52234E}">
      <dgm:prSet custT="1"/>
      <dgm:spPr/>
      <dgm:t>
        <a:bodyPr/>
        <a:lstStyle/>
        <a:p>
          <a:r>
            <a:rPr lang="en-US" sz="2200" dirty="0">
              <a:solidFill>
                <a:srgbClr val="3C4743"/>
              </a:solidFill>
              <a:latin typeface="Arial" panose="020B0604020202020204" pitchFamily="34" charset="0"/>
              <a:cs typeface="Arial" panose="020B0604020202020204" pitchFamily="34" charset="0"/>
            </a:rPr>
            <a:t>Tries to change how an enemy feels about the conflict by suggesting that peace cannot be achieved without giving in or compromising</a:t>
          </a:r>
        </a:p>
      </dgm:t>
    </dgm:pt>
    <dgm:pt modelId="{3E812074-53BB-4F84-89AB-F21BEA7580FA}" type="parTrans" cxnId="{7D001A6E-EB6E-4A53-A725-0CA9C9C1B07B}">
      <dgm:prSet/>
      <dgm:spPr/>
      <dgm:t>
        <a:bodyPr/>
        <a:lstStyle/>
        <a:p>
          <a:endParaRPr lang="en-US"/>
        </a:p>
      </dgm:t>
    </dgm:pt>
    <dgm:pt modelId="{FFA17DD2-3DFA-4428-8791-AE7D4EE1EC04}" type="sibTrans" cxnId="{7D001A6E-EB6E-4A53-A725-0CA9C9C1B07B}">
      <dgm:prSet/>
      <dgm:spPr/>
      <dgm:t>
        <a:bodyPr/>
        <a:lstStyle/>
        <a:p>
          <a:endParaRPr lang="en-US"/>
        </a:p>
      </dgm:t>
    </dgm:pt>
    <dgm:pt modelId="{184CB0E0-75C8-4245-B03D-45ECBEECB14A}">
      <dgm:prSet custT="1"/>
      <dgm:spPr>
        <a:solidFill>
          <a:schemeClr val="accent2">
            <a:lumMod val="40000"/>
            <a:lumOff val="60000"/>
          </a:schemeClr>
        </a:solidFill>
      </dgm:spPr>
      <dgm:t>
        <a:bodyPr/>
        <a:lstStyle/>
        <a:p>
          <a:r>
            <a:rPr lang="en-US" sz="2400" dirty="0">
              <a:solidFill>
                <a:srgbClr val="3C4743"/>
              </a:solidFill>
              <a:latin typeface="Arial" panose="020B0604020202020204" pitchFamily="34" charset="0"/>
              <a:cs typeface="Arial" panose="020B0604020202020204" pitchFamily="34" charset="0"/>
            </a:rPr>
            <a:t>Asymmetric warfare </a:t>
          </a:r>
        </a:p>
      </dgm:t>
    </dgm:pt>
    <dgm:pt modelId="{0DD24991-82CD-493E-AD58-5009941D4171}" type="parTrans" cxnId="{E169C3F9-03C0-4910-B71B-B1FC438DE02A}">
      <dgm:prSet/>
      <dgm:spPr/>
      <dgm:t>
        <a:bodyPr/>
        <a:lstStyle/>
        <a:p>
          <a:endParaRPr lang="en-US"/>
        </a:p>
      </dgm:t>
    </dgm:pt>
    <dgm:pt modelId="{709E13AA-271F-4CE1-B6F1-39B1BFD7DFB4}" type="sibTrans" cxnId="{E169C3F9-03C0-4910-B71B-B1FC438DE02A}">
      <dgm:prSet/>
      <dgm:spPr/>
      <dgm:t>
        <a:bodyPr/>
        <a:lstStyle/>
        <a:p>
          <a:endParaRPr lang="en-US"/>
        </a:p>
      </dgm:t>
    </dgm:pt>
    <dgm:pt modelId="{B1542635-BDE8-4270-902D-DF152F49B9FF}">
      <dgm:prSet custT="1"/>
      <dgm:spPr/>
      <dgm:t>
        <a:bodyPr/>
        <a:lstStyle/>
        <a:p>
          <a:r>
            <a:rPr lang="en-US" sz="2200" dirty="0">
              <a:solidFill>
                <a:srgbClr val="3C4743"/>
              </a:solidFill>
              <a:latin typeface="Arial" panose="020B0604020202020204" pitchFamily="34" charset="0"/>
              <a:cs typeface="Arial" panose="020B0604020202020204" pitchFamily="34" charset="0"/>
            </a:rPr>
            <a:t>Fought between groups whose military power, tactics, or strategies are very different—for example, guerrilla warfare, terrorism, and antiterrorism</a:t>
          </a:r>
        </a:p>
      </dgm:t>
    </dgm:pt>
    <dgm:pt modelId="{2B1A39EA-1886-4E2C-B305-05FCCC8C2720}" type="parTrans" cxnId="{3002F878-6BC4-47D5-954A-8F95614CB14D}">
      <dgm:prSet/>
      <dgm:spPr/>
      <dgm:t>
        <a:bodyPr/>
        <a:lstStyle/>
        <a:p>
          <a:endParaRPr lang="en-US"/>
        </a:p>
      </dgm:t>
    </dgm:pt>
    <dgm:pt modelId="{4B366A2C-FF5C-4A0A-8791-C6A716ACC46D}" type="sibTrans" cxnId="{3002F878-6BC4-47D5-954A-8F95614CB14D}">
      <dgm:prSet/>
      <dgm:spPr/>
      <dgm:t>
        <a:bodyPr/>
        <a:lstStyle/>
        <a:p>
          <a:endParaRPr lang="en-US"/>
        </a:p>
      </dgm:t>
    </dgm:pt>
    <dgm:pt modelId="{FC272FD5-3A34-4BCF-B487-367D4994C2B1}">
      <dgm:prSet custT="1"/>
      <dgm:spPr>
        <a:solidFill>
          <a:schemeClr val="accent2">
            <a:lumMod val="40000"/>
            <a:lumOff val="60000"/>
          </a:schemeClr>
        </a:solidFill>
      </dgm:spPr>
      <dgm:t>
        <a:bodyPr/>
        <a:lstStyle/>
        <a:p>
          <a:r>
            <a:rPr lang="en-US" sz="2400" dirty="0">
              <a:solidFill>
                <a:srgbClr val="3C4743"/>
              </a:solidFill>
              <a:latin typeface="Arial" panose="020B0604020202020204" pitchFamily="34" charset="0"/>
              <a:cs typeface="Arial" panose="020B0604020202020204" pitchFamily="34" charset="0"/>
            </a:rPr>
            <a:t>Total warfare </a:t>
          </a:r>
        </a:p>
      </dgm:t>
    </dgm:pt>
    <dgm:pt modelId="{E357A52D-12BF-4CFB-9E1F-12906AD1627A}" type="parTrans" cxnId="{BEB7BB55-91BE-41FD-94E5-276C6BF4D61E}">
      <dgm:prSet/>
      <dgm:spPr/>
      <dgm:t>
        <a:bodyPr/>
        <a:lstStyle/>
        <a:p>
          <a:endParaRPr lang="en-US"/>
        </a:p>
      </dgm:t>
    </dgm:pt>
    <dgm:pt modelId="{4BF40ADC-B8CD-447B-81DB-4546C88AA8BE}" type="sibTrans" cxnId="{BEB7BB55-91BE-41FD-94E5-276C6BF4D61E}">
      <dgm:prSet/>
      <dgm:spPr/>
      <dgm:t>
        <a:bodyPr/>
        <a:lstStyle/>
        <a:p>
          <a:endParaRPr lang="en-US"/>
        </a:p>
      </dgm:t>
    </dgm:pt>
    <dgm:pt modelId="{2EF3BBD0-4B76-4656-A7DB-01E6C3315CC4}">
      <dgm:prSet custT="1"/>
      <dgm:spPr/>
      <dgm:t>
        <a:bodyPr/>
        <a:lstStyle/>
        <a:p>
          <a:r>
            <a:rPr lang="en-US" sz="2200" dirty="0">
              <a:solidFill>
                <a:srgbClr val="3C4743"/>
              </a:solidFill>
              <a:latin typeface="Arial" panose="020B0604020202020204" pitchFamily="34" charset="0"/>
              <a:cs typeface="Arial" panose="020B0604020202020204" pitchFamily="34" charset="0"/>
            </a:rPr>
            <a:t>Fought using all available resources</a:t>
          </a:r>
        </a:p>
      </dgm:t>
    </dgm:pt>
    <dgm:pt modelId="{593E0270-BCE6-44A1-8860-AE7057D26D11}" type="parTrans" cxnId="{00F89EE8-C8CB-4321-88A6-642DC2A00DFA}">
      <dgm:prSet/>
      <dgm:spPr/>
      <dgm:t>
        <a:bodyPr/>
        <a:lstStyle/>
        <a:p>
          <a:endParaRPr lang="en-US"/>
        </a:p>
      </dgm:t>
    </dgm:pt>
    <dgm:pt modelId="{C4B6B180-BAF3-4411-BBF6-35771C620101}" type="sibTrans" cxnId="{00F89EE8-C8CB-4321-88A6-642DC2A00DFA}">
      <dgm:prSet/>
      <dgm:spPr/>
      <dgm:t>
        <a:bodyPr/>
        <a:lstStyle/>
        <a:p>
          <a:endParaRPr lang="en-US"/>
        </a:p>
      </dgm:t>
    </dgm:pt>
    <dgm:pt modelId="{998218B5-3682-4EC6-9E30-C821F8FCD52D}" type="pres">
      <dgm:prSet presAssocID="{77F56305-AE52-4282-ACF7-7694C99FD23C}" presName="linear" presStyleCnt="0">
        <dgm:presLayoutVars>
          <dgm:animLvl val="lvl"/>
          <dgm:resizeHandles val="exact"/>
        </dgm:presLayoutVars>
      </dgm:prSet>
      <dgm:spPr/>
    </dgm:pt>
    <dgm:pt modelId="{A2FD5D3D-48FE-4DD6-860D-B85A00267413}" type="pres">
      <dgm:prSet presAssocID="{7A82C41C-9F32-421A-BFC2-B34EAD24EECA}" presName="parentText" presStyleLbl="node1" presStyleIdx="0" presStyleCnt="4">
        <dgm:presLayoutVars>
          <dgm:chMax val="0"/>
          <dgm:bulletEnabled val="1"/>
        </dgm:presLayoutVars>
      </dgm:prSet>
      <dgm:spPr/>
    </dgm:pt>
    <dgm:pt modelId="{C441A4E7-D8D5-40F0-8921-882786BB1121}" type="pres">
      <dgm:prSet presAssocID="{7A82C41C-9F32-421A-BFC2-B34EAD24EECA}" presName="childText" presStyleLbl="revTx" presStyleIdx="0" presStyleCnt="4">
        <dgm:presLayoutVars>
          <dgm:bulletEnabled val="1"/>
        </dgm:presLayoutVars>
      </dgm:prSet>
      <dgm:spPr/>
    </dgm:pt>
    <dgm:pt modelId="{0C3F2038-DEEB-4E99-B187-B72E43F1567E}" type="pres">
      <dgm:prSet presAssocID="{041F1E98-8EA6-45AF-9B73-A1A30B59322F}" presName="parentText" presStyleLbl="node1" presStyleIdx="1" presStyleCnt="4">
        <dgm:presLayoutVars>
          <dgm:chMax val="0"/>
          <dgm:bulletEnabled val="1"/>
        </dgm:presLayoutVars>
      </dgm:prSet>
      <dgm:spPr/>
    </dgm:pt>
    <dgm:pt modelId="{071D7A3D-D9CA-4378-AD3C-4D5E5B40644C}" type="pres">
      <dgm:prSet presAssocID="{041F1E98-8EA6-45AF-9B73-A1A30B59322F}" presName="childText" presStyleLbl="revTx" presStyleIdx="1" presStyleCnt="4">
        <dgm:presLayoutVars>
          <dgm:bulletEnabled val="1"/>
        </dgm:presLayoutVars>
      </dgm:prSet>
      <dgm:spPr/>
    </dgm:pt>
    <dgm:pt modelId="{D4D44C85-6E5A-4785-AB2B-98EC9C061FD8}" type="pres">
      <dgm:prSet presAssocID="{184CB0E0-75C8-4245-B03D-45ECBEECB14A}" presName="parentText" presStyleLbl="node1" presStyleIdx="2" presStyleCnt="4">
        <dgm:presLayoutVars>
          <dgm:chMax val="0"/>
          <dgm:bulletEnabled val="1"/>
        </dgm:presLayoutVars>
      </dgm:prSet>
      <dgm:spPr/>
    </dgm:pt>
    <dgm:pt modelId="{7CADB471-8D66-40C0-8FE0-9385C6B97099}" type="pres">
      <dgm:prSet presAssocID="{184CB0E0-75C8-4245-B03D-45ECBEECB14A}" presName="childText" presStyleLbl="revTx" presStyleIdx="2" presStyleCnt="4">
        <dgm:presLayoutVars>
          <dgm:bulletEnabled val="1"/>
        </dgm:presLayoutVars>
      </dgm:prSet>
      <dgm:spPr/>
    </dgm:pt>
    <dgm:pt modelId="{374CFC8F-4B6B-407B-AF94-8CF81F7F9B74}" type="pres">
      <dgm:prSet presAssocID="{FC272FD5-3A34-4BCF-B487-367D4994C2B1}" presName="parentText" presStyleLbl="node1" presStyleIdx="3" presStyleCnt="4">
        <dgm:presLayoutVars>
          <dgm:chMax val="0"/>
          <dgm:bulletEnabled val="1"/>
        </dgm:presLayoutVars>
      </dgm:prSet>
      <dgm:spPr/>
    </dgm:pt>
    <dgm:pt modelId="{E849E4B2-44BB-42E4-82D3-48D12801D38E}" type="pres">
      <dgm:prSet presAssocID="{FC272FD5-3A34-4BCF-B487-367D4994C2B1}" presName="childText" presStyleLbl="revTx" presStyleIdx="3" presStyleCnt="4">
        <dgm:presLayoutVars>
          <dgm:bulletEnabled val="1"/>
        </dgm:presLayoutVars>
      </dgm:prSet>
      <dgm:spPr/>
    </dgm:pt>
  </dgm:ptLst>
  <dgm:cxnLst>
    <dgm:cxn modelId="{FF7B1712-7B05-4101-9459-66D1108FC757}" type="presOf" srcId="{184CB0E0-75C8-4245-B03D-45ECBEECB14A}" destId="{D4D44C85-6E5A-4785-AB2B-98EC9C061FD8}" srcOrd="0" destOrd="0" presId="urn:microsoft.com/office/officeart/2005/8/layout/vList2"/>
    <dgm:cxn modelId="{CA0C331A-ECC3-4587-AC2E-2BAEFD91CD7D}" type="presOf" srcId="{041F1E98-8EA6-45AF-9B73-A1A30B59322F}" destId="{0C3F2038-DEEB-4E99-B187-B72E43F1567E}" srcOrd="0" destOrd="0" presId="urn:microsoft.com/office/officeart/2005/8/layout/vList2"/>
    <dgm:cxn modelId="{D70A6422-0ABA-4923-B7CD-39C92E6D88B2}" type="presOf" srcId="{2EF3BBD0-4B76-4656-A7DB-01E6C3315CC4}" destId="{E849E4B2-44BB-42E4-82D3-48D12801D38E}" srcOrd="0" destOrd="0" presId="urn:microsoft.com/office/officeart/2005/8/layout/vList2"/>
    <dgm:cxn modelId="{7B5F863E-3D97-46D3-89C3-17154EE399E4}" type="presOf" srcId="{77F56305-AE52-4282-ACF7-7694C99FD23C}" destId="{998218B5-3682-4EC6-9E30-C821F8FCD52D}" srcOrd="0" destOrd="0" presId="urn:microsoft.com/office/officeart/2005/8/layout/vList2"/>
    <dgm:cxn modelId="{98F61C5E-78B2-49C7-95C2-403857753AB3}" type="presOf" srcId="{B1542635-BDE8-4270-902D-DF152F49B9FF}" destId="{7CADB471-8D66-40C0-8FE0-9385C6B97099}" srcOrd="0" destOrd="0" presId="urn:microsoft.com/office/officeart/2005/8/layout/vList2"/>
    <dgm:cxn modelId="{0F44DA5F-0C2A-48F3-AC97-DF0B31F123D8}" srcId="{77F56305-AE52-4282-ACF7-7694C99FD23C}" destId="{7A82C41C-9F32-421A-BFC2-B34EAD24EECA}" srcOrd="0" destOrd="0" parTransId="{CEC0CE1C-679D-4DAE-827C-20C234A91AD9}" sibTransId="{CE062FCF-40AD-4BE1-A73D-38F752AA6389}"/>
    <dgm:cxn modelId="{8ABE5C69-DA3A-44B3-AA05-32085710B535}" type="presOf" srcId="{FC272FD5-3A34-4BCF-B487-367D4994C2B1}" destId="{374CFC8F-4B6B-407B-AF94-8CF81F7F9B74}" srcOrd="0" destOrd="0" presId="urn:microsoft.com/office/officeart/2005/8/layout/vList2"/>
    <dgm:cxn modelId="{7D001A6E-EB6E-4A53-A725-0CA9C9C1B07B}" srcId="{041F1E98-8EA6-45AF-9B73-A1A30B59322F}" destId="{4DAE8A12-2B9E-48B4-8E46-5B8B9E52234E}" srcOrd="0" destOrd="0" parTransId="{3E812074-53BB-4F84-89AB-F21BEA7580FA}" sibTransId="{FFA17DD2-3DFA-4428-8791-AE7D4EE1EC04}"/>
    <dgm:cxn modelId="{BEB7BB55-91BE-41FD-94E5-276C6BF4D61E}" srcId="{77F56305-AE52-4282-ACF7-7694C99FD23C}" destId="{FC272FD5-3A34-4BCF-B487-367D4994C2B1}" srcOrd="3" destOrd="0" parTransId="{E357A52D-12BF-4CFB-9E1F-12906AD1627A}" sibTransId="{4BF40ADC-B8CD-447B-81DB-4546C88AA8BE}"/>
    <dgm:cxn modelId="{3002F878-6BC4-47D5-954A-8F95614CB14D}" srcId="{184CB0E0-75C8-4245-B03D-45ECBEECB14A}" destId="{B1542635-BDE8-4270-902D-DF152F49B9FF}" srcOrd="0" destOrd="0" parTransId="{2B1A39EA-1886-4E2C-B305-05FCCC8C2720}" sibTransId="{4B366A2C-FF5C-4A0A-8791-C6A716ACC46D}"/>
    <dgm:cxn modelId="{D39A1397-604D-4986-B71F-6A40C0784FB0}" srcId="{7A82C41C-9F32-421A-BFC2-B34EAD24EECA}" destId="{9C43211D-2185-4E7B-A3D5-027BA0BB186F}" srcOrd="0" destOrd="0" parTransId="{BED2C84A-0407-472D-98EF-D9AE1C59E8DD}" sibTransId="{7FF1BD22-E124-4719-B0DC-06E4BBDCEC91}"/>
    <dgm:cxn modelId="{DA6DAFAB-56C9-49C2-84A9-5D09B7EB25D2}" type="presOf" srcId="{7A82C41C-9F32-421A-BFC2-B34EAD24EECA}" destId="{A2FD5D3D-48FE-4DD6-860D-B85A00267413}" srcOrd="0" destOrd="0" presId="urn:microsoft.com/office/officeart/2005/8/layout/vList2"/>
    <dgm:cxn modelId="{DC8372AD-DD0E-43A9-AA9C-D396809F5030}" type="presOf" srcId="{9C43211D-2185-4E7B-A3D5-027BA0BB186F}" destId="{C441A4E7-D8D5-40F0-8921-882786BB1121}" srcOrd="0" destOrd="0" presId="urn:microsoft.com/office/officeart/2005/8/layout/vList2"/>
    <dgm:cxn modelId="{5A98F7C7-8A71-437A-8739-4AE26E7F9EBF}" srcId="{77F56305-AE52-4282-ACF7-7694C99FD23C}" destId="{041F1E98-8EA6-45AF-9B73-A1A30B59322F}" srcOrd="1" destOrd="0" parTransId="{EA6CF737-5DDE-4418-9FD7-8EC7CD4B1A8C}" sibTransId="{3607F8F8-D9F8-41D8-B4AF-5E05E2EC7FAE}"/>
    <dgm:cxn modelId="{00F89EE8-C8CB-4321-88A6-642DC2A00DFA}" srcId="{FC272FD5-3A34-4BCF-B487-367D4994C2B1}" destId="{2EF3BBD0-4B76-4656-A7DB-01E6C3315CC4}" srcOrd="0" destOrd="0" parTransId="{593E0270-BCE6-44A1-8860-AE7057D26D11}" sibTransId="{C4B6B180-BAF3-4411-BBF6-35771C620101}"/>
    <dgm:cxn modelId="{E169C3F9-03C0-4910-B71B-B1FC438DE02A}" srcId="{77F56305-AE52-4282-ACF7-7694C99FD23C}" destId="{184CB0E0-75C8-4245-B03D-45ECBEECB14A}" srcOrd="2" destOrd="0" parTransId="{0DD24991-82CD-493E-AD58-5009941D4171}" sibTransId="{709E13AA-271F-4CE1-B6F1-39B1BFD7DFB4}"/>
    <dgm:cxn modelId="{DFF163FA-A042-4356-8479-67CEC57EF3B1}" type="presOf" srcId="{4DAE8A12-2B9E-48B4-8E46-5B8B9E52234E}" destId="{071D7A3D-D9CA-4378-AD3C-4D5E5B40644C}" srcOrd="0" destOrd="0" presId="urn:microsoft.com/office/officeart/2005/8/layout/vList2"/>
    <dgm:cxn modelId="{9B0F2289-5792-4464-AD9C-F1947780480A}" type="presParOf" srcId="{998218B5-3682-4EC6-9E30-C821F8FCD52D}" destId="{A2FD5D3D-48FE-4DD6-860D-B85A00267413}" srcOrd="0" destOrd="0" presId="urn:microsoft.com/office/officeart/2005/8/layout/vList2"/>
    <dgm:cxn modelId="{BD4EA2F9-8241-439F-AF42-CB5A64733CA6}" type="presParOf" srcId="{998218B5-3682-4EC6-9E30-C821F8FCD52D}" destId="{C441A4E7-D8D5-40F0-8921-882786BB1121}" srcOrd="1" destOrd="0" presId="urn:microsoft.com/office/officeart/2005/8/layout/vList2"/>
    <dgm:cxn modelId="{780BEDE3-4F5C-4E78-8ADD-EAC6930E2E5A}" type="presParOf" srcId="{998218B5-3682-4EC6-9E30-C821F8FCD52D}" destId="{0C3F2038-DEEB-4E99-B187-B72E43F1567E}" srcOrd="2" destOrd="0" presId="urn:microsoft.com/office/officeart/2005/8/layout/vList2"/>
    <dgm:cxn modelId="{511C102C-9E30-44A0-A29D-5E72CE829EFE}" type="presParOf" srcId="{998218B5-3682-4EC6-9E30-C821F8FCD52D}" destId="{071D7A3D-D9CA-4378-AD3C-4D5E5B40644C}" srcOrd="3" destOrd="0" presId="urn:microsoft.com/office/officeart/2005/8/layout/vList2"/>
    <dgm:cxn modelId="{0CF1F411-166B-444F-9BCB-8E1C85B97AEB}" type="presParOf" srcId="{998218B5-3682-4EC6-9E30-C821F8FCD52D}" destId="{D4D44C85-6E5A-4785-AB2B-98EC9C061FD8}" srcOrd="4" destOrd="0" presId="urn:microsoft.com/office/officeart/2005/8/layout/vList2"/>
    <dgm:cxn modelId="{4B286640-9454-4D77-8598-9EC6C8BC65A7}" type="presParOf" srcId="{998218B5-3682-4EC6-9E30-C821F8FCD52D}" destId="{7CADB471-8D66-40C0-8FE0-9385C6B97099}" srcOrd="5" destOrd="0" presId="urn:microsoft.com/office/officeart/2005/8/layout/vList2"/>
    <dgm:cxn modelId="{2D5DF220-33F8-403A-AA93-15A73ADBFC63}" type="presParOf" srcId="{998218B5-3682-4EC6-9E30-C821F8FCD52D}" destId="{374CFC8F-4B6B-407B-AF94-8CF81F7F9B74}" srcOrd="6" destOrd="0" presId="urn:microsoft.com/office/officeart/2005/8/layout/vList2"/>
    <dgm:cxn modelId="{783E6F20-63C8-432A-A956-72D3FDA7B729}" type="presParOf" srcId="{998218B5-3682-4EC6-9E30-C821F8FCD52D}" destId="{E849E4B2-44BB-42E4-82D3-48D12801D38E}"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62480C-146A-4580-95BC-B03E017CF18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2901E61-A69E-4F52-8216-01EC24755D99}">
      <dgm:prSet phldrT="[Text]" custT="1"/>
      <dgm:spPr/>
      <dgm:t>
        <a:bodyPr/>
        <a:lstStyle/>
        <a:p>
          <a:r>
            <a:rPr lang="en-US" sz="2200" dirty="0">
              <a:latin typeface="Arial" panose="020B0604020202020204" pitchFamily="34" charset="0"/>
              <a:cs typeface="Arial" panose="020B0604020202020204" pitchFamily="34" charset="0"/>
            </a:rPr>
            <a:t>Cyberwarfare often makes a broader set of targets available to combatants for three major reasons:</a:t>
          </a:r>
        </a:p>
      </dgm:t>
    </dgm:pt>
    <dgm:pt modelId="{1A086257-DD9B-4DC9-9F89-8A3F50D9E4F4}" type="parTrans" cxnId="{EB5E7CC1-589D-4E41-A424-D35FCB6F4B4C}">
      <dgm:prSet/>
      <dgm:spPr/>
      <dgm:t>
        <a:bodyPr/>
        <a:lstStyle/>
        <a:p>
          <a:endParaRPr lang="en-US" sz="2200">
            <a:latin typeface="Arial" panose="020B0604020202020204" pitchFamily="34" charset="0"/>
            <a:cs typeface="Arial" panose="020B0604020202020204" pitchFamily="34" charset="0"/>
          </a:endParaRPr>
        </a:p>
      </dgm:t>
    </dgm:pt>
    <dgm:pt modelId="{32542C52-7930-47D7-A3E0-4F3B2C4F9A42}" type="sibTrans" cxnId="{EB5E7CC1-589D-4E41-A424-D35FCB6F4B4C}">
      <dgm:prSet/>
      <dgm:spPr/>
      <dgm:t>
        <a:bodyPr/>
        <a:lstStyle/>
        <a:p>
          <a:endParaRPr lang="en-US" sz="2200">
            <a:latin typeface="Arial" panose="020B0604020202020204" pitchFamily="34" charset="0"/>
            <a:cs typeface="Arial" panose="020B0604020202020204" pitchFamily="34" charset="0"/>
          </a:endParaRPr>
        </a:p>
      </dgm:t>
    </dgm:pt>
    <dgm:pt modelId="{1C22316E-CADB-48E9-B084-5B8124D56479}">
      <dgm:prSet custT="1"/>
      <dgm:spPr/>
      <dgm:t>
        <a:bodyPr/>
        <a:lstStyle/>
        <a:p>
          <a:r>
            <a:rPr lang="en-US" sz="2000" dirty="0">
              <a:latin typeface="Arial" panose="020B0604020202020204" pitchFamily="34" charset="0"/>
              <a:cs typeface="Arial" panose="020B0604020202020204" pitchFamily="34" charset="0"/>
            </a:rPr>
            <a:t>Cyberwar is often waged outside of the traditional boundaries of armed conflict.</a:t>
          </a:r>
        </a:p>
      </dgm:t>
    </dgm:pt>
    <dgm:pt modelId="{0987671E-4C6E-4031-B97C-3DA3844B66A3}" type="parTrans" cxnId="{B7063C21-9796-4B63-BDE3-6FC2A1F4A91B}">
      <dgm:prSet/>
      <dgm:spPr/>
      <dgm:t>
        <a:bodyPr/>
        <a:lstStyle/>
        <a:p>
          <a:endParaRPr lang="en-US" sz="2200">
            <a:latin typeface="Arial" panose="020B0604020202020204" pitchFamily="34" charset="0"/>
            <a:cs typeface="Arial" panose="020B0604020202020204" pitchFamily="34" charset="0"/>
          </a:endParaRPr>
        </a:p>
      </dgm:t>
    </dgm:pt>
    <dgm:pt modelId="{5AC4034C-98A7-4B3E-B76F-C6A63C21A1E2}" type="sibTrans" cxnId="{B7063C21-9796-4B63-BDE3-6FC2A1F4A91B}">
      <dgm:prSet/>
      <dgm:spPr/>
      <dgm:t>
        <a:bodyPr/>
        <a:lstStyle/>
        <a:p>
          <a:endParaRPr lang="en-US" sz="2200">
            <a:latin typeface="Arial" panose="020B0604020202020204" pitchFamily="34" charset="0"/>
            <a:cs typeface="Arial" panose="020B0604020202020204" pitchFamily="34" charset="0"/>
          </a:endParaRPr>
        </a:p>
      </dgm:t>
    </dgm:pt>
    <dgm:pt modelId="{120ED585-6BF4-4896-9E2B-B0FD20F7ADC0}">
      <dgm:prSet custT="1"/>
      <dgm:spPr/>
      <dgm:t>
        <a:bodyPr/>
        <a:lstStyle/>
        <a:p>
          <a:r>
            <a:rPr lang="en-US" sz="2000" dirty="0">
              <a:latin typeface="Arial" panose="020B0604020202020204" pitchFamily="34" charset="0"/>
              <a:cs typeface="Arial" panose="020B0604020202020204" pitchFamily="34" charset="0"/>
            </a:rPr>
            <a:t>Civilian systems and networks are a significant portion of the available route to military and nonmilitary targets and are often easier to gain access to.</a:t>
          </a:r>
        </a:p>
      </dgm:t>
    </dgm:pt>
    <dgm:pt modelId="{E2CE8EFC-18E4-453D-87AD-3DB1D98D98CD}" type="parTrans" cxnId="{89DE4FA0-0238-44FE-A060-76643E0A1B70}">
      <dgm:prSet/>
      <dgm:spPr/>
      <dgm:t>
        <a:bodyPr/>
        <a:lstStyle/>
        <a:p>
          <a:endParaRPr lang="en-US" sz="2200">
            <a:latin typeface="Arial" panose="020B0604020202020204" pitchFamily="34" charset="0"/>
            <a:cs typeface="Arial" panose="020B0604020202020204" pitchFamily="34" charset="0"/>
          </a:endParaRPr>
        </a:p>
      </dgm:t>
    </dgm:pt>
    <dgm:pt modelId="{8503194C-080F-414D-8727-E774FB7BAE7B}" type="sibTrans" cxnId="{89DE4FA0-0238-44FE-A060-76643E0A1B70}">
      <dgm:prSet/>
      <dgm:spPr/>
      <dgm:t>
        <a:bodyPr/>
        <a:lstStyle/>
        <a:p>
          <a:endParaRPr lang="en-US" sz="2200">
            <a:latin typeface="Arial" panose="020B0604020202020204" pitchFamily="34" charset="0"/>
            <a:cs typeface="Arial" panose="020B0604020202020204" pitchFamily="34" charset="0"/>
          </a:endParaRPr>
        </a:p>
      </dgm:t>
    </dgm:pt>
    <dgm:pt modelId="{336B7A50-04A6-429C-A7A7-0D748ED5AF6E}">
      <dgm:prSet custT="1"/>
      <dgm:spPr/>
      <dgm:t>
        <a:bodyPr/>
        <a:lstStyle/>
        <a:p>
          <a:r>
            <a:rPr lang="en-US" sz="2000" dirty="0">
              <a:latin typeface="Arial" panose="020B0604020202020204" pitchFamily="34" charset="0"/>
              <a:cs typeface="Arial" panose="020B0604020202020204" pitchFamily="34" charset="0"/>
            </a:rPr>
            <a:t>Cyberwar does not have an existing body of international law limiting its scope as do the treaties that define targets in traditional combat.</a:t>
          </a:r>
        </a:p>
      </dgm:t>
    </dgm:pt>
    <dgm:pt modelId="{3A99906C-F761-4B2E-9BF1-EF38D0990A58}" type="parTrans" cxnId="{C39E1C5E-7075-470A-8FEE-F269415E841D}">
      <dgm:prSet/>
      <dgm:spPr/>
      <dgm:t>
        <a:bodyPr/>
        <a:lstStyle/>
        <a:p>
          <a:endParaRPr lang="en-US" sz="2200">
            <a:latin typeface="Arial" panose="020B0604020202020204" pitchFamily="34" charset="0"/>
            <a:cs typeface="Arial" panose="020B0604020202020204" pitchFamily="34" charset="0"/>
          </a:endParaRPr>
        </a:p>
      </dgm:t>
    </dgm:pt>
    <dgm:pt modelId="{B390194D-4458-4CAA-BA30-ADD0FE988A68}" type="sibTrans" cxnId="{C39E1C5E-7075-470A-8FEE-F269415E841D}">
      <dgm:prSet/>
      <dgm:spPr/>
      <dgm:t>
        <a:bodyPr/>
        <a:lstStyle/>
        <a:p>
          <a:endParaRPr lang="en-US" sz="2200">
            <a:latin typeface="Arial" panose="020B0604020202020204" pitchFamily="34" charset="0"/>
            <a:cs typeface="Arial" panose="020B0604020202020204" pitchFamily="34" charset="0"/>
          </a:endParaRPr>
        </a:p>
      </dgm:t>
    </dgm:pt>
    <dgm:pt modelId="{E17C953E-9259-451B-87BC-6AFD41B95391}" type="pres">
      <dgm:prSet presAssocID="{B062480C-146A-4580-95BC-B03E017CF183}" presName="vert0" presStyleCnt="0">
        <dgm:presLayoutVars>
          <dgm:dir/>
          <dgm:animOne val="branch"/>
          <dgm:animLvl val="lvl"/>
        </dgm:presLayoutVars>
      </dgm:prSet>
      <dgm:spPr/>
    </dgm:pt>
    <dgm:pt modelId="{2B852CBA-19C8-4E65-B06E-1824B3A27318}" type="pres">
      <dgm:prSet presAssocID="{02901E61-A69E-4F52-8216-01EC24755D99}" presName="thickLine" presStyleLbl="alignNode1" presStyleIdx="0" presStyleCnt="1"/>
      <dgm:spPr/>
    </dgm:pt>
    <dgm:pt modelId="{10F94FA6-551A-4936-A9EF-A99EAA201839}" type="pres">
      <dgm:prSet presAssocID="{02901E61-A69E-4F52-8216-01EC24755D99}" presName="horz1" presStyleCnt="0"/>
      <dgm:spPr/>
    </dgm:pt>
    <dgm:pt modelId="{B2C969FD-5B9F-48EA-87E3-D10E243A4A80}" type="pres">
      <dgm:prSet presAssocID="{02901E61-A69E-4F52-8216-01EC24755D99}" presName="tx1" presStyleLbl="revTx" presStyleIdx="0" presStyleCnt="4"/>
      <dgm:spPr/>
    </dgm:pt>
    <dgm:pt modelId="{DC20377B-CF17-4C52-976B-360CF9852CD8}" type="pres">
      <dgm:prSet presAssocID="{02901E61-A69E-4F52-8216-01EC24755D99}" presName="vert1" presStyleCnt="0"/>
      <dgm:spPr/>
    </dgm:pt>
    <dgm:pt modelId="{23CFF803-8433-45FA-922B-6807DEA776BC}" type="pres">
      <dgm:prSet presAssocID="{1C22316E-CADB-48E9-B084-5B8124D56479}" presName="vertSpace2a" presStyleCnt="0"/>
      <dgm:spPr/>
    </dgm:pt>
    <dgm:pt modelId="{BF138774-3576-4D72-B3C6-E4BF1DB1121D}" type="pres">
      <dgm:prSet presAssocID="{1C22316E-CADB-48E9-B084-5B8124D56479}" presName="horz2" presStyleCnt="0"/>
      <dgm:spPr/>
    </dgm:pt>
    <dgm:pt modelId="{FF14E803-8FE7-407F-8021-96944DD67360}" type="pres">
      <dgm:prSet presAssocID="{1C22316E-CADB-48E9-B084-5B8124D56479}" presName="horzSpace2" presStyleCnt="0"/>
      <dgm:spPr/>
    </dgm:pt>
    <dgm:pt modelId="{4D0B0B62-B1D2-4927-BC4C-351719CB6B5C}" type="pres">
      <dgm:prSet presAssocID="{1C22316E-CADB-48E9-B084-5B8124D56479}" presName="tx2" presStyleLbl="revTx" presStyleIdx="1" presStyleCnt="4"/>
      <dgm:spPr/>
    </dgm:pt>
    <dgm:pt modelId="{1B949EE5-2C40-4788-8BB4-F9248F6A2BFB}" type="pres">
      <dgm:prSet presAssocID="{1C22316E-CADB-48E9-B084-5B8124D56479}" presName="vert2" presStyleCnt="0"/>
      <dgm:spPr/>
    </dgm:pt>
    <dgm:pt modelId="{89DAEE2D-0365-4B69-BF97-253E9FA80B43}" type="pres">
      <dgm:prSet presAssocID="{1C22316E-CADB-48E9-B084-5B8124D56479}" presName="thinLine2b" presStyleLbl="callout" presStyleIdx="0" presStyleCnt="3"/>
      <dgm:spPr/>
    </dgm:pt>
    <dgm:pt modelId="{3C49997E-6320-4E42-8466-A6C726348E8E}" type="pres">
      <dgm:prSet presAssocID="{1C22316E-CADB-48E9-B084-5B8124D56479}" presName="vertSpace2b" presStyleCnt="0"/>
      <dgm:spPr/>
    </dgm:pt>
    <dgm:pt modelId="{223CE139-41E3-4256-AC3D-D68533C7F15F}" type="pres">
      <dgm:prSet presAssocID="{120ED585-6BF4-4896-9E2B-B0FD20F7ADC0}" presName="horz2" presStyleCnt="0"/>
      <dgm:spPr/>
    </dgm:pt>
    <dgm:pt modelId="{43938721-AE67-4837-A98B-D284C6A573F4}" type="pres">
      <dgm:prSet presAssocID="{120ED585-6BF4-4896-9E2B-B0FD20F7ADC0}" presName="horzSpace2" presStyleCnt="0"/>
      <dgm:spPr/>
    </dgm:pt>
    <dgm:pt modelId="{55CA905F-7017-46BC-9A6D-0EA843F815FD}" type="pres">
      <dgm:prSet presAssocID="{120ED585-6BF4-4896-9E2B-B0FD20F7ADC0}" presName="tx2" presStyleLbl="revTx" presStyleIdx="2" presStyleCnt="4"/>
      <dgm:spPr/>
    </dgm:pt>
    <dgm:pt modelId="{432C54B3-4AEE-46A3-B3B9-BAA0934386E6}" type="pres">
      <dgm:prSet presAssocID="{120ED585-6BF4-4896-9E2B-B0FD20F7ADC0}" presName="vert2" presStyleCnt="0"/>
      <dgm:spPr/>
    </dgm:pt>
    <dgm:pt modelId="{A0919E8D-6F55-4D09-9B20-A9AAB1C93ABC}" type="pres">
      <dgm:prSet presAssocID="{120ED585-6BF4-4896-9E2B-B0FD20F7ADC0}" presName="thinLine2b" presStyleLbl="callout" presStyleIdx="1" presStyleCnt="3"/>
      <dgm:spPr/>
    </dgm:pt>
    <dgm:pt modelId="{9654057D-EEC4-4430-9A2C-91B0FAECC05D}" type="pres">
      <dgm:prSet presAssocID="{120ED585-6BF4-4896-9E2B-B0FD20F7ADC0}" presName="vertSpace2b" presStyleCnt="0"/>
      <dgm:spPr/>
    </dgm:pt>
    <dgm:pt modelId="{DDE03585-70DA-41CB-8FC2-B0636FACFF59}" type="pres">
      <dgm:prSet presAssocID="{336B7A50-04A6-429C-A7A7-0D748ED5AF6E}" presName="horz2" presStyleCnt="0"/>
      <dgm:spPr/>
    </dgm:pt>
    <dgm:pt modelId="{99674BC1-E169-440F-AE12-68DBCD2C6A72}" type="pres">
      <dgm:prSet presAssocID="{336B7A50-04A6-429C-A7A7-0D748ED5AF6E}" presName="horzSpace2" presStyleCnt="0"/>
      <dgm:spPr/>
    </dgm:pt>
    <dgm:pt modelId="{1A5F5010-D526-4803-91A0-EFCA486E5CDF}" type="pres">
      <dgm:prSet presAssocID="{336B7A50-04A6-429C-A7A7-0D748ED5AF6E}" presName="tx2" presStyleLbl="revTx" presStyleIdx="3" presStyleCnt="4"/>
      <dgm:spPr/>
    </dgm:pt>
    <dgm:pt modelId="{8E018A72-4A67-430D-9902-E938F4F5C3CC}" type="pres">
      <dgm:prSet presAssocID="{336B7A50-04A6-429C-A7A7-0D748ED5AF6E}" presName="vert2" presStyleCnt="0"/>
      <dgm:spPr/>
    </dgm:pt>
    <dgm:pt modelId="{7998E067-5CB3-4736-A941-400EF3B03257}" type="pres">
      <dgm:prSet presAssocID="{336B7A50-04A6-429C-A7A7-0D748ED5AF6E}" presName="thinLine2b" presStyleLbl="callout" presStyleIdx="2" presStyleCnt="3"/>
      <dgm:spPr/>
    </dgm:pt>
    <dgm:pt modelId="{EF5005B8-7AB1-4F63-B58B-09B6728AFF17}" type="pres">
      <dgm:prSet presAssocID="{336B7A50-04A6-429C-A7A7-0D748ED5AF6E}" presName="vertSpace2b" presStyleCnt="0"/>
      <dgm:spPr/>
    </dgm:pt>
  </dgm:ptLst>
  <dgm:cxnLst>
    <dgm:cxn modelId="{B7063C21-9796-4B63-BDE3-6FC2A1F4A91B}" srcId="{02901E61-A69E-4F52-8216-01EC24755D99}" destId="{1C22316E-CADB-48E9-B084-5B8124D56479}" srcOrd="0" destOrd="0" parTransId="{0987671E-4C6E-4031-B97C-3DA3844B66A3}" sibTransId="{5AC4034C-98A7-4B3E-B76F-C6A63C21A1E2}"/>
    <dgm:cxn modelId="{C39E1C5E-7075-470A-8FEE-F269415E841D}" srcId="{02901E61-A69E-4F52-8216-01EC24755D99}" destId="{336B7A50-04A6-429C-A7A7-0D748ED5AF6E}" srcOrd="2" destOrd="0" parTransId="{3A99906C-F761-4B2E-9BF1-EF38D0990A58}" sibTransId="{B390194D-4458-4CAA-BA30-ADD0FE988A68}"/>
    <dgm:cxn modelId="{1558E765-FB52-4B12-8E68-4D73396D22A0}" type="presOf" srcId="{336B7A50-04A6-429C-A7A7-0D748ED5AF6E}" destId="{1A5F5010-D526-4803-91A0-EFCA486E5CDF}" srcOrd="0" destOrd="0" presId="urn:microsoft.com/office/officeart/2008/layout/LinedList"/>
    <dgm:cxn modelId="{3E09644B-6E8B-4835-AA62-2DE85CDFDDDE}" type="presOf" srcId="{1C22316E-CADB-48E9-B084-5B8124D56479}" destId="{4D0B0B62-B1D2-4927-BC4C-351719CB6B5C}" srcOrd="0" destOrd="0" presId="urn:microsoft.com/office/officeart/2008/layout/LinedList"/>
    <dgm:cxn modelId="{22787393-4A0A-45AC-A97F-5C86F0ECED2E}" type="presOf" srcId="{120ED585-6BF4-4896-9E2B-B0FD20F7ADC0}" destId="{55CA905F-7017-46BC-9A6D-0EA843F815FD}" srcOrd="0" destOrd="0" presId="urn:microsoft.com/office/officeart/2008/layout/LinedList"/>
    <dgm:cxn modelId="{89DE4FA0-0238-44FE-A060-76643E0A1B70}" srcId="{02901E61-A69E-4F52-8216-01EC24755D99}" destId="{120ED585-6BF4-4896-9E2B-B0FD20F7ADC0}" srcOrd="1" destOrd="0" parTransId="{E2CE8EFC-18E4-453D-87AD-3DB1D98D98CD}" sibTransId="{8503194C-080F-414D-8727-E774FB7BAE7B}"/>
    <dgm:cxn modelId="{EB5E7CC1-589D-4E41-A424-D35FCB6F4B4C}" srcId="{B062480C-146A-4580-95BC-B03E017CF183}" destId="{02901E61-A69E-4F52-8216-01EC24755D99}" srcOrd="0" destOrd="0" parTransId="{1A086257-DD9B-4DC9-9F89-8A3F50D9E4F4}" sibTransId="{32542C52-7930-47D7-A3E0-4F3B2C4F9A42}"/>
    <dgm:cxn modelId="{06881BC3-F15F-4290-A26E-BB441273FBAD}" type="presOf" srcId="{02901E61-A69E-4F52-8216-01EC24755D99}" destId="{B2C969FD-5B9F-48EA-87E3-D10E243A4A80}" srcOrd="0" destOrd="0" presId="urn:microsoft.com/office/officeart/2008/layout/LinedList"/>
    <dgm:cxn modelId="{D53DABCE-16DD-4C11-94EB-A82C043116B0}" type="presOf" srcId="{B062480C-146A-4580-95BC-B03E017CF183}" destId="{E17C953E-9259-451B-87BC-6AFD41B95391}" srcOrd="0" destOrd="0" presId="urn:microsoft.com/office/officeart/2008/layout/LinedList"/>
    <dgm:cxn modelId="{E4B7A43F-A5A7-49F0-B568-F1B405FEC83C}" type="presParOf" srcId="{E17C953E-9259-451B-87BC-6AFD41B95391}" destId="{2B852CBA-19C8-4E65-B06E-1824B3A27318}" srcOrd="0" destOrd="0" presId="urn:microsoft.com/office/officeart/2008/layout/LinedList"/>
    <dgm:cxn modelId="{076B53C4-17DE-405A-B590-C309D82980D8}" type="presParOf" srcId="{E17C953E-9259-451B-87BC-6AFD41B95391}" destId="{10F94FA6-551A-4936-A9EF-A99EAA201839}" srcOrd="1" destOrd="0" presId="urn:microsoft.com/office/officeart/2008/layout/LinedList"/>
    <dgm:cxn modelId="{19B7083C-ABFD-480A-AD66-C4D3958E97BD}" type="presParOf" srcId="{10F94FA6-551A-4936-A9EF-A99EAA201839}" destId="{B2C969FD-5B9F-48EA-87E3-D10E243A4A80}" srcOrd="0" destOrd="0" presId="urn:microsoft.com/office/officeart/2008/layout/LinedList"/>
    <dgm:cxn modelId="{2F6F7FE9-3AE1-42A6-B107-8FFABF1C6B8B}" type="presParOf" srcId="{10F94FA6-551A-4936-A9EF-A99EAA201839}" destId="{DC20377B-CF17-4C52-976B-360CF9852CD8}" srcOrd="1" destOrd="0" presId="urn:microsoft.com/office/officeart/2008/layout/LinedList"/>
    <dgm:cxn modelId="{A95AF91C-1427-4417-9C84-FA863ABEDBE0}" type="presParOf" srcId="{DC20377B-CF17-4C52-976B-360CF9852CD8}" destId="{23CFF803-8433-45FA-922B-6807DEA776BC}" srcOrd="0" destOrd="0" presId="urn:microsoft.com/office/officeart/2008/layout/LinedList"/>
    <dgm:cxn modelId="{6B64258F-C2CE-499A-8507-465EB578055A}" type="presParOf" srcId="{DC20377B-CF17-4C52-976B-360CF9852CD8}" destId="{BF138774-3576-4D72-B3C6-E4BF1DB1121D}" srcOrd="1" destOrd="0" presId="urn:microsoft.com/office/officeart/2008/layout/LinedList"/>
    <dgm:cxn modelId="{760E7CC3-D59A-4CE6-98BC-1C937E7CB1E5}" type="presParOf" srcId="{BF138774-3576-4D72-B3C6-E4BF1DB1121D}" destId="{FF14E803-8FE7-407F-8021-96944DD67360}" srcOrd="0" destOrd="0" presId="urn:microsoft.com/office/officeart/2008/layout/LinedList"/>
    <dgm:cxn modelId="{2337E85C-AEEC-496B-8643-FCC78D96A81F}" type="presParOf" srcId="{BF138774-3576-4D72-B3C6-E4BF1DB1121D}" destId="{4D0B0B62-B1D2-4927-BC4C-351719CB6B5C}" srcOrd="1" destOrd="0" presId="urn:microsoft.com/office/officeart/2008/layout/LinedList"/>
    <dgm:cxn modelId="{F72948BE-7F98-44ED-9898-984A827C4A69}" type="presParOf" srcId="{BF138774-3576-4D72-B3C6-E4BF1DB1121D}" destId="{1B949EE5-2C40-4788-8BB4-F9248F6A2BFB}" srcOrd="2" destOrd="0" presId="urn:microsoft.com/office/officeart/2008/layout/LinedList"/>
    <dgm:cxn modelId="{38F1DDF7-FD43-401C-927D-11EBBAB55F4D}" type="presParOf" srcId="{DC20377B-CF17-4C52-976B-360CF9852CD8}" destId="{89DAEE2D-0365-4B69-BF97-253E9FA80B43}" srcOrd="2" destOrd="0" presId="urn:microsoft.com/office/officeart/2008/layout/LinedList"/>
    <dgm:cxn modelId="{2F2468D6-3DDD-4BC1-B7DB-12082FD0A37D}" type="presParOf" srcId="{DC20377B-CF17-4C52-976B-360CF9852CD8}" destId="{3C49997E-6320-4E42-8466-A6C726348E8E}" srcOrd="3" destOrd="0" presId="urn:microsoft.com/office/officeart/2008/layout/LinedList"/>
    <dgm:cxn modelId="{00AFCEB9-D6AA-400D-9B89-6A3F99C80C34}" type="presParOf" srcId="{DC20377B-CF17-4C52-976B-360CF9852CD8}" destId="{223CE139-41E3-4256-AC3D-D68533C7F15F}" srcOrd="4" destOrd="0" presId="urn:microsoft.com/office/officeart/2008/layout/LinedList"/>
    <dgm:cxn modelId="{BA113A17-EF42-47B0-A579-EAA5EE4789CB}" type="presParOf" srcId="{223CE139-41E3-4256-AC3D-D68533C7F15F}" destId="{43938721-AE67-4837-A98B-D284C6A573F4}" srcOrd="0" destOrd="0" presId="urn:microsoft.com/office/officeart/2008/layout/LinedList"/>
    <dgm:cxn modelId="{92320637-377B-46CA-9BA9-20BAAFD94C1F}" type="presParOf" srcId="{223CE139-41E3-4256-AC3D-D68533C7F15F}" destId="{55CA905F-7017-46BC-9A6D-0EA843F815FD}" srcOrd="1" destOrd="0" presId="urn:microsoft.com/office/officeart/2008/layout/LinedList"/>
    <dgm:cxn modelId="{28889CA4-FF11-4EBA-B463-A9369FA8226C}" type="presParOf" srcId="{223CE139-41E3-4256-AC3D-D68533C7F15F}" destId="{432C54B3-4AEE-46A3-B3B9-BAA0934386E6}" srcOrd="2" destOrd="0" presId="urn:microsoft.com/office/officeart/2008/layout/LinedList"/>
    <dgm:cxn modelId="{A30A98A5-1F76-42A3-B543-A121F5064F80}" type="presParOf" srcId="{DC20377B-CF17-4C52-976B-360CF9852CD8}" destId="{A0919E8D-6F55-4D09-9B20-A9AAB1C93ABC}" srcOrd="5" destOrd="0" presId="urn:microsoft.com/office/officeart/2008/layout/LinedList"/>
    <dgm:cxn modelId="{2D166699-39FC-4045-ACFA-75B23972EAB9}" type="presParOf" srcId="{DC20377B-CF17-4C52-976B-360CF9852CD8}" destId="{9654057D-EEC4-4430-9A2C-91B0FAECC05D}" srcOrd="6" destOrd="0" presId="urn:microsoft.com/office/officeart/2008/layout/LinedList"/>
    <dgm:cxn modelId="{5E9EADE1-B6F7-40F7-8740-6C495921E0E3}" type="presParOf" srcId="{DC20377B-CF17-4C52-976B-360CF9852CD8}" destId="{DDE03585-70DA-41CB-8FC2-B0636FACFF59}" srcOrd="7" destOrd="0" presId="urn:microsoft.com/office/officeart/2008/layout/LinedList"/>
    <dgm:cxn modelId="{F7917832-5DA3-479C-A335-E40D3D9BE505}" type="presParOf" srcId="{DDE03585-70DA-41CB-8FC2-B0636FACFF59}" destId="{99674BC1-E169-440F-AE12-68DBCD2C6A72}" srcOrd="0" destOrd="0" presId="urn:microsoft.com/office/officeart/2008/layout/LinedList"/>
    <dgm:cxn modelId="{363BBD90-1BF8-4D91-AE9A-876E078E5F8B}" type="presParOf" srcId="{DDE03585-70DA-41CB-8FC2-B0636FACFF59}" destId="{1A5F5010-D526-4803-91A0-EFCA486E5CDF}" srcOrd="1" destOrd="0" presId="urn:microsoft.com/office/officeart/2008/layout/LinedList"/>
    <dgm:cxn modelId="{BDEF3D0F-3637-4E04-B5E5-AEDCF0917F1F}" type="presParOf" srcId="{DDE03585-70DA-41CB-8FC2-B0636FACFF59}" destId="{8E018A72-4A67-430D-9902-E938F4F5C3CC}" srcOrd="2" destOrd="0" presId="urn:microsoft.com/office/officeart/2008/layout/LinedList"/>
    <dgm:cxn modelId="{1CD71021-5CB8-42E0-84DB-FD78C28B72BB}" type="presParOf" srcId="{DC20377B-CF17-4C52-976B-360CF9852CD8}" destId="{7998E067-5CB3-4736-A941-400EF3B03257}" srcOrd="8" destOrd="0" presId="urn:microsoft.com/office/officeart/2008/layout/LinedList"/>
    <dgm:cxn modelId="{C3E6BCAE-B575-439B-B8FB-8FAE06796FB4}" type="presParOf" srcId="{DC20377B-CF17-4C52-976B-360CF9852CD8}" destId="{EF5005B8-7AB1-4F63-B58B-09B6728AFF17}"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015878-69F3-494C-97EF-ECEB80483AA8}"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43CE691C-CA47-4E64-ABCE-4CBCC2F1A8A3}">
      <dgm:prSet custT="1"/>
      <dgm:spPr>
        <a:solidFill>
          <a:schemeClr val="accent3">
            <a:lumMod val="40000"/>
            <a:lumOff val="60000"/>
          </a:schemeClr>
        </a:solidFill>
        <a:ln>
          <a:solidFill>
            <a:schemeClr val="bg2">
              <a:lumMod val="95000"/>
            </a:schemeClr>
          </a:solidFill>
        </a:ln>
      </dgm:spPr>
      <dgm:t>
        <a:bodyPr/>
        <a:lstStyle/>
        <a:p>
          <a:r>
            <a:rPr lang="en-US" sz="2400" dirty="0">
              <a:solidFill>
                <a:srgbClr val="3C4743"/>
              </a:solidFill>
              <a:latin typeface="Arial" panose="020B0604020202020204" pitchFamily="34" charset="0"/>
              <a:cs typeface="Arial" panose="020B0604020202020204" pitchFamily="34" charset="0"/>
            </a:rPr>
            <a:t>Iran versus U.S. drones</a:t>
          </a:r>
        </a:p>
      </dgm:t>
    </dgm:pt>
    <dgm:pt modelId="{B01C7A85-F6A2-4356-A186-1286E81FA98F}" type="parTrans" cxnId="{939A3E00-9231-466F-833C-1A61C5CF8923}">
      <dgm:prSet/>
      <dgm:spPr/>
      <dgm:t>
        <a:bodyPr/>
        <a:lstStyle/>
        <a:p>
          <a:endParaRPr lang="en-US" sz="2400"/>
        </a:p>
      </dgm:t>
    </dgm:pt>
    <dgm:pt modelId="{CE30482F-4C9E-4D3A-8BD1-A373EE781951}" type="sibTrans" cxnId="{939A3E00-9231-466F-833C-1A61C5CF8923}">
      <dgm:prSet/>
      <dgm:spPr/>
      <dgm:t>
        <a:bodyPr/>
        <a:lstStyle/>
        <a:p>
          <a:endParaRPr lang="en-US" sz="2400"/>
        </a:p>
      </dgm:t>
    </dgm:pt>
    <dgm:pt modelId="{815F26D8-06C8-465A-B0EB-B28C648EE6C3}">
      <dgm:prSet custT="1"/>
      <dgm:spPr>
        <a:solidFill>
          <a:schemeClr val="accent3">
            <a:lumMod val="40000"/>
            <a:lumOff val="60000"/>
          </a:schemeClr>
        </a:solidFill>
        <a:ln>
          <a:solidFill>
            <a:schemeClr val="bg2">
              <a:lumMod val="95000"/>
            </a:schemeClr>
          </a:solidFill>
        </a:ln>
      </dgm:spPr>
      <dgm:t>
        <a:bodyPr/>
        <a:lstStyle/>
        <a:p>
          <a:r>
            <a:rPr lang="en-US" sz="2400" dirty="0">
              <a:solidFill>
                <a:srgbClr val="3C4743"/>
              </a:solidFill>
              <a:latin typeface="Arial" panose="020B0604020202020204" pitchFamily="34" charset="0"/>
              <a:cs typeface="Arial" panose="020B0604020202020204" pitchFamily="34" charset="0"/>
            </a:rPr>
            <a:t>Flame: replacing spies with software</a:t>
          </a:r>
        </a:p>
      </dgm:t>
    </dgm:pt>
    <dgm:pt modelId="{C272035E-23A0-4C80-AF97-A75E2401F773}" type="parTrans" cxnId="{099A452A-1C72-439E-9C05-7CC67151A3ED}">
      <dgm:prSet/>
      <dgm:spPr/>
      <dgm:t>
        <a:bodyPr/>
        <a:lstStyle/>
        <a:p>
          <a:endParaRPr lang="en-US" sz="2400"/>
        </a:p>
      </dgm:t>
    </dgm:pt>
    <dgm:pt modelId="{3C518221-7192-4AA7-9302-65479DD481CF}" type="sibTrans" cxnId="{099A452A-1C72-439E-9C05-7CC67151A3ED}">
      <dgm:prSet/>
      <dgm:spPr/>
      <dgm:t>
        <a:bodyPr/>
        <a:lstStyle/>
        <a:p>
          <a:endParaRPr lang="en-US" sz="2400"/>
        </a:p>
      </dgm:t>
    </dgm:pt>
    <dgm:pt modelId="{D0A77D8E-08C5-4A6A-9C36-E2E74D046777}">
      <dgm:prSet custT="1"/>
      <dgm:spPr>
        <a:solidFill>
          <a:schemeClr val="accent3">
            <a:lumMod val="40000"/>
            <a:lumOff val="60000"/>
          </a:schemeClr>
        </a:solidFill>
        <a:ln>
          <a:solidFill>
            <a:schemeClr val="bg2">
              <a:lumMod val="95000"/>
            </a:schemeClr>
          </a:solidFill>
        </a:ln>
      </dgm:spPr>
      <dgm:t>
        <a:bodyPr/>
        <a:lstStyle/>
        <a:p>
          <a:r>
            <a:rPr lang="en-US" sz="2400" dirty="0">
              <a:solidFill>
                <a:srgbClr val="3C4743"/>
              </a:solidFill>
              <a:latin typeface="Arial" panose="020B0604020202020204" pitchFamily="34" charset="0"/>
              <a:cs typeface="Arial" panose="020B0604020202020204" pitchFamily="34" charset="0"/>
            </a:rPr>
            <a:t>The first U.S. cyberwar strike: Serbia and Kosovo</a:t>
          </a:r>
        </a:p>
      </dgm:t>
    </dgm:pt>
    <dgm:pt modelId="{38CBBA3D-7A9F-4FF2-B5D5-E50F9914A90A}" type="parTrans" cxnId="{075D5FCC-C5D9-4549-9F35-2A2B72468033}">
      <dgm:prSet/>
      <dgm:spPr/>
      <dgm:t>
        <a:bodyPr/>
        <a:lstStyle/>
        <a:p>
          <a:endParaRPr lang="en-US" sz="2400"/>
        </a:p>
      </dgm:t>
    </dgm:pt>
    <dgm:pt modelId="{B636FB12-1C5E-4668-8BAC-E4E8633CD5CD}" type="sibTrans" cxnId="{075D5FCC-C5D9-4549-9F35-2A2B72468033}">
      <dgm:prSet/>
      <dgm:spPr/>
      <dgm:t>
        <a:bodyPr/>
        <a:lstStyle/>
        <a:p>
          <a:endParaRPr lang="en-US" sz="2400"/>
        </a:p>
      </dgm:t>
    </dgm:pt>
    <dgm:pt modelId="{05B1AD18-3CDC-4B76-96B3-9DD68176F167}" type="pres">
      <dgm:prSet presAssocID="{13015878-69F3-494C-97EF-ECEB80483AA8}" presName="Name0" presStyleCnt="0">
        <dgm:presLayoutVars>
          <dgm:chPref val="3"/>
          <dgm:dir/>
          <dgm:animLvl val="lvl"/>
          <dgm:resizeHandles/>
        </dgm:presLayoutVars>
      </dgm:prSet>
      <dgm:spPr/>
    </dgm:pt>
    <dgm:pt modelId="{319A390E-C855-427F-8A85-83D0075C7AF7}" type="pres">
      <dgm:prSet presAssocID="{43CE691C-CA47-4E64-ABCE-4CBCC2F1A8A3}" presName="horFlow" presStyleCnt="0"/>
      <dgm:spPr/>
    </dgm:pt>
    <dgm:pt modelId="{9416E652-8417-4C89-B195-DC48B6B8F26F}" type="pres">
      <dgm:prSet presAssocID="{43CE691C-CA47-4E64-ABCE-4CBCC2F1A8A3}" presName="bigChev" presStyleLbl="node1" presStyleIdx="0" presStyleCnt="3" custScaleX="227733"/>
      <dgm:spPr/>
    </dgm:pt>
    <dgm:pt modelId="{CE46F999-92A9-4C3E-A5F0-58B0C1FF9E81}" type="pres">
      <dgm:prSet presAssocID="{43CE691C-CA47-4E64-ABCE-4CBCC2F1A8A3}" presName="vSp" presStyleCnt="0"/>
      <dgm:spPr/>
    </dgm:pt>
    <dgm:pt modelId="{8BF9D8CC-4EE1-4C34-99C4-C770E7D1EDF3}" type="pres">
      <dgm:prSet presAssocID="{815F26D8-06C8-465A-B0EB-B28C648EE6C3}" presName="horFlow" presStyleCnt="0"/>
      <dgm:spPr/>
    </dgm:pt>
    <dgm:pt modelId="{578CD451-F139-4D8C-A6E1-C5C783EFB8DD}" type="pres">
      <dgm:prSet presAssocID="{815F26D8-06C8-465A-B0EB-B28C648EE6C3}" presName="bigChev" presStyleLbl="node1" presStyleIdx="1" presStyleCnt="3" custScaleX="227733"/>
      <dgm:spPr/>
    </dgm:pt>
    <dgm:pt modelId="{8BDFEE70-C427-4036-8795-75B845964AE8}" type="pres">
      <dgm:prSet presAssocID="{815F26D8-06C8-465A-B0EB-B28C648EE6C3}" presName="vSp" presStyleCnt="0"/>
      <dgm:spPr/>
    </dgm:pt>
    <dgm:pt modelId="{0BBA081F-9DE1-47D6-B608-BA4E8FB39FDA}" type="pres">
      <dgm:prSet presAssocID="{D0A77D8E-08C5-4A6A-9C36-E2E74D046777}" presName="horFlow" presStyleCnt="0"/>
      <dgm:spPr/>
    </dgm:pt>
    <dgm:pt modelId="{1F57CEAA-B563-4EBB-80C4-91D7DF015606}" type="pres">
      <dgm:prSet presAssocID="{D0A77D8E-08C5-4A6A-9C36-E2E74D046777}" presName="bigChev" presStyleLbl="node1" presStyleIdx="2" presStyleCnt="3" custScaleX="227733"/>
      <dgm:spPr/>
    </dgm:pt>
  </dgm:ptLst>
  <dgm:cxnLst>
    <dgm:cxn modelId="{939A3E00-9231-466F-833C-1A61C5CF8923}" srcId="{13015878-69F3-494C-97EF-ECEB80483AA8}" destId="{43CE691C-CA47-4E64-ABCE-4CBCC2F1A8A3}" srcOrd="0" destOrd="0" parTransId="{B01C7A85-F6A2-4356-A186-1286E81FA98F}" sibTransId="{CE30482F-4C9E-4D3A-8BD1-A373EE781951}"/>
    <dgm:cxn modelId="{099A452A-1C72-439E-9C05-7CC67151A3ED}" srcId="{13015878-69F3-494C-97EF-ECEB80483AA8}" destId="{815F26D8-06C8-465A-B0EB-B28C648EE6C3}" srcOrd="1" destOrd="0" parTransId="{C272035E-23A0-4C80-AF97-A75E2401F773}" sibTransId="{3C518221-7192-4AA7-9302-65479DD481CF}"/>
    <dgm:cxn modelId="{DFB7CA7D-6849-4B06-A4D1-39A237CEA335}" type="presOf" srcId="{815F26D8-06C8-465A-B0EB-B28C648EE6C3}" destId="{578CD451-F139-4D8C-A6E1-C5C783EFB8DD}" srcOrd="0" destOrd="0" presId="urn:microsoft.com/office/officeart/2005/8/layout/lProcess3"/>
    <dgm:cxn modelId="{7A8BD87F-3C7F-4297-8E77-E60F0FD9E7C2}" type="presOf" srcId="{D0A77D8E-08C5-4A6A-9C36-E2E74D046777}" destId="{1F57CEAA-B563-4EBB-80C4-91D7DF015606}" srcOrd="0" destOrd="0" presId="urn:microsoft.com/office/officeart/2005/8/layout/lProcess3"/>
    <dgm:cxn modelId="{F4889EA9-9FBC-4870-AD44-E05C6703CD4F}" type="presOf" srcId="{13015878-69F3-494C-97EF-ECEB80483AA8}" destId="{05B1AD18-3CDC-4B76-96B3-9DD68176F167}" srcOrd="0" destOrd="0" presId="urn:microsoft.com/office/officeart/2005/8/layout/lProcess3"/>
    <dgm:cxn modelId="{1BBA6FC1-7E45-4D17-8985-71D9EFFA86DE}" type="presOf" srcId="{43CE691C-CA47-4E64-ABCE-4CBCC2F1A8A3}" destId="{9416E652-8417-4C89-B195-DC48B6B8F26F}" srcOrd="0" destOrd="0" presId="urn:microsoft.com/office/officeart/2005/8/layout/lProcess3"/>
    <dgm:cxn modelId="{075D5FCC-C5D9-4549-9F35-2A2B72468033}" srcId="{13015878-69F3-494C-97EF-ECEB80483AA8}" destId="{D0A77D8E-08C5-4A6A-9C36-E2E74D046777}" srcOrd="2" destOrd="0" parTransId="{38CBBA3D-7A9F-4FF2-B5D5-E50F9914A90A}" sibTransId="{B636FB12-1C5E-4668-8BAC-E4E8633CD5CD}"/>
    <dgm:cxn modelId="{450442AC-41B5-4140-A58F-AE121621B81E}" type="presParOf" srcId="{05B1AD18-3CDC-4B76-96B3-9DD68176F167}" destId="{319A390E-C855-427F-8A85-83D0075C7AF7}" srcOrd="0" destOrd="0" presId="urn:microsoft.com/office/officeart/2005/8/layout/lProcess3"/>
    <dgm:cxn modelId="{F4152360-DABA-4657-A1FF-EA7FB05B58E0}" type="presParOf" srcId="{319A390E-C855-427F-8A85-83D0075C7AF7}" destId="{9416E652-8417-4C89-B195-DC48B6B8F26F}" srcOrd="0" destOrd="0" presId="urn:microsoft.com/office/officeart/2005/8/layout/lProcess3"/>
    <dgm:cxn modelId="{63C28B17-8152-4F3A-AFB6-8ABE666895A2}" type="presParOf" srcId="{05B1AD18-3CDC-4B76-96B3-9DD68176F167}" destId="{CE46F999-92A9-4C3E-A5F0-58B0C1FF9E81}" srcOrd="1" destOrd="0" presId="urn:microsoft.com/office/officeart/2005/8/layout/lProcess3"/>
    <dgm:cxn modelId="{29CE7F2A-A476-4D3C-81FB-CE2EC9C69E08}" type="presParOf" srcId="{05B1AD18-3CDC-4B76-96B3-9DD68176F167}" destId="{8BF9D8CC-4EE1-4C34-99C4-C770E7D1EDF3}" srcOrd="2" destOrd="0" presId="urn:microsoft.com/office/officeart/2005/8/layout/lProcess3"/>
    <dgm:cxn modelId="{1343F92C-7CD4-4706-A4ED-4543590B3E74}" type="presParOf" srcId="{8BF9D8CC-4EE1-4C34-99C4-C770E7D1EDF3}" destId="{578CD451-F139-4D8C-A6E1-C5C783EFB8DD}" srcOrd="0" destOrd="0" presId="urn:microsoft.com/office/officeart/2005/8/layout/lProcess3"/>
    <dgm:cxn modelId="{968D5859-7998-4D00-BB30-154E99198CB6}" type="presParOf" srcId="{05B1AD18-3CDC-4B76-96B3-9DD68176F167}" destId="{8BDFEE70-C427-4036-8795-75B845964AE8}" srcOrd="3" destOrd="0" presId="urn:microsoft.com/office/officeart/2005/8/layout/lProcess3"/>
    <dgm:cxn modelId="{C9F52D2D-2BC1-4CDE-825A-10F2B8C70286}" type="presParOf" srcId="{05B1AD18-3CDC-4B76-96B3-9DD68176F167}" destId="{0BBA081F-9DE1-47D6-B608-BA4E8FB39FDA}" srcOrd="4" destOrd="0" presId="urn:microsoft.com/office/officeart/2005/8/layout/lProcess3"/>
    <dgm:cxn modelId="{5F73345E-ECD8-4F9C-8E30-E695B10B4E6E}" type="presParOf" srcId="{0BBA081F-9DE1-47D6-B608-BA4E8FB39FDA}" destId="{1F57CEAA-B563-4EBB-80C4-91D7DF015606}"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5BFB62-D745-44D1-B3CC-61A37822264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E0D08D0-50B3-4916-98BF-BC937EF9B66F}">
      <dgm:prSet custT="1"/>
      <dgm:spPr>
        <a:solidFill>
          <a:schemeClr val="accent3">
            <a:lumMod val="40000"/>
            <a:lumOff val="60000"/>
          </a:schemeClr>
        </a:solidFill>
        <a:ln>
          <a:solidFill>
            <a:schemeClr val="accent3">
              <a:lumMod val="40000"/>
              <a:lumOff val="6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Political activism and hacktivism</a:t>
          </a:r>
        </a:p>
      </dgm:t>
    </dgm:pt>
    <dgm:pt modelId="{F6F81FE5-B108-467B-A9AB-6699A78FFFCD}" type="parTrans" cxnId="{3B62ADC4-09FC-4264-9803-960DBCFC9E0E}">
      <dgm:prSet/>
      <dgm:spPr/>
      <dgm:t>
        <a:bodyPr/>
        <a:lstStyle/>
        <a:p>
          <a:endParaRPr lang="en-US"/>
        </a:p>
      </dgm:t>
    </dgm:pt>
    <dgm:pt modelId="{C904F0AD-3D3A-4C94-90A9-61EE37CF9242}" type="sibTrans" cxnId="{3B62ADC4-09FC-4264-9803-960DBCFC9E0E}">
      <dgm:prSet/>
      <dgm:spPr/>
      <dgm:t>
        <a:bodyPr/>
        <a:lstStyle/>
        <a:p>
          <a:endParaRPr lang="en-US"/>
        </a:p>
      </dgm:t>
    </dgm:pt>
    <dgm:pt modelId="{E2CEBA37-2170-4B39-8F87-E5EC28A7E49C}">
      <dgm:prSet custT="1"/>
      <dgm:spPr>
        <a:noFill/>
        <a:ln>
          <a:solidFill>
            <a:schemeClr val="accent3">
              <a:lumMod val="40000"/>
              <a:lumOff val="60000"/>
            </a:schemeClr>
          </a:solidFill>
        </a:ln>
      </dgm:spPr>
      <dgm:t>
        <a:bodyPr/>
        <a:lstStyle/>
        <a:p>
          <a:r>
            <a:rPr lang="en-US" sz="2000" dirty="0">
              <a:solidFill>
                <a:srgbClr val="3C4743"/>
              </a:solidFill>
              <a:latin typeface="Arial" panose="020B0604020202020204" pitchFamily="34" charset="0"/>
              <a:cs typeface="Arial" panose="020B0604020202020204" pitchFamily="34" charset="0"/>
            </a:rPr>
            <a:t>Anonymous</a:t>
          </a:r>
        </a:p>
      </dgm:t>
    </dgm:pt>
    <dgm:pt modelId="{60AFB669-D311-47F7-B9C1-F8016BAD7F13}" type="parTrans" cxnId="{9062D14B-B4E1-4432-A93E-47001E84319E}">
      <dgm:prSet/>
      <dgm:spPr/>
      <dgm:t>
        <a:bodyPr/>
        <a:lstStyle/>
        <a:p>
          <a:endParaRPr lang="en-US"/>
        </a:p>
      </dgm:t>
    </dgm:pt>
    <dgm:pt modelId="{BFE4C22D-8EF4-4076-BB5F-1367DCD6F3A4}" type="sibTrans" cxnId="{9062D14B-B4E1-4432-A93E-47001E84319E}">
      <dgm:prSet/>
      <dgm:spPr/>
      <dgm:t>
        <a:bodyPr/>
        <a:lstStyle/>
        <a:p>
          <a:endParaRPr lang="en-US"/>
        </a:p>
      </dgm:t>
    </dgm:pt>
    <dgm:pt modelId="{41539210-324E-46E2-84E3-953AF2244715}">
      <dgm:prSet custT="1"/>
      <dgm:spPr>
        <a:noFill/>
        <a:ln>
          <a:solidFill>
            <a:schemeClr val="accent3">
              <a:lumMod val="40000"/>
              <a:lumOff val="60000"/>
            </a:schemeClr>
          </a:solidFill>
        </a:ln>
      </dgm:spPr>
      <dgm:t>
        <a:bodyPr/>
        <a:lstStyle/>
        <a:p>
          <a:r>
            <a:rPr lang="en-US" sz="2000" dirty="0">
              <a:solidFill>
                <a:srgbClr val="3C4743"/>
              </a:solidFill>
              <a:latin typeface="Arial" panose="020B0604020202020204" pitchFamily="34" charset="0"/>
              <a:cs typeface="Arial" panose="020B0604020202020204" pitchFamily="34" charset="0"/>
            </a:rPr>
            <a:t>Syrian Electronic Army</a:t>
          </a:r>
        </a:p>
      </dgm:t>
    </dgm:pt>
    <dgm:pt modelId="{31B78C91-0DBD-4B3C-83FA-2FDCD16CCC20}" type="parTrans" cxnId="{22AD7148-64DB-4A1F-BF06-46EEF71E8D50}">
      <dgm:prSet/>
      <dgm:spPr/>
      <dgm:t>
        <a:bodyPr/>
        <a:lstStyle/>
        <a:p>
          <a:endParaRPr lang="en-US"/>
        </a:p>
      </dgm:t>
    </dgm:pt>
    <dgm:pt modelId="{D448B35B-D411-4D2E-867A-A2D8B70963B6}" type="sibTrans" cxnId="{22AD7148-64DB-4A1F-BF06-46EEF71E8D50}">
      <dgm:prSet/>
      <dgm:spPr/>
      <dgm:t>
        <a:bodyPr/>
        <a:lstStyle/>
        <a:p>
          <a:endParaRPr lang="en-US"/>
        </a:p>
      </dgm:t>
    </dgm:pt>
    <dgm:pt modelId="{26187B63-FE50-4DB2-BA06-07F3B7EDF401}">
      <dgm:prSet custT="1"/>
      <dgm:spPr>
        <a:solidFill>
          <a:schemeClr val="accent3">
            <a:lumMod val="40000"/>
            <a:lumOff val="60000"/>
          </a:schemeClr>
        </a:solidFill>
        <a:ln>
          <a:solidFill>
            <a:schemeClr val="accent3">
              <a:lumMod val="40000"/>
              <a:lumOff val="6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Industrial espionage</a:t>
          </a:r>
        </a:p>
      </dgm:t>
    </dgm:pt>
    <dgm:pt modelId="{34C3DF81-F5AC-4D20-A389-BF30A523241B}" type="parTrans" cxnId="{58E07D0E-AD41-4174-B58D-680500D6C3B9}">
      <dgm:prSet/>
      <dgm:spPr/>
      <dgm:t>
        <a:bodyPr/>
        <a:lstStyle/>
        <a:p>
          <a:endParaRPr lang="en-US"/>
        </a:p>
      </dgm:t>
    </dgm:pt>
    <dgm:pt modelId="{3EF975B1-6F52-4729-B47E-3722B17A95F1}" type="sibTrans" cxnId="{58E07D0E-AD41-4174-B58D-680500D6C3B9}">
      <dgm:prSet/>
      <dgm:spPr/>
      <dgm:t>
        <a:bodyPr/>
        <a:lstStyle/>
        <a:p>
          <a:endParaRPr lang="en-US"/>
        </a:p>
      </dgm:t>
    </dgm:pt>
    <dgm:pt modelId="{8A5DA12A-A8C6-4919-8F97-8682E9ED9C0E}">
      <dgm:prSet custT="1"/>
      <dgm:spPr>
        <a:noFill/>
        <a:ln>
          <a:solidFill>
            <a:schemeClr val="accent3">
              <a:lumMod val="40000"/>
              <a:lumOff val="60000"/>
            </a:schemeClr>
          </a:solidFill>
        </a:ln>
      </dgm:spPr>
      <dgm:t>
        <a:bodyPr/>
        <a:lstStyle/>
        <a:p>
          <a:r>
            <a:rPr lang="en-US" sz="2000" dirty="0">
              <a:solidFill>
                <a:srgbClr val="3C4743"/>
              </a:solidFill>
              <a:latin typeface="Arial" panose="020B0604020202020204" pitchFamily="34" charset="0"/>
              <a:cs typeface="Arial" panose="020B0604020202020204" pitchFamily="34" charset="0"/>
            </a:rPr>
            <a:t>Titan rain: Attacks on U.S. defense contractors</a:t>
          </a:r>
        </a:p>
      </dgm:t>
    </dgm:pt>
    <dgm:pt modelId="{4B717D36-917F-47F0-B980-CF0E0369541D}" type="parTrans" cxnId="{8314407A-52EB-4187-8441-7B79EF44FF59}">
      <dgm:prSet/>
      <dgm:spPr/>
      <dgm:t>
        <a:bodyPr/>
        <a:lstStyle/>
        <a:p>
          <a:endParaRPr lang="en-US"/>
        </a:p>
      </dgm:t>
    </dgm:pt>
    <dgm:pt modelId="{699E30C2-F521-4AA2-95CC-E62B0CB33A43}" type="sibTrans" cxnId="{8314407A-52EB-4187-8441-7B79EF44FF59}">
      <dgm:prSet/>
      <dgm:spPr/>
      <dgm:t>
        <a:bodyPr/>
        <a:lstStyle/>
        <a:p>
          <a:endParaRPr lang="en-US"/>
        </a:p>
      </dgm:t>
    </dgm:pt>
    <dgm:pt modelId="{5DB764CD-372C-4FC0-A844-59613599E121}">
      <dgm:prSet custT="1"/>
      <dgm:spPr>
        <a:noFill/>
        <a:ln>
          <a:solidFill>
            <a:schemeClr val="accent3">
              <a:lumMod val="40000"/>
              <a:lumOff val="60000"/>
            </a:schemeClr>
          </a:solidFill>
        </a:ln>
      </dgm:spPr>
      <dgm:t>
        <a:bodyPr/>
        <a:lstStyle/>
        <a:p>
          <a:r>
            <a:rPr lang="en-US" sz="2000" dirty="0">
              <a:solidFill>
                <a:srgbClr val="3C4743"/>
              </a:solidFill>
              <a:latin typeface="Arial" panose="020B0604020202020204" pitchFamily="34" charset="0"/>
              <a:cs typeface="Arial" panose="020B0604020202020204" pitchFamily="34" charset="0"/>
            </a:rPr>
            <a:t>Aurora: China versus Google</a:t>
          </a:r>
        </a:p>
      </dgm:t>
    </dgm:pt>
    <dgm:pt modelId="{9262989D-DC21-4F82-A4E8-6206F2C148F4}" type="parTrans" cxnId="{9FDE71F9-DA95-4F43-A7AC-430251EF4F38}">
      <dgm:prSet/>
      <dgm:spPr/>
      <dgm:t>
        <a:bodyPr/>
        <a:lstStyle/>
        <a:p>
          <a:endParaRPr lang="en-US"/>
        </a:p>
      </dgm:t>
    </dgm:pt>
    <dgm:pt modelId="{202815FF-42EA-4A1F-8404-5FDF05CCF277}" type="sibTrans" cxnId="{9FDE71F9-DA95-4F43-A7AC-430251EF4F38}">
      <dgm:prSet/>
      <dgm:spPr/>
      <dgm:t>
        <a:bodyPr/>
        <a:lstStyle/>
        <a:p>
          <a:endParaRPr lang="en-US"/>
        </a:p>
      </dgm:t>
    </dgm:pt>
    <dgm:pt modelId="{3D120BA6-5893-4FA6-A8AF-B22C583A36D2}">
      <dgm:prSet custT="1"/>
      <dgm:spPr>
        <a:noFill/>
        <a:ln>
          <a:solidFill>
            <a:schemeClr val="accent3">
              <a:lumMod val="40000"/>
              <a:lumOff val="60000"/>
            </a:schemeClr>
          </a:solidFill>
        </a:ln>
      </dgm:spPr>
      <dgm:t>
        <a:bodyPr/>
        <a:lstStyle/>
        <a:p>
          <a:r>
            <a:rPr lang="en-US" sz="2000" dirty="0">
              <a:solidFill>
                <a:srgbClr val="3C4743"/>
              </a:solidFill>
              <a:latin typeface="Arial" panose="020B0604020202020204" pitchFamily="34" charset="0"/>
              <a:cs typeface="Arial" panose="020B0604020202020204" pitchFamily="34" charset="0"/>
            </a:rPr>
            <a:t>Saudi Arabian ARAMCO and Shamoon</a:t>
          </a:r>
        </a:p>
      </dgm:t>
    </dgm:pt>
    <dgm:pt modelId="{FB6BB397-C7EE-423F-9F33-7AD66CD4B5E1}" type="parTrans" cxnId="{6FF41E3F-6B82-460F-B4FA-760432AC4FD2}">
      <dgm:prSet/>
      <dgm:spPr/>
      <dgm:t>
        <a:bodyPr/>
        <a:lstStyle/>
        <a:p>
          <a:endParaRPr lang="en-US"/>
        </a:p>
      </dgm:t>
    </dgm:pt>
    <dgm:pt modelId="{1D39B096-E30D-4A45-AD00-AD58024A0B42}" type="sibTrans" cxnId="{6FF41E3F-6B82-460F-B4FA-760432AC4FD2}">
      <dgm:prSet/>
      <dgm:spPr/>
      <dgm:t>
        <a:bodyPr/>
        <a:lstStyle/>
        <a:p>
          <a:endParaRPr lang="en-US"/>
        </a:p>
      </dgm:t>
    </dgm:pt>
    <dgm:pt modelId="{AC0172FD-D4A6-4EE7-9EC9-03CEE3E8C8F1}">
      <dgm:prSet custT="1"/>
      <dgm:spPr>
        <a:solidFill>
          <a:schemeClr val="accent3">
            <a:lumMod val="40000"/>
            <a:lumOff val="60000"/>
          </a:schemeClr>
        </a:solidFill>
        <a:ln>
          <a:solidFill>
            <a:schemeClr val="accent3">
              <a:lumMod val="40000"/>
              <a:lumOff val="6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Military cyberattacks on nontraditional targets</a:t>
          </a:r>
        </a:p>
      </dgm:t>
    </dgm:pt>
    <dgm:pt modelId="{34BF8D9E-737E-4BF6-8B4C-2D2C7BEDB67A}" type="parTrans" cxnId="{DFC02DB7-06A6-47BA-83F8-3147EDEB9224}">
      <dgm:prSet/>
      <dgm:spPr/>
      <dgm:t>
        <a:bodyPr/>
        <a:lstStyle/>
        <a:p>
          <a:endParaRPr lang="en-US"/>
        </a:p>
      </dgm:t>
    </dgm:pt>
    <dgm:pt modelId="{EA75B848-831D-4966-B095-E1076F93C049}" type="sibTrans" cxnId="{DFC02DB7-06A6-47BA-83F8-3147EDEB9224}">
      <dgm:prSet/>
      <dgm:spPr/>
      <dgm:t>
        <a:bodyPr/>
        <a:lstStyle/>
        <a:p>
          <a:endParaRPr lang="en-US"/>
        </a:p>
      </dgm:t>
    </dgm:pt>
    <dgm:pt modelId="{3F32B98A-F5AD-459F-827F-CF8E36DF88C2}">
      <dgm:prSet custT="1"/>
      <dgm:spPr>
        <a:noFill/>
        <a:ln>
          <a:solidFill>
            <a:schemeClr val="accent3">
              <a:lumMod val="40000"/>
              <a:lumOff val="60000"/>
            </a:schemeClr>
          </a:solidFill>
        </a:ln>
      </dgm:spPr>
      <dgm:t>
        <a:bodyPr/>
        <a:lstStyle/>
        <a:p>
          <a:r>
            <a:rPr lang="en-US" sz="2000" dirty="0">
              <a:solidFill>
                <a:srgbClr val="3C4743"/>
              </a:solidFill>
              <a:latin typeface="Arial" panose="020B0604020202020204" pitchFamily="34" charset="0"/>
              <a:cs typeface="Arial" panose="020B0604020202020204" pitchFamily="34" charset="0"/>
            </a:rPr>
            <a:t>United States versus Iraq, a canceled attack</a:t>
          </a:r>
        </a:p>
      </dgm:t>
    </dgm:pt>
    <dgm:pt modelId="{30B16E55-9628-4E65-AC59-9E1C2B334CA8}" type="parTrans" cxnId="{3793EA3B-04FC-4645-A79D-C28F5A029BAF}">
      <dgm:prSet/>
      <dgm:spPr/>
      <dgm:t>
        <a:bodyPr/>
        <a:lstStyle/>
        <a:p>
          <a:endParaRPr lang="en-US"/>
        </a:p>
      </dgm:t>
    </dgm:pt>
    <dgm:pt modelId="{4FB7853D-2B99-4B76-A48E-572AC67D5F8B}" type="sibTrans" cxnId="{3793EA3B-04FC-4645-A79D-C28F5A029BAF}">
      <dgm:prSet/>
      <dgm:spPr/>
      <dgm:t>
        <a:bodyPr/>
        <a:lstStyle/>
        <a:p>
          <a:endParaRPr lang="en-US"/>
        </a:p>
      </dgm:t>
    </dgm:pt>
    <dgm:pt modelId="{08C7C49D-ECDD-491E-B131-FF70AAC5FFE0}">
      <dgm:prSet custT="1"/>
      <dgm:spPr>
        <a:noFill/>
        <a:ln>
          <a:solidFill>
            <a:schemeClr val="accent3">
              <a:lumMod val="40000"/>
              <a:lumOff val="60000"/>
            </a:schemeClr>
          </a:solidFill>
        </a:ln>
      </dgm:spPr>
      <dgm:t>
        <a:bodyPr/>
        <a:lstStyle/>
        <a:p>
          <a:r>
            <a:rPr lang="en-US" sz="2000" dirty="0">
              <a:solidFill>
                <a:srgbClr val="3C4743"/>
              </a:solidFill>
              <a:latin typeface="Arial" panose="020B0604020202020204" pitchFamily="34" charset="0"/>
              <a:cs typeface="Arial" panose="020B0604020202020204" pitchFamily="34" charset="0"/>
            </a:rPr>
            <a:t>Columbian strategic business information attacks</a:t>
          </a:r>
        </a:p>
      </dgm:t>
    </dgm:pt>
    <dgm:pt modelId="{63EDB435-D84D-4736-908D-3EE6AAA2664C}" type="parTrans" cxnId="{575FB048-A754-4E60-8BC6-3FA8E7915735}">
      <dgm:prSet/>
      <dgm:spPr/>
      <dgm:t>
        <a:bodyPr/>
        <a:lstStyle/>
        <a:p>
          <a:endParaRPr lang="en-US"/>
        </a:p>
      </dgm:t>
    </dgm:pt>
    <dgm:pt modelId="{84F58683-04B6-42DC-AE6A-8354D8B994DB}" type="sibTrans" cxnId="{575FB048-A754-4E60-8BC6-3FA8E7915735}">
      <dgm:prSet/>
      <dgm:spPr/>
      <dgm:t>
        <a:bodyPr/>
        <a:lstStyle/>
        <a:p>
          <a:endParaRPr lang="en-US"/>
        </a:p>
      </dgm:t>
    </dgm:pt>
    <dgm:pt modelId="{6A567DF1-38E8-44C6-AD29-02087A0F46F9}" type="pres">
      <dgm:prSet presAssocID="{F05BFB62-D745-44D1-B3CC-61A37822264C}" presName="Name0" presStyleCnt="0">
        <dgm:presLayoutVars>
          <dgm:dir/>
          <dgm:animLvl val="lvl"/>
          <dgm:resizeHandles val="exact"/>
        </dgm:presLayoutVars>
      </dgm:prSet>
      <dgm:spPr/>
    </dgm:pt>
    <dgm:pt modelId="{6FA9DBF4-CB9D-4987-9822-F3792E25A0B7}" type="pres">
      <dgm:prSet presAssocID="{BE0D08D0-50B3-4916-98BF-BC937EF9B66F}" presName="linNode" presStyleCnt="0"/>
      <dgm:spPr/>
    </dgm:pt>
    <dgm:pt modelId="{F52D8C6A-1E4B-434C-9C9F-14B22238318E}" type="pres">
      <dgm:prSet presAssocID="{BE0D08D0-50B3-4916-98BF-BC937EF9B66F}" presName="parentText" presStyleLbl="node1" presStyleIdx="0" presStyleCnt="3">
        <dgm:presLayoutVars>
          <dgm:chMax val="1"/>
          <dgm:bulletEnabled val="1"/>
        </dgm:presLayoutVars>
      </dgm:prSet>
      <dgm:spPr/>
    </dgm:pt>
    <dgm:pt modelId="{E1B66C1B-4956-48CB-8BC6-206C7475893D}" type="pres">
      <dgm:prSet presAssocID="{BE0D08D0-50B3-4916-98BF-BC937EF9B66F}" presName="descendantText" presStyleLbl="alignAccFollowNode1" presStyleIdx="0" presStyleCnt="3" custLinFactNeighborX="-3288">
        <dgm:presLayoutVars>
          <dgm:bulletEnabled val="1"/>
        </dgm:presLayoutVars>
      </dgm:prSet>
      <dgm:spPr>
        <a:prstGeom prst="round1Rect">
          <a:avLst/>
        </a:prstGeom>
      </dgm:spPr>
    </dgm:pt>
    <dgm:pt modelId="{6A9B54F1-4546-499F-BEBB-245609D92FF6}" type="pres">
      <dgm:prSet presAssocID="{C904F0AD-3D3A-4C94-90A9-61EE37CF9242}" presName="sp" presStyleCnt="0"/>
      <dgm:spPr/>
    </dgm:pt>
    <dgm:pt modelId="{D5FA5AF0-8399-411F-B131-E8FD466BA51F}" type="pres">
      <dgm:prSet presAssocID="{26187B63-FE50-4DB2-BA06-07F3B7EDF401}" presName="linNode" presStyleCnt="0"/>
      <dgm:spPr/>
    </dgm:pt>
    <dgm:pt modelId="{B6D0B9E1-3A92-486E-AF4F-0BEEB63CDE69}" type="pres">
      <dgm:prSet presAssocID="{26187B63-FE50-4DB2-BA06-07F3B7EDF401}" presName="parentText" presStyleLbl="node1" presStyleIdx="1" presStyleCnt="3">
        <dgm:presLayoutVars>
          <dgm:chMax val="1"/>
          <dgm:bulletEnabled val="1"/>
        </dgm:presLayoutVars>
      </dgm:prSet>
      <dgm:spPr/>
    </dgm:pt>
    <dgm:pt modelId="{760740BE-D89D-4975-B0FE-B50B44F780DA}" type="pres">
      <dgm:prSet presAssocID="{26187B63-FE50-4DB2-BA06-07F3B7EDF401}" presName="descendantText" presStyleLbl="alignAccFollowNode1" presStyleIdx="1" presStyleCnt="3" custScaleY="115719" custLinFactNeighborX="-3288">
        <dgm:presLayoutVars>
          <dgm:bulletEnabled val="1"/>
        </dgm:presLayoutVars>
      </dgm:prSet>
      <dgm:spPr>
        <a:prstGeom prst="round1Rect">
          <a:avLst/>
        </a:prstGeom>
      </dgm:spPr>
    </dgm:pt>
    <dgm:pt modelId="{6C9CB10C-5EDD-4B47-B770-9661CCE2ED71}" type="pres">
      <dgm:prSet presAssocID="{3EF975B1-6F52-4729-B47E-3722B17A95F1}" presName="sp" presStyleCnt="0"/>
      <dgm:spPr/>
    </dgm:pt>
    <dgm:pt modelId="{DF58B81D-641B-486B-BEAF-461849EB3596}" type="pres">
      <dgm:prSet presAssocID="{AC0172FD-D4A6-4EE7-9EC9-03CEE3E8C8F1}" presName="linNode" presStyleCnt="0"/>
      <dgm:spPr/>
    </dgm:pt>
    <dgm:pt modelId="{93FBFD34-D7D8-4D6A-9F55-72B2E01436FB}" type="pres">
      <dgm:prSet presAssocID="{AC0172FD-D4A6-4EE7-9EC9-03CEE3E8C8F1}" presName="parentText" presStyleLbl="node1" presStyleIdx="2" presStyleCnt="3">
        <dgm:presLayoutVars>
          <dgm:chMax val="1"/>
          <dgm:bulletEnabled val="1"/>
        </dgm:presLayoutVars>
      </dgm:prSet>
      <dgm:spPr/>
    </dgm:pt>
    <dgm:pt modelId="{5EE11E8D-BE16-4EB6-ADF7-435118F1E7B9}" type="pres">
      <dgm:prSet presAssocID="{AC0172FD-D4A6-4EE7-9EC9-03CEE3E8C8F1}" presName="descendantText" presStyleLbl="alignAccFollowNode1" presStyleIdx="2" presStyleCnt="3" custLinFactNeighborX="-3288">
        <dgm:presLayoutVars>
          <dgm:bulletEnabled val="1"/>
        </dgm:presLayoutVars>
      </dgm:prSet>
      <dgm:spPr>
        <a:prstGeom prst="round1Rect">
          <a:avLst/>
        </a:prstGeom>
      </dgm:spPr>
    </dgm:pt>
  </dgm:ptLst>
  <dgm:cxnLst>
    <dgm:cxn modelId="{AD4FA802-3682-4633-8DC2-427B6BFB9B76}" type="presOf" srcId="{BE0D08D0-50B3-4916-98BF-BC937EF9B66F}" destId="{F52D8C6A-1E4B-434C-9C9F-14B22238318E}" srcOrd="0" destOrd="0" presId="urn:microsoft.com/office/officeart/2005/8/layout/vList5"/>
    <dgm:cxn modelId="{58E07D0E-AD41-4174-B58D-680500D6C3B9}" srcId="{F05BFB62-D745-44D1-B3CC-61A37822264C}" destId="{26187B63-FE50-4DB2-BA06-07F3B7EDF401}" srcOrd="1" destOrd="0" parTransId="{34C3DF81-F5AC-4D20-A389-BF30A523241B}" sibTransId="{3EF975B1-6F52-4729-B47E-3722B17A95F1}"/>
    <dgm:cxn modelId="{776F6315-33B6-421C-9FC5-D8EEFC0D141E}" type="presOf" srcId="{8A5DA12A-A8C6-4919-8F97-8682E9ED9C0E}" destId="{760740BE-D89D-4975-B0FE-B50B44F780DA}" srcOrd="0" destOrd="0" presId="urn:microsoft.com/office/officeart/2005/8/layout/vList5"/>
    <dgm:cxn modelId="{B873AF1F-F727-40AA-8E85-C289ED363C50}" type="presOf" srcId="{E2CEBA37-2170-4B39-8F87-E5EC28A7E49C}" destId="{E1B66C1B-4956-48CB-8BC6-206C7475893D}" srcOrd="0" destOrd="0" presId="urn:microsoft.com/office/officeart/2005/8/layout/vList5"/>
    <dgm:cxn modelId="{E0BB172C-11D8-4311-B0B7-AA7E3ECCBBE8}" type="presOf" srcId="{3F32B98A-F5AD-459F-827F-CF8E36DF88C2}" destId="{5EE11E8D-BE16-4EB6-ADF7-435118F1E7B9}" srcOrd="0" destOrd="0" presId="urn:microsoft.com/office/officeart/2005/8/layout/vList5"/>
    <dgm:cxn modelId="{E160103B-B24A-404F-969F-8E3098C5E12C}" type="presOf" srcId="{26187B63-FE50-4DB2-BA06-07F3B7EDF401}" destId="{B6D0B9E1-3A92-486E-AF4F-0BEEB63CDE69}" srcOrd="0" destOrd="0" presId="urn:microsoft.com/office/officeart/2005/8/layout/vList5"/>
    <dgm:cxn modelId="{3793EA3B-04FC-4645-A79D-C28F5A029BAF}" srcId="{AC0172FD-D4A6-4EE7-9EC9-03CEE3E8C8F1}" destId="{3F32B98A-F5AD-459F-827F-CF8E36DF88C2}" srcOrd="0" destOrd="0" parTransId="{30B16E55-9628-4E65-AC59-9E1C2B334CA8}" sibTransId="{4FB7853D-2B99-4B76-A48E-572AC67D5F8B}"/>
    <dgm:cxn modelId="{6FF41E3F-6B82-460F-B4FA-760432AC4FD2}" srcId="{26187B63-FE50-4DB2-BA06-07F3B7EDF401}" destId="{3D120BA6-5893-4FA6-A8AF-B22C583A36D2}" srcOrd="2" destOrd="0" parTransId="{FB6BB397-C7EE-423F-9F33-7AD66CD4B5E1}" sibTransId="{1D39B096-E30D-4A45-AD00-AD58024A0B42}"/>
    <dgm:cxn modelId="{FEDC3E5C-85BD-48B4-A342-99BCDA43299E}" type="presOf" srcId="{41539210-324E-46E2-84E3-953AF2244715}" destId="{E1B66C1B-4956-48CB-8BC6-206C7475893D}" srcOrd="0" destOrd="1" presId="urn:microsoft.com/office/officeart/2005/8/layout/vList5"/>
    <dgm:cxn modelId="{1EC72441-AFEB-4FB3-848B-4E3A51F9D9A8}" type="presOf" srcId="{3D120BA6-5893-4FA6-A8AF-B22C583A36D2}" destId="{760740BE-D89D-4975-B0FE-B50B44F780DA}" srcOrd="0" destOrd="2" presId="urn:microsoft.com/office/officeart/2005/8/layout/vList5"/>
    <dgm:cxn modelId="{22AD7148-64DB-4A1F-BF06-46EEF71E8D50}" srcId="{BE0D08D0-50B3-4916-98BF-BC937EF9B66F}" destId="{41539210-324E-46E2-84E3-953AF2244715}" srcOrd="1" destOrd="0" parTransId="{31B78C91-0DBD-4B3C-83FA-2FDCD16CCC20}" sibTransId="{D448B35B-D411-4D2E-867A-A2D8B70963B6}"/>
    <dgm:cxn modelId="{575FB048-A754-4E60-8BC6-3FA8E7915735}" srcId="{26187B63-FE50-4DB2-BA06-07F3B7EDF401}" destId="{08C7C49D-ECDD-491E-B131-FF70AAC5FFE0}" srcOrd="3" destOrd="0" parTransId="{63EDB435-D84D-4736-908D-3EE6AAA2664C}" sibTransId="{84F58683-04B6-42DC-AE6A-8354D8B994DB}"/>
    <dgm:cxn modelId="{9062D14B-B4E1-4432-A93E-47001E84319E}" srcId="{BE0D08D0-50B3-4916-98BF-BC937EF9B66F}" destId="{E2CEBA37-2170-4B39-8F87-E5EC28A7E49C}" srcOrd="0" destOrd="0" parTransId="{60AFB669-D311-47F7-B9C1-F8016BAD7F13}" sibTransId="{BFE4C22D-8EF4-4076-BB5F-1367DCD6F3A4}"/>
    <dgm:cxn modelId="{8314407A-52EB-4187-8441-7B79EF44FF59}" srcId="{26187B63-FE50-4DB2-BA06-07F3B7EDF401}" destId="{8A5DA12A-A8C6-4919-8F97-8682E9ED9C0E}" srcOrd="0" destOrd="0" parTransId="{4B717D36-917F-47F0-B980-CF0E0369541D}" sibTransId="{699E30C2-F521-4AA2-95CC-E62B0CB33A43}"/>
    <dgm:cxn modelId="{B2CC698A-373E-4EC2-884E-A5BCAE8978DE}" type="presOf" srcId="{F05BFB62-D745-44D1-B3CC-61A37822264C}" destId="{6A567DF1-38E8-44C6-AD29-02087A0F46F9}" srcOrd="0" destOrd="0" presId="urn:microsoft.com/office/officeart/2005/8/layout/vList5"/>
    <dgm:cxn modelId="{51F69098-0C88-439A-B7EC-8B71C1F44E40}" type="presOf" srcId="{AC0172FD-D4A6-4EE7-9EC9-03CEE3E8C8F1}" destId="{93FBFD34-D7D8-4D6A-9F55-72B2E01436FB}" srcOrd="0" destOrd="0" presId="urn:microsoft.com/office/officeart/2005/8/layout/vList5"/>
    <dgm:cxn modelId="{FA4AE7A6-7046-49B4-A0B8-A262F5F88179}" type="presOf" srcId="{08C7C49D-ECDD-491E-B131-FF70AAC5FFE0}" destId="{760740BE-D89D-4975-B0FE-B50B44F780DA}" srcOrd="0" destOrd="3" presId="urn:microsoft.com/office/officeart/2005/8/layout/vList5"/>
    <dgm:cxn modelId="{DFC02DB7-06A6-47BA-83F8-3147EDEB9224}" srcId="{F05BFB62-D745-44D1-B3CC-61A37822264C}" destId="{AC0172FD-D4A6-4EE7-9EC9-03CEE3E8C8F1}" srcOrd="2" destOrd="0" parTransId="{34BF8D9E-737E-4BF6-8B4C-2D2C7BEDB67A}" sibTransId="{EA75B848-831D-4966-B095-E1076F93C049}"/>
    <dgm:cxn modelId="{3B62ADC4-09FC-4264-9803-960DBCFC9E0E}" srcId="{F05BFB62-D745-44D1-B3CC-61A37822264C}" destId="{BE0D08D0-50B3-4916-98BF-BC937EF9B66F}" srcOrd="0" destOrd="0" parTransId="{F6F81FE5-B108-467B-A9AB-6699A78FFFCD}" sibTransId="{C904F0AD-3D3A-4C94-90A9-61EE37CF9242}"/>
    <dgm:cxn modelId="{2BEA8FD1-760F-4A27-86C8-09DA0D8DE066}" type="presOf" srcId="{5DB764CD-372C-4FC0-A844-59613599E121}" destId="{760740BE-D89D-4975-B0FE-B50B44F780DA}" srcOrd="0" destOrd="1" presId="urn:microsoft.com/office/officeart/2005/8/layout/vList5"/>
    <dgm:cxn modelId="{9FDE71F9-DA95-4F43-A7AC-430251EF4F38}" srcId="{26187B63-FE50-4DB2-BA06-07F3B7EDF401}" destId="{5DB764CD-372C-4FC0-A844-59613599E121}" srcOrd="1" destOrd="0" parTransId="{9262989D-DC21-4F82-A4E8-6206F2C148F4}" sibTransId="{202815FF-42EA-4A1F-8404-5FDF05CCF277}"/>
    <dgm:cxn modelId="{A1AFD2A1-A7ED-40FA-960B-46BAECEE2C86}" type="presParOf" srcId="{6A567DF1-38E8-44C6-AD29-02087A0F46F9}" destId="{6FA9DBF4-CB9D-4987-9822-F3792E25A0B7}" srcOrd="0" destOrd="0" presId="urn:microsoft.com/office/officeart/2005/8/layout/vList5"/>
    <dgm:cxn modelId="{217DEE3F-76A5-4B64-98E2-DEF0892FAD4A}" type="presParOf" srcId="{6FA9DBF4-CB9D-4987-9822-F3792E25A0B7}" destId="{F52D8C6A-1E4B-434C-9C9F-14B22238318E}" srcOrd="0" destOrd="0" presId="urn:microsoft.com/office/officeart/2005/8/layout/vList5"/>
    <dgm:cxn modelId="{C0B4F577-206E-4C2B-9A08-264E185D541C}" type="presParOf" srcId="{6FA9DBF4-CB9D-4987-9822-F3792E25A0B7}" destId="{E1B66C1B-4956-48CB-8BC6-206C7475893D}" srcOrd="1" destOrd="0" presId="urn:microsoft.com/office/officeart/2005/8/layout/vList5"/>
    <dgm:cxn modelId="{793B9261-BE36-4170-BF24-1AB71F0E91A1}" type="presParOf" srcId="{6A567DF1-38E8-44C6-AD29-02087A0F46F9}" destId="{6A9B54F1-4546-499F-BEBB-245609D92FF6}" srcOrd="1" destOrd="0" presId="urn:microsoft.com/office/officeart/2005/8/layout/vList5"/>
    <dgm:cxn modelId="{D6FA05F6-EDB2-4D01-BFA0-CA500E556D8E}" type="presParOf" srcId="{6A567DF1-38E8-44C6-AD29-02087A0F46F9}" destId="{D5FA5AF0-8399-411F-B131-E8FD466BA51F}" srcOrd="2" destOrd="0" presId="urn:microsoft.com/office/officeart/2005/8/layout/vList5"/>
    <dgm:cxn modelId="{B213C823-6CAC-4C96-B35E-3BC3B5881B21}" type="presParOf" srcId="{D5FA5AF0-8399-411F-B131-E8FD466BA51F}" destId="{B6D0B9E1-3A92-486E-AF4F-0BEEB63CDE69}" srcOrd="0" destOrd="0" presId="urn:microsoft.com/office/officeart/2005/8/layout/vList5"/>
    <dgm:cxn modelId="{B20CF73F-F339-4FF0-85A0-27A3C48941B8}" type="presParOf" srcId="{D5FA5AF0-8399-411F-B131-E8FD466BA51F}" destId="{760740BE-D89D-4975-B0FE-B50B44F780DA}" srcOrd="1" destOrd="0" presId="urn:microsoft.com/office/officeart/2005/8/layout/vList5"/>
    <dgm:cxn modelId="{75396011-4EDE-4162-A3C8-A58D9184A790}" type="presParOf" srcId="{6A567DF1-38E8-44C6-AD29-02087A0F46F9}" destId="{6C9CB10C-5EDD-4B47-B770-9661CCE2ED71}" srcOrd="3" destOrd="0" presId="urn:microsoft.com/office/officeart/2005/8/layout/vList5"/>
    <dgm:cxn modelId="{DADAA944-3EAE-4536-9EFB-02F8AA45459E}" type="presParOf" srcId="{6A567DF1-38E8-44C6-AD29-02087A0F46F9}" destId="{DF58B81D-641B-486B-BEAF-461849EB3596}" srcOrd="4" destOrd="0" presId="urn:microsoft.com/office/officeart/2005/8/layout/vList5"/>
    <dgm:cxn modelId="{BBD0AD06-4994-4E51-9692-B6B35E5688A7}" type="presParOf" srcId="{DF58B81D-641B-486B-BEAF-461849EB3596}" destId="{93FBFD34-D7D8-4D6A-9F55-72B2E01436FB}" srcOrd="0" destOrd="0" presId="urn:microsoft.com/office/officeart/2005/8/layout/vList5"/>
    <dgm:cxn modelId="{ED5C83BA-A851-4BB6-82B8-EAEC4D894C5E}" type="presParOf" srcId="{DF58B81D-641B-486B-BEAF-461849EB3596}" destId="{5EE11E8D-BE16-4EB6-ADF7-435118F1E7B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E35D39-9135-4177-96C3-84BAA19B27F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93AEDD0-FA01-45C4-A16E-D006DC9B144F}">
      <dgm:prSet custT="1"/>
      <dgm:spPr>
        <a:solidFill>
          <a:schemeClr val="accent2">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Military forces</a:t>
          </a:r>
        </a:p>
      </dgm:t>
    </dgm:pt>
    <dgm:pt modelId="{9A66B0A8-2ADE-443A-8CD5-4AA059EFCC9A}" type="parTrans" cxnId="{26D994C2-F59F-4B9D-90A7-6719BBB64E9F}">
      <dgm:prSet/>
      <dgm:spPr/>
      <dgm:t>
        <a:bodyPr/>
        <a:lstStyle/>
        <a:p>
          <a:endParaRPr lang="en-US" sz="2200"/>
        </a:p>
      </dgm:t>
    </dgm:pt>
    <dgm:pt modelId="{EDCA50FE-B391-4207-B103-09E1EE263CBD}" type="sibTrans" cxnId="{26D994C2-F59F-4B9D-90A7-6719BBB64E9F}">
      <dgm:prSet/>
      <dgm:spPr/>
      <dgm:t>
        <a:bodyPr/>
        <a:lstStyle/>
        <a:p>
          <a:endParaRPr lang="en-US" sz="2200"/>
        </a:p>
      </dgm:t>
    </dgm:pt>
    <dgm:pt modelId="{333FC5CD-BE87-4A63-8C00-D78B88C0253A}">
      <dgm:prSet custT="1"/>
      <dgm:spPr>
        <a:solidFill>
          <a:schemeClr val="accent2">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U.S. Cyber Command</a:t>
          </a:r>
        </a:p>
      </dgm:t>
    </dgm:pt>
    <dgm:pt modelId="{6448E700-9457-429F-A6AC-6362D829EA45}" type="parTrans" cxnId="{CCDDAADC-8E1C-4542-B485-F9DE7767D6C7}">
      <dgm:prSet/>
      <dgm:spPr/>
      <dgm:t>
        <a:bodyPr/>
        <a:lstStyle/>
        <a:p>
          <a:endParaRPr lang="en-US" sz="2200"/>
        </a:p>
      </dgm:t>
    </dgm:pt>
    <dgm:pt modelId="{4A1360A9-C4EE-407A-92EE-78F067A5D06D}" type="sibTrans" cxnId="{CCDDAADC-8E1C-4542-B485-F9DE7767D6C7}">
      <dgm:prSet/>
      <dgm:spPr/>
      <dgm:t>
        <a:bodyPr/>
        <a:lstStyle/>
        <a:p>
          <a:endParaRPr lang="en-US" sz="2200"/>
        </a:p>
      </dgm:t>
    </dgm:pt>
    <dgm:pt modelId="{123420C3-600A-47E6-8742-2F21A54A5185}">
      <dgm:prSet custT="1"/>
      <dgm:spPr>
        <a:solidFill>
          <a:schemeClr val="accent2">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Guerilla cyberwarriors and insurrectionists</a:t>
          </a:r>
        </a:p>
      </dgm:t>
    </dgm:pt>
    <dgm:pt modelId="{B0AC9D94-949A-4EB9-9778-2A1675F3DEA1}" type="parTrans" cxnId="{7E6C9BBE-EAA6-4F33-A14E-154A85AE752E}">
      <dgm:prSet/>
      <dgm:spPr/>
      <dgm:t>
        <a:bodyPr/>
        <a:lstStyle/>
        <a:p>
          <a:endParaRPr lang="en-US" sz="2200"/>
        </a:p>
      </dgm:t>
    </dgm:pt>
    <dgm:pt modelId="{B38368F1-9C93-45DD-BCF1-5FC8F1179363}" type="sibTrans" cxnId="{7E6C9BBE-EAA6-4F33-A14E-154A85AE752E}">
      <dgm:prSet/>
      <dgm:spPr/>
      <dgm:t>
        <a:bodyPr/>
        <a:lstStyle/>
        <a:p>
          <a:endParaRPr lang="en-US" sz="2200"/>
        </a:p>
      </dgm:t>
    </dgm:pt>
    <dgm:pt modelId="{9300DA4F-04A9-4A00-BF72-53ECF4884116}">
      <dgm:prSet custT="1"/>
      <dgm:spPr>
        <a:solidFill>
          <a:schemeClr val="accent2">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Individuals and small groups</a:t>
          </a:r>
        </a:p>
      </dgm:t>
    </dgm:pt>
    <dgm:pt modelId="{49A9495A-B3D8-4BEF-9317-DCC4FA366E7B}" type="parTrans" cxnId="{210414E5-926B-45C4-A447-248DB6911651}">
      <dgm:prSet/>
      <dgm:spPr/>
      <dgm:t>
        <a:bodyPr/>
        <a:lstStyle/>
        <a:p>
          <a:endParaRPr lang="en-US" sz="2200"/>
        </a:p>
      </dgm:t>
    </dgm:pt>
    <dgm:pt modelId="{C6DC8BE2-3855-4F61-95FD-A660EC7A90A8}" type="sibTrans" cxnId="{210414E5-926B-45C4-A447-248DB6911651}">
      <dgm:prSet/>
      <dgm:spPr/>
      <dgm:t>
        <a:bodyPr/>
        <a:lstStyle/>
        <a:p>
          <a:endParaRPr lang="en-US" sz="2200"/>
        </a:p>
      </dgm:t>
    </dgm:pt>
    <dgm:pt modelId="{90D1CC7C-2223-4410-B379-93668C217FA2}" type="pres">
      <dgm:prSet presAssocID="{5CE35D39-9135-4177-96C3-84BAA19B27FB}" presName="linear" presStyleCnt="0">
        <dgm:presLayoutVars>
          <dgm:dir/>
          <dgm:animLvl val="lvl"/>
          <dgm:resizeHandles val="exact"/>
        </dgm:presLayoutVars>
      </dgm:prSet>
      <dgm:spPr/>
    </dgm:pt>
    <dgm:pt modelId="{9B4A9D8B-3FC5-4E63-A936-35D68BF9CB24}" type="pres">
      <dgm:prSet presAssocID="{B93AEDD0-FA01-45C4-A16E-D006DC9B144F}" presName="parentLin" presStyleCnt="0"/>
      <dgm:spPr/>
    </dgm:pt>
    <dgm:pt modelId="{643F191C-BEA5-4AFA-9C93-A238CA636594}" type="pres">
      <dgm:prSet presAssocID="{B93AEDD0-FA01-45C4-A16E-D006DC9B144F}" presName="parentLeftMargin" presStyleLbl="node1" presStyleIdx="0" presStyleCnt="4"/>
      <dgm:spPr/>
    </dgm:pt>
    <dgm:pt modelId="{50159712-F36B-4C91-AAC5-7D2E205B368B}" type="pres">
      <dgm:prSet presAssocID="{B93AEDD0-FA01-45C4-A16E-D006DC9B144F}" presName="parentText" presStyleLbl="node1" presStyleIdx="0" presStyleCnt="4">
        <dgm:presLayoutVars>
          <dgm:chMax val="0"/>
          <dgm:bulletEnabled val="1"/>
        </dgm:presLayoutVars>
      </dgm:prSet>
      <dgm:spPr/>
    </dgm:pt>
    <dgm:pt modelId="{E18E1A14-79EB-4F18-9325-06A68C8D452D}" type="pres">
      <dgm:prSet presAssocID="{B93AEDD0-FA01-45C4-A16E-D006DC9B144F}" presName="negativeSpace" presStyleCnt="0"/>
      <dgm:spPr/>
    </dgm:pt>
    <dgm:pt modelId="{7622BBE5-78DE-4E67-8A39-573D630AA285}" type="pres">
      <dgm:prSet presAssocID="{B93AEDD0-FA01-45C4-A16E-D006DC9B144F}" presName="childText" presStyleLbl="conFgAcc1" presStyleIdx="0" presStyleCnt="4">
        <dgm:presLayoutVars>
          <dgm:bulletEnabled val="1"/>
        </dgm:presLayoutVars>
      </dgm:prSet>
      <dgm:spPr>
        <a:solidFill>
          <a:schemeClr val="bg2">
            <a:lumMod val="95000"/>
            <a:alpha val="90000"/>
          </a:schemeClr>
        </a:solidFill>
        <a:ln>
          <a:solidFill>
            <a:schemeClr val="accent2">
              <a:lumMod val="40000"/>
              <a:lumOff val="60000"/>
            </a:schemeClr>
          </a:solidFill>
        </a:ln>
      </dgm:spPr>
    </dgm:pt>
    <dgm:pt modelId="{7E969846-B400-42AC-961A-A3DDC0A54507}" type="pres">
      <dgm:prSet presAssocID="{EDCA50FE-B391-4207-B103-09E1EE263CBD}" presName="spaceBetweenRectangles" presStyleCnt="0"/>
      <dgm:spPr/>
    </dgm:pt>
    <dgm:pt modelId="{7947CE54-D109-4DFE-9BCA-86A57B8DB757}" type="pres">
      <dgm:prSet presAssocID="{333FC5CD-BE87-4A63-8C00-D78B88C0253A}" presName="parentLin" presStyleCnt="0"/>
      <dgm:spPr/>
    </dgm:pt>
    <dgm:pt modelId="{EE6A70CA-8F77-4854-90E8-0F93E6E322FA}" type="pres">
      <dgm:prSet presAssocID="{333FC5CD-BE87-4A63-8C00-D78B88C0253A}" presName="parentLeftMargin" presStyleLbl="node1" presStyleIdx="0" presStyleCnt="4"/>
      <dgm:spPr/>
    </dgm:pt>
    <dgm:pt modelId="{22A7ED28-2FC8-472C-972B-E29E35990CD9}" type="pres">
      <dgm:prSet presAssocID="{333FC5CD-BE87-4A63-8C00-D78B88C0253A}" presName="parentText" presStyleLbl="node1" presStyleIdx="1" presStyleCnt="4">
        <dgm:presLayoutVars>
          <dgm:chMax val="0"/>
          <dgm:bulletEnabled val="1"/>
        </dgm:presLayoutVars>
      </dgm:prSet>
      <dgm:spPr/>
    </dgm:pt>
    <dgm:pt modelId="{95EEA48E-F928-4BBB-85FA-4E643CDB48F4}" type="pres">
      <dgm:prSet presAssocID="{333FC5CD-BE87-4A63-8C00-D78B88C0253A}" presName="negativeSpace" presStyleCnt="0"/>
      <dgm:spPr/>
    </dgm:pt>
    <dgm:pt modelId="{965DC7AF-3E1E-400B-9037-80A56B1DD5F4}" type="pres">
      <dgm:prSet presAssocID="{333FC5CD-BE87-4A63-8C00-D78B88C0253A}" presName="childText" presStyleLbl="conFgAcc1" presStyleIdx="1" presStyleCnt="4">
        <dgm:presLayoutVars>
          <dgm:bulletEnabled val="1"/>
        </dgm:presLayoutVars>
      </dgm:prSet>
      <dgm:spPr>
        <a:solidFill>
          <a:schemeClr val="bg2">
            <a:lumMod val="95000"/>
            <a:alpha val="90000"/>
          </a:schemeClr>
        </a:solidFill>
        <a:ln>
          <a:solidFill>
            <a:schemeClr val="accent2">
              <a:lumMod val="40000"/>
              <a:lumOff val="60000"/>
            </a:schemeClr>
          </a:solidFill>
        </a:ln>
      </dgm:spPr>
    </dgm:pt>
    <dgm:pt modelId="{CB5D6947-4353-4846-9180-1D8BA7188C9E}" type="pres">
      <dgm:prSet presAssocID="{4A1360A9-C4EE-407A-92EE-78F067A5D06D}" presName="spaceBetweenRectangles" presStyleCnt="0"/>
      <dgm:spPr/>
    </dgm:pt>
    <dgm:pt modelId="{4CAD9ADC-B0C0-4D0C-87CF-5672E5C8B00F}" type="pres">
      <dgm:prSet presAssocID="{123420C3-600A-47E6-8742-2F21A54A5185}" presName="parentLin" presStyleCnt="0"/>
      <dgm:spPr/>
    </dgm:pt>
    <dgm:pt modelId="{76DC9E4B-6CD6-41FC-8A9C-FEE0C4A289B9}" type="pres">
      <dgm:prSet presAssocID="{123420C3-600A-47E6-8742-2F21A54A5185}" presName="parentLeftMargin" presStyleLbl="node1" presStyleIdx="1" presStyleCnt="4"/>
      <dgm:spPr/>
    </dgm:pt>
    <dgm:pt modelId="{D8E64D53-D4F2-4C2F-9AE4-0B15E473F624}" type="pres">
      <dgm:prSet presAssocID="{123420C3-600A-47E6-8742-2F21A54A5185}" presName="parentText" presStyleLbl="node1" presStyleIdx="2" presStyleCnt="4">
        <dgm:presLayoutVars>
          <dgm:chMax val="0"/>
          <dgm:bulletEnabled val="1"/>
        </dgm:presLayoutVars>
      </dgm:prSet>
      <dgm:spPr/>
    </dgm:pt>
    <dgm:pt modelId="{1E3C6961-7F8F-4A7B-B020-CD8E34ADF009}" type="pres">
      <dgm:prSet presAssocID="{123420C3-600A-47E6-8742-2F21A54A5185}" presName="negativeSpace" presStyleCnt="0"/>
      <dgm:spPr/>
    </dgm:pt>
    <dgm:pt modelId="{58A20199-357B-40B8-8AB9-5DA5FBBFE325}" type="pres">
      <dgm:prSet presAssocID="{123420C3-600A-47E6-8742-2F21A54A5185}" presName="childText" presStyleLbl="conFgAcc1" presStyleIdx="2" presStyleCnt="4">
        <dgm:presLayoutVars>
          <dgm:bulletEnabled val="1"/>
        </dgm:presLayoutVars>
      </dgm:prSet>
      <dgm:spPr>
        <a:solidFill>
          <a:schemeClr val="bg2">
            <a:lumMod val="95000"/>
            <a:alpha val="90000"/>
          </a:schemeClr>
        </a:solidFill>
        <a:ln>
          <a:solidFill>
            <a:schemeClr val="accent2">
              <a:lumMod val="40000"/>
              <a:lumOff val="60000"/>
            </a:schemeClr>
          </a:solidFill>
        </a:ln>
      </dgm:spPr>
    </dgm:pt>
    <dgm:pt modelId="{7CACF47E-FEBA-4530-A02B-065238CE8AEA}" type="pres">
      <dgm:prSet presAssocID="{B38368F1-9C93-45DD-BCF1-5FC8F1179363}" presName="spaceBetweenRectangles" presStyleCnt="0"/>
      <dgm:spPr/>
    </dgm:pt>
    <dgm:pt modelId="{556B5A57-7EEE-43D6-A179-DA9FE55096D4}" type="pres">
      <dgm:prSet presAssocID="{9300DA4F-04A9-4A00-BF72-53ECF4884116}" presName="parentLin" presStyleCnt="0"/>
      <dgm:spPr/>
    </dgm:pt>
    <dgm:pt modelId="{042E406B-1FBD-4170-8D61-52E470ACFAF0}" type="pres">
      <dgm:prSet presAssocID="{9300DA4F-04A9-4A00-BF72-53ECF4884116}" presName="parentLeftMargin" presStyleLbl="node1" presStyleIdx="2" presStyleCnt="4"/>
      <dgm:spPr/>
    </dgm:pt>
    <dgm:pt modelId="{1D7E46EA-0EF7-49BA-BD76-460CC02C6107}" type="pres">
      <dgm:prSet presAssocID="{9300DA4F-04A9-4A00-BF72-53ECF4884116}" presName="parentText" presStyleLbl="node1" presStyleIdx="3" presStyleCnt="4">
        <dgm:presLayoutVars>
          <dgm:chMax val="0"/>
          <dgm:bulletEnabled val="1"/>
        </dgm:presLayoutVars>
      </dgm:prSet>
      <dgm:spPr/>
    </dgm:pt>
    <dgm:pt modelId="{218DD610-25B4-47F3-8F87-D8E03EC84473}" type="pres">
      <dgm:prSet presAssocID="{9300DA4F-04A9-4A00-BF72-53ECF4884116}" presName="negativeSpace" presStyleCnt="0"/>
      <dgm:spPr/>
    </dgm:pt>
    <dgm:pt modelId="{1670B9CB-334F-4ECB-8259-0A02F26131F6}" type="pres">
      <dgm:prSet presAssocID="{9300DA4F-04A9-4A00-BF72-53ECF4884116}" presName="childText" presStyleLbl="conFgAcc1" presStyleIdx="3" presStyleCnt="4">
        <dgm:presLayoutVars>
          <dgm:bulletEnabled val="1"/>
        </dgm:presLayoutVars>
      </dgm:prSet>
      <dgm:spPr>
        <a:solidFill>
          <a:schemeClr val="bg2">
            <a:lumMod val="95000"/>
            <a:alpha val="90000"/>
          </a:schemeClr>
        </a:solidFill>
        <a:ln>
          <a:solidFill>
            <a:schemeClr val="accent2">
              <a:lumMod val="40000"/>
              <a:lumOff val="60000"/>
            </a:schemeClr>
          </a:solidFill>
        </a:ln>
      </dgm:spPr>
    </dgm:pt>
  </dgm:ptLst>
  <dgm:cxnLst>
    <dgm:cxn modelId="{B7597402-7591-4DFB-9CE0-D25A9FC1E624}" type="presOf" srcId="{123420C3-600A-47E6-8742-2F21A54A5185}" destId="{D8E64D53-D4F2-4C2F-9AE4-0B15E473F624}" srcOrd="1" destOrd="0" presId="urn:microsoft.com/office/officeart/2005/8/layout/list1"/>
    <dgm:cxn modelId="{97106D19-131B-4AC2-99B7-F7C272B50F4A}" type="presOf" srcId="{9300DA4F-04A9-4A00-BF72-53ECF4884116}" destId="{1D7E46EA-0EF7-49BA-BD76-460CC02C6107}" srcOrd="1" destOrd="0" presId="urn:microsoft.com/office/officeart/2005/8/layout/list1"/>
    <dgm:cxn modelId="{E5196B54-C691-48A1-BBB8-49A23CEEC925}" type="presOf" srcId="{333FC5CD-BE87-4A63-8C00-D78B88C0253A}" destId="{EE6A70CA-8F77-4854-90E8-0F93E6E322FA}" srcOrd="0" destOrd="0" presId="urn:microsoft.com/office/officeart/2005/8/layout/list1"/>
    <dgm:cxn modelId="{67F05C56-BA05-44E3-94C7-4422D749D75B}" type="presOf" srcId="{B93AEDD0-FA01-45C4-A16E-D006DC9B144F}" destId="{643F191C-BEA5-4AFA-9C93-A238CA636594}" srcOrd="0" destOrd="0" presId="urn:microsoft.com/office/officeart/2005/8/layout/list1"/>
    <dgm:cxn modelId="{608D5E9B-7407-407F-851D-8F1DC23124AB}" type="presOf" srcId="{B93AEDD0-FA01-45C4-A16E-D006DC9B144F}" destId="{50159712-F36B-4C91-AAC5-7D2E205B368B}" srcOrd="1" destOrd="0" presId="urn:microsoft.com/office/officeart/2005/8/layout/list1"/>
    <dgm:cxn modelId="{7E6C9BBE-EAA6-4F33-A14E-154A85AE752E}" srcId="{5CE35D39-9135-4177-96C3-84BAA19B27FB}" destId="{123420C3-600A-47E6-8742-2F21A54A5185}" srcOrd="2" destOrd="0" parTransId="{B0AC9D94-949A-4EB9-9778-2A1675F3DEA1}" sibTransId="{B38368F1-9C93-45DD-BCF1-5FC8F1179363}"/>
    <dgm:cxn modelId="{26D994C2-F59F-4B9D-90A7-6719BBB64E9F}" srcId="{5CE35D39-9135-4177-96C3-84BAA19B27FB}" destId="{B93AEDD0-FA01-45C4-A16E-D006DC9B144F}" srcOrd="0" destOrd="0" parTransId="{9A66B0A8-2ADE-443A-8CD5-4AA059EFCC9A}" sibTransId="{EDCA50FE-B391-4207-B103-09E1EE263CBD}"/>
    <dgm:cxn modelId="{48A513CD-ED30-47DE-9D6D-1D8A4EB3B338}" type="presOf" srcId="{333FC5CD-BE87-4A63-8C00-D78B88C0253A}" destId="{22A7ED28-2FC8-472C-972B-E29E35990CD9}" srcOrd="1" destOrd="0" presId="urn:microsoft.com/office/officeart/2005/8/layout/list1"/>
    <dgm:cxn modelId="{4CE6C4CD-AEED-47D8-8041-0D75261FF921}" type="presOf" srcId="{9300DA4F-04A9-4A00-BF72-53ECF4884116}" destId="{042E406B-1FBD-4170-8D61-52E470ACFAF0}" srcOrd="0" destOrd="0" presId="urn:microsoft.com/office/officeart/2005/8/layout/list1"/>
    <dgm:cxn modelId="{BD45FAD6-5614-46B6-8600-6F4FDD776C33}" type="presOf" srcId="{5CE35D39-9135-4177-96C3-84BAA19B27FB}" destId="{90D1CC7C-2223-4410-B379-93668C217FA2}" srcOrd="0" destOrd="0" presId="urn:microsoft.com/office/officeart/2005/8/layout/list1"/>
    <dgm:cxn modelId="{CCDDAADC-8E1C-4542-B485-F9DE7767D6C7}" srcId="{5CE35D39-9135-4177-96C3-84BAA19B27FB}" destId="{333FC5CD-BE87-4A63-8C00-D78B88C0253A}" srcOrd="1" destOrd="0" parTransId="{6448E700-9457-429F-A6AC-6362D829EA45}" sibTransId="{4A1360A9-C4EE-407A-92EE-78F067A5D06D}"/>
    <dgm:cxn modelId="{210414E5-926B-45C4-A447-248DB6911651}" srcId="{5CE35D39-9135-4177-96C3-84BAA19B27FB}" destId="{9300DA4F-04A9-4A00-BF72-53ECF4884116}" srcOrd="3" destOrd="0" parTransId="{49A9495A-B3D8-4BEF-9317-DCC4FA366E7B}" sibTransId="{C6DC8BE2-3855-4F61-95FD-A660EC7A90A8}"/>
    <dgm:cxn modelId="{1E67B7F7-76A6-400C-A7CD-49D2750FDB13}" type="presOf" srcId="{123420C3-600A-47E6-8742-2F21A54A5185}" destId="{76DC9E4B-6CD6-41FC-8A9C-FEE0C4A289B9}" srcOrd="0" destOrd="0" presId="urn:microsoft.com/office/officeart/2005/8/layout/list1"/>
    <dgm:cxn modelId="{BD6830F9-1300-4E61-A469-0D1643070C45}" type="presParOf" srcId="{90D1CC7C-2223-4410-B379-93668C217FA2}" destId="{9B4A9D8B-3FC5-4E63-A936-35D68BF9CB24}" srcOrd="0" destOrd="0" presId="urn:microsoft.com/office/officeart/2005/8/layout/list1"/>
    <dgm:cxn modelId="{39EEDE48-503D-4F81-8E4C-65A6719F5EB0}" type="presParOf" srcId="{9B4A9D8B-3FC5-4E63-A936-35D68BF9CB24}" destId="{643F191C-BEA5-4AFA-9C93-A238CA636594}" srcOrd="0" destOrd="0" presId="urn:microsoft.com/office/officeart/2005/8/layout/list1"/>
    <dgm:cxn modelId="{EB116BEB-5556-41F2-B576-29766DCCA784}" type="presParOf" srcId="{9B4A9D8B-3FC5-4E63-A936-35D68BF9CB24}" destId="{50159712-F36B-4C91-AAC5-7D2E205B368B}" srcOrd="1" destOrd="0" presId="urn:microsoft.com/office/officeart/2005/8/layout/list1"/>
    <dgm:cxn modelId="{A23A246C-5442-4B8E-997A-733099965DDF}" type="presParOf" srcId="{90D1CC7C-2223-4410-B379-93668C217FA2}" destId="{E18E1A14-79EB-4F18-9325-06A68C8D452D}" srcOrd="1" destOrd="0" presId="urn:microsoft.com/office/officeart/2005/8/layout/list1"/>
    <dgm:cxn modelId="{E9C93320-0A72-44E3-B254-68DADAC0A2B5}" type="presParOf" srcId="{90D1CC7C-2223-4410-B379-93668C217FA2}" destId="{7622BBE5-78DE-4E67-8A39-573D630AA285}" srcOrd="2" destOrd="0" presId="urn:microsoft.com/office/officeart/2005/8/layout/list1"/>
    <dgm:cxn modelId="{F0E98715-257C-4367-A205-0EDBA6C6A999}" type="presParOf" srcId="{90D1CC7C-2223-4410-B379-93668C217FA2}" destId="{7E969846-B400-42AC-961A-A3DDC0A54507}" srcOrd="3" destOrd="0" presId="urn:microsoft.com/office/officeart/2005/8/layout/list1"/>
    <dgm:cxn modelId="{C14F6B2E-20C4-4793-B0F2-AFA8A78DE251}" type="presParOf" srcId="{90D1CC7C-2223-4410-B379-93668C217FA2}" destId="{7947CE54-D109-4DFE-9BCA-86A57B8DB757}" srcOrd="4" destOrd="0" presId="urn:microsoft.com/office/officeart/2005/8/layout/list1"/>
    <dgm:cxn modelId="{68BE3155-DE20-46EC-8820-CFAF6A97EB0E}" type="presParOf" srcId="{7947CE54-D109-4DFE-9BCA-86A57B8DB757}" destId="{EE6A70CA-8F77-4854-90E8-0F93E6E322FA}" srcOrd="0" destOrd="0" presId="urn:microsoft.com/office/officeart/2005/8/layout/list1"/>
    <dgm:cxn modelId="{3351434E-951E-4EF1-B8D0-DCBF589CF681}" type="presParOf" srcId="{7947CE54-D109-4DFE-9BCA-86A57B8DB757}" destId="{22A7ED28-2FC8-472C-972B-E29E35990CD9}" srcOrd="1" destOrd="0" presId="urn:microsoft.com/office/officeart/2005/8/layout/list1"/>
    <dgm:cxn modelId="{826BE6D6-D941-4C97-9E4E-A3CFB9E59D1C}" type="presParOf" srcId="{90D1CC7C-2223-4410-B379-93668C217FA2}" destId="{95EEA48E-F928-4BBB-85FA-4E643CDB48F4}" srcOrd="5" destOrd="0" presId="urn:microsoft.com/office/officeart/2005/8/layout/list1"/>
    <dgm:cxn modelId="{4E8DF0D5-F1EF-4AF8-8B64-3DE970E9521D}" type="presParOf" srcId="{90D1CC7C-2223-4410-B379-93668C217FA2}" destId="{965DC7AF-3E1E-400B-9037-80A56B1DD5F4}" srcOrd="6" destOrd="0" presId="urn:microsoft.com/office/officeart/2005/8/layout/list1"/>
    <dgm:cxn modelId="{6867C997-9302-4C7C-B7C3-642B7B16B28C}" type="presParOf" srcId="{90D1CC7C-2223-4410-B379-93668C217FA2}" destId="{CB5D6947-4353-4846-9180-1D8BA7188C9E}" srcOrd="7" destOrd="0" presId="urn:microsoft.com/office/officeart/2005/8/layout/list1"/>
    <dgm:cxn modelId="{A8B4A70B-5FCC-484E-A2E5-5588465A2815}" type="presParOf" srcId="{90D1CC7C-2223-4410-B379-93668C217FA2}" destId="{4CAD9ADC-B0C0-4D0C-87CF-5672E5C8B00F}" srcOrd="8" destOrd="0" presId="urn:microsoft.com/office/officeart/2005/8/layout/list1"/>
    <dgm:cxn modelId="{888E31BF-68E0-43E1-AF32-866BEF1CC05A}" type="presParOf" srcId="{4CAD9ADC-B0C0-4D0C-87CF-5672E5C8B00F}" destId="{76DC9E4B-6CD6-41FC-8A9C-FEE0C4A289B9}" srcOrd="0" destOrd="0" presId="urn:microsoft.com/office/officeart/2005/8/layout/list1"/>
    <dgm:cxn modelId="{E209E96D-C2AA-42F9-8517-61A8B91B38DE}" type="presParOf" srcId="{4CAD9ADC-B0C0-4D0C-87CF-5672E5C8B00F}" destId="{D8E64D53-D4F2-4C2F-9AE4-0B15E473F624}" srcOrd="1" destOrd="0" presId="urn:microsoft.com/office/officeart/2005/8/layout/list1"/>
    <dgm:cxn modelId="{8E9AACE0-4F42-4867-AF60-81B2D035F874}" type="presParOf" srcId="{90D1CC7C-2223-4410-B379-93668C217FA2}" destId="{1E3C6961-7F8F-4A7B-B020-CD8E34ADF009}" srcOrd="9" destOrd="0" presId="urn:microsoft.com/office/officeart/2005/8/layout/list1"/>
    <dgm:cxn modelId="{4C98FB86-8A56-454F-8E9F-C6DD9A591E2E}" type="presParOf" srcId="{90D1CC7C-2223-4410-B379-93668C217FA2}" destId="{58A20199-357B-40B8-8AB9-5DA5FBBFE325}" srcOrd="10" destOrd="0" presId="urn:microsoft.com/office/officeart/2005/8/layout/list1"/>
    <dgm:cxn modelId="{98C94C7D-2DD8-4C4D-836A-83262B50FED0}" type="presParOf" srcId="{90D1CC7C-2223-4410-B379-93668C217FA2}" destId="{7CACF47E-FEBA-4530-A02B-065238CE8AEA}" srcOrd="11" destOrd="0" presId="urn:microsoft.com/office/officeart/2005/8/layout/list1"/>
    <dgm:cxn modelId="{4FB0AACC-F305-49D5-8725-B276A9BF52B2}" type="presParOf" srcId="{90D1CC7C-2223-4410-B379-93668C217FA2}" destId="{556B5A57-7EEE-43D6-A179-DA9FE55096D4}" srcOrd="12" destOrd="0" presId="urn:microsoft.com/office/officeart/2005/8/layout/list1"/>
    <dgm:cxn modelId="{513C9C95-E2CE-4893-8CDC-1982BD454D5E}" type="presParOf" srcId="{556B5A57-7EEE-43D6-A179-DA9FE55096D4}" destId="{042E406B-1FBD-4170-8D61-52E470ACFAF0}" srcOrd="0" destOrd="0" presId="urn:microsoft.com/office/officeart/2005/8/layout/list1"/>
    <dgm:cxn modelId="{85CBC405-4E31-4F37-919D-1569F65755D4}" type="presParOf" srcId="{556B5A57-7EEE-43D6-A179-DA9FE55096D4}" destId="{1D7E46EA-0EF7-49BA-BD76-460CC02C6107}" srcOrd="1" destOrd="0" presId="urn:microsoft.com/office/officeart/2005/8/layout/list1"/>
    <dgm:cxn modelId="{DFFCAE96-CF80-4DDB-94E0-50CCED222A50}" type="presParOf" srcId="{90D1CC7C-2223-4410-B379-93668C217FA2}" destId="{218DD610-25B4-47F3-8F87-D8E03EC84473}" srcOrd="13" destOrd="0" presId="urn:microsoft.com/office/officeart/2005/8/layout/list1"/>
    <dgm:cxn modelId="{0B59294D-22BD-4C0F-970E-73D2A3389938}" type="presParOf" srcId="{90D1CC7C-2223-4410-B379-93668C217FA2}" destId="{1670B9CB-334F-4ECB-8259-0A02F26131F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2874F8-349E-4A5B-9B9E-D4434D3E191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5B3E2B4-5F8F-4585-A862-B131E127E6EF}">
      <dgm:prSet custT="1"/>
      <dgm:spPr>
        <a:solidFill>
          <a:schemeClr val="accent3">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Traditional warfare: Can destroy or significantly damage military units, fortifications, and bases</a:t>
          </a:r>
        </a:p>
      </dgm:t>
    </dgm:pt>
    <dgm:pt modelId="{5D041DE5-648A-4E12-AC70-940C7B0AFEF1}" type="parTrans" cxnId="{BB923DA2-DE19-4E80-8A84-3ECFCE24903A}">
      <dgm:prSet/>
      <dgm:spPr/>
      <dgm:t>
        <a:bodyPr/>
        <a:lstStyle/>
        <a:p>
          <a:endParaRPr lang="en-US" sz="2200"/>
        </a:p>
      </dgm:t>
    </dgm:pt>
    <dgm:pt modelId="{53290B11-0BAF-43D1-9867-96B285B33910}" type="sibTrans" cxnId="{BB923DA2-DE19-4E80-8A84-3ECFCE24903A}">
      <dgm:prSet/>
      <dgm:spPr/>
      <dgm:t>
        <a:bodyPr/>
        <a:lstStyle/>
        <a:p>
          <a:endParaRPr lang="en-US" sz="2200"/>
        </a:p>
      </dgm:t>
    </dgm:pt>
    <dgm:pt modelId="{2820EEB5-DFA6-4A96-A9A9-5D3D05D85F49}">
      <dgm:prSet custT="1"/>
      <dgm:spPr>
        <a:solidFill>
          <a:schemeClr val="accent3">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Cyberattacks generally not capable of that level of physical destruction</a:t>
          </a:r>
        </a:p>
      </dgm:t>
    </dgm:pt>
    <dgm:pt modelId="{7DC619FB-0152-4F84-944B-BADC256EE007}" type="parTrans" cxnId="{4751147F-17FA-4634-80B7-3F9E82F835DC}">
      <dgm:prSet/>
      <dgm:spPr/>
      <dgm:t>
        <a:bodyPr/>
        <a:lstStyle/>
        <a:p>
          <a:endParaRPr lang="en-US" sz="2200"/>
        </a:p>
      </dgm:t>
    </dgm:pt>
    <dgm:pt modelId="{96554984-0EED-4364-9AE9-585473BF02C0}" type="sibTrans" cxnId="{4751147F-17FA-4634-80B7-3F9E82F835DC}">
      <dgm:prSet/>
      <dgm:spPr/>
      <dgm:t>
        <a:bodyPr/>
        <a:lstStyle/>
        <a:p>
          <a:endParaRPr lang="en-US" sz="2200"/>
        </a:p>
      </dgm:t>
    </dgm:pt>
    <dgm:pt modelId="{8BC53A6D-B0CB-4D9E-BC23-AEED2D3BB128}">
      <dgm:prSet custT="1"/>
      <dgm:spPr>
        <a:solidFill>
          <a:schemeClr val="accent3">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Cyberwarfare activities difficult to distinguish from simple electronic attacks</a:t>
          </a:r>
        </a:p>
      </dgm:t>
    </dgm:pt>
    <dgm:pt modelId="{76E7EC44-B795-44B1-9032-7908FEA35F15}" type="parTrans" cxnId="{8A8D89C8-DA62-423B-9CB2-57155B551A10}">
      <dgm:prSet/>
      <dgm:spPr/>
      <dgm:t>
        <a:bodyPr/>
        <a:lstStyle/>
        <a:p>
          <a:endParaRPr lang="en-US" sz="2200"/>
        </a:p>
      </dgm:t>
    </dgm:pt>
    <dgm:pt modelId="{9673706C-20EB-4C1D-980C-82CC80991DC4}" type="sibTrans" cxnId="{8A8D89C8-DA62-423B-9CB2-57155B551A10}">
      <dgm:prSet/>
      <dgm:spPr/>
      <dgm:t>
        <a:bodyPr/>
        <a:lstStyle/>
        <a:p>
          <a:endParaRPr lang="en-US" sz="2200"/>
        </a:p>
      </dgm:t>
    </dgm:pt>
    <dgm:pt modelId="{2D8F88D7-FC84-4727-B6FB-2C52C8AB55C0}">
      <dgm:prSet custT="1"/>
      <dgm:spPr>
        <a:solidFill>
          <a:schemeClr val="accent3">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Internal political activism does not fit with traditional warfare or typical asymmetric warfare; used in cyberwarfare</a:t>
          </a:r>
        </a:p>
      </dgm:t>
    </dgm:pt>
    <dgm:pt modelId="{1CBC7C92-0676-4E40-AE38-C4DD391EA696}" type="parTrans" cxnId="{5B353D1A-F183-486C-A4EE-EEADB1E8C234}">
      <dgm:prSet/>
      <dgm:spPr/>
      <dgm:t>
        <a:bodyPr/>
        <a:lstStyle/>
        <a:p>
          <a:endParaRPr lang="en-US" sz="2200"/>
        </a:p>
      </dgm:t>
    </dgm:pt>
    <dgm:pt modelId="{C7EC60B0-5940-4ABF-B1F2-E9FA7A0F85A5}" type="sibTrans" cxnId="{5B353D1A-F183-486C-A4EE-EEADB1E8C234}">
      <dgm:prSet/>
      <dgm:spPr/>
      <dgm:t>
        <a:bodyPr/>
        <a:lstStyle/>
        <a:p>
          <a:endParaRPr lang="en-US" sz="2200"/>
        </a:p>
      </dgm:t>
    </dgm:pt>
    <dgm:pt modelId="{CC84A774-F96A-418B-BC26-8BEC76592C80}" type="pres">
      <dgm:prSet presAssocID="{AB2874F8-349E-4A5B-9B9E-D4434D3E1911}" presName="Name0" presStyleCnt="0">
        <dgm:presLayoutVars>
          <dgm:dir/>
          <dgm:animLvl val="lvl"/>
          <dgm:resizeHandles val="exact"/>
        </dgm:presLayoutVars>
      </dgm:prSet>
      <dgm:spPr/>
    </dgm:pt>
    <dgm:pt modelId="{1C9C7712-62D8-46DE-A56B-B16FED4DBD8F}" type="pres">
      <dgm:prSet presAssocID="{45B3E2B4-5F8F-4585-A862-B131E127E6EF}" presName="linNode" presStyleCnt="0"/>
      <dgm:spPr/>
    </dgm:pt>
    <dgm:pt modelId="{510D9FC1-2B26-4EBB-B18E-DBB07AC9EAA3}" type="pres">
      <dgm:prSet presAssocID="{45B3E2B4-5F8F-4585-A862-B131E127E6EF}" presName="parentText" presStyleLbl="node1" presStyleIdx="0" presStyleCnt="4" custScaleX="253292">
        <dgm:presLayoutVars>
          <dgm:chMax val="1"/>
          <dgm:bulletEnabled val="1"/>
        </dgm:presLayoutVars>
      </dgm:prSet>
      <dgm:spPr/>
    </dgm:pt>
    <dgm:pt modelId="{9F58B411-8B3C-4236-A54B-ABF6581569DF}" type="pres">
      <dgm:prSet presAssocID="{53290B11-0BAF-43D1-9867-96B285B33910}" presName="sp" presStyleCnt="0"/>
      <dgm:spPr/>
    </dgm:pt>
    <dgm:pt modelId="{B4D92BD0-DDF7-4C1B-8698-6E3A69A7C7D3}" type="pres">
      <dgm:prSet presAssocID="{2820EEB5-DFA6-4A96-A9A9-5D3D05D85F49}" presName="linNode" presStyleCnt="0"/>
      <dgm:spPr/>
    </dgm:pt>
    <dgm:pt modelId="{2B1439C0-59F9-4E54-919D-6C213CE8EC3B}" type="pres">
      <dgm:prSet presAssocID="{2820EEB5-DFA6-4A96-A9A9-5D3D05D85F49}" presName="parentText" presStyleLbl="node1" presStyleIdx="1" presStyleCnt="4" custScaleX="253292">
        <dgm:presLayoutVars>
          <dgm:chMax val="1"/>
          <dgm:bulletEnabled val="1"/>
        </dgm:presLayoutVars>
      </dgm:prSet>
      <dgm:spPr/>
    </dgm:pt>
    <dgm:pt modelId="{5EC54018-FDFD-4D42-87F2-3DED6BD18AFE}" type="pres">
      <dgm:prSet presAssocID="{96554984-0EED-4364-9AE9-585473BF02C0}" presName="sp" presStyleCnt="0"/>
      <dgm:spPr/>
    </dgm:pt>
    <dgm:pt modelId="{0D7637BF-C0FA-4282-AC04-A26D05A2AF28}" type="pres">
      <dgm:prSet presAssocID="{8BC53A6D-B0CB-4D9E-BC23-AEED2D3BB128}" presName="linNode" presStyleCnt="0"/>
      <dgm:spPr/>
    </dgm:pt>
    <dgm:pt modelId="{A8528D5D-132D-4A1E-975F-D7291E8A7B03}" type="pres">
      <dgm:prSet presAssocID="{8BC53A6D-B0CB-4D9E-BC23-AEED2D3BB128}" presName="parentText" presStyleLbl="node1" presStyleIdx="2" presStyleCnt="4" custScaleX="253292">
        <dgm:presLayoutVars>
          <dgm:chMax val="1"/>
          <dgm:bulletEnabled val="1"/>
        </dgm:presLayoutVars>
      </dgm:prSet>
      <dgm:spPr/>
    </dgm:pt>
    <dgm:pt modelId="{84E1F266-86A6-46BE-861F-0322F33A91A7}" type="pres">
      <dgm:prSet presAssocID="{9673706C-20EB-4C1D-980C-82CC80991DC4}" presName="sp" presStyleCnt="0"/>
      <dgm:spPr/>
    </dgm:pt>
    <dgm:pt modelId="{FDC985B2-4571-4CF7-A619-68BA6D868219}" type="pres">
      <dgm:prSet presAssocID="{2D8F88D7-FC84-4727-B6FB-2C52C8AB55C0}" presName="linNode" presStyleCnt="0"/>
      <dgm:spPr/>
    </dgm:pt>
    <dgm:pt modelId="{DF75C569-B87F-4895-992C-44A9088BB55C}" type="pres">
      <dgm:prSet presAssocID="{2D8F88D7-FC84-4727-B6FB-2C52C8AB55C0}" presName="parentText" presStyleLbl="node1" presStyleIdx="3" presStyleCnt="4" custScaleX="253292">
        <dgm:presLayoutVars>
          <dgm:chMax val="1"/>
          <dgm:bulletEnabled val="1"/>
        </dgm:presLayoutVars>
      </dgm:prSet>
      <dgm:spPr/>
    </dgm:pt>
  </dgm:ptLst>
  <dgm:cxnLst>
    <dgm:cxn modelId="{B3399103-84F8-4C2E-AD65-911E9644156C}" type="presOf" srcId="{2820EEB5-DFA6-4A96-A9A9-5D3D05D85F49}" destId="{2B1439C0-59F9-4E54-919D-6C213CE8EC3B}" srcOrd="0" destOrd="0" presId="urn:microsoft.com/office/officeart/2005/8/layout/vList5"/>
    <dgm:cxn modelId="{5B353D1A-F183-486C-A4EE-EEADB1E8C234}" srcId="{AB2874F8-349E-4A5B-9B9E-D4434D3E1911}" destId="{2D8F88D7-FC84-4727-B6FB-2C52C8AB55C0}" srcOrd="3" destOrd="0" parTransId="{1CBC7C92-0676-4E40-AE38-C4DD391EA696}" sibTransId="{C7EC60B0-5940-4ABF-B1F2-E9FA7A0F85A5}"/>
    <dgm:cxn modelId="{135C7B58-11EB-494D-8E08-3AD6591A5DBE}" type="presOf" srcId="{45B3E2B4-5F8F-4585-A862-B131E127E6EF}" destId="{510D9FC1-2B26-4EBB-B18E-DBB07AC9EAA3}" srcOrd="0" destOrd="0" presId="urn:microsoft.com/office/officeart/2005/8/layout/vList5"/>
    <dgm:cxn modelId="{4751147F-17FA-4634-80B7-3F9E82F835DC}" srcId="{AB2874F8-349E-4A5B-9B9E-D4434D3E1911}" destId="{2820EEB5-DFA6-4A96-A9A9-5D3D05D85F49}" srcOrd="1" destOrd="0" parTransId="{7DC619FB-0152-4F84-944B-BADC256EE007}" sibTransId="{96554984-0EED-4364-9AE9-585473BF02C0}"/>
    <dgm:cxn modelId="{BB923DA2-DE19-4E80-8A84-3ECFCE24903A}" srcId="{AB2874F8-349E-4A5B-9B9E-D4434D3E1911}" destId="{45B3E2B4-5F8F-4585-A862-B131E127E6EF}" srcOrd="0" destOrd="0" parTransId="{5D041DE5-648A-4E12-AC70-940C7B0AFEF1}" sibTransId="{53290B11-0BAF-43D1-9867-96B285B33910}"/>
    <dgm:cxn modelId="{89BF3EB0-3D7E-4507-808F-84DD4000FF59}" type="presOf" srcId="{8BC53A6D-B0CB-4D9E-BC23-AEED2D3BB128}" destId="{A8528D5D-132D-4A1E-975F-D7291E8A7B03}" srcOrd="0" destOrd="0" presId="urn:microsoft.com/office/officeart/2005/8/layout/vList5"/>
    <dgm:cxn modelId="{9F7421BB-1932-458D-A431-79C85D43203B}" type="presOf" srcId="{AB2874F8-349E-4A5B-9B9E-D4434D3E1911}" destId="{CC84A774-F96A-418B-BC26-8BEC76592C80}" srcOrd="0" destOrd="0" presId="urn:microsoft.com/office/officeart/2005/8/layout/vList5"/>
    <dgm:cxn modelId="{8A8D89C8-DA62-423B-9CB2-57155B551A10}" srcId="{AB2874F8-349E-4A5B-9B9E-D4434D3E1911}" destId="{8BC53A6D-B0CB-4D9E-BC23-AEED2D3BB128}" srcOrd="2" destOrd="0" parTransId="{76E7EC44-B795-44B1-9032-7908FEA35F15}" sibTransId="{9673706C-20EB-4C1D-980C-82CC80991DC4}"/>
    <dgm:cxn modelId="{9BD62FDE-ED5B-4C42-9562-068A6B5A6CEA}" type="presOf" srcId="{2D8F88D7-FC84-4727-B6FB-2C52C8AB55C0}" destId="{DF75C569-B87F-4895-992C-44A9088BB55C}" srcOrd="0" destOrd="0" presId="urn:microsoft.com/office/officeart/2005/8/layout/vList5"/>
    <dgm:cxn modelId="{8B5D55E2-4E86-4D4D-8628-68449054D8E7}" type="presParOf" srcId="{CC84A774-F96A-418B-BC26-8BEC76592C80}" destId="{1C9C7712-62D8-46DE-A56B-B16FED4DBD8F}" srcOrd="0" destOrd="0" presId="urn:microsoft.com/office/officeart/2005/8/layout/vList5"/>
    <dgm:cxn modelId="{98017C02-F00F-448C-B68D-FE5C7F4C0DD1}" type="presParOf" srcId="{1C9C7712-62D8-46DE-A56B-B16FED4DBD8F}" destId="{510D9FC1-2B26-4EBB-B18E-DBB07AC9EAA3}" srcOrd="0" destOrd="0" presId="urn:microsoft.com/office/officeart/2005/8/layout/vList5"/>
    <dgm:cxn modelId="{24A9AFE0-15BD-423F-96F3-F50FA16A6867}" type="presParOf" srcId="{CC84A774-F96A-418B-BC26-8BEC76592C80}" destId="{9F58B411-8B3C-4236-A54B-ABF6581569DF}" srcOrd="1" destOrd="0" presId="urn:microsoft.com/office/officeart/2005/8/layout/vList5"/>
    <dgm:cxn modelId="{6218A67D-747E-48DB-BD2A-34BA4303A23F}" type="presParOf" srcId="{CC84A774-F96A-418B-BC26-8BEC76592C80}" destId="{B4D92BD0-DDF7-4C1B-8698-6E3A69A7C7D3}" srcOrd="2" destOrd="0" presId="urn:microsoft.com/office/officeart/2005/8/layout/vList5"/>
    <dgm:cxn modelId="{F92F8708-F516-4CD1-BB59-5F2554E72FB3}" type="presParOf" srcId="{B4D92BD0-DDF7-4C1B-8698-6E3A69A7C7D3}" destId="{2B1439C0-59F9-4E54-919D-6C213CE8EC3B}" srcOrd="0" destOrd="0" presId="urn:microsoft.com/office/officeart/2005/8/layout/vList5"/>
    <dgm:cxn modelId="{3F8E68FA-C8C4-4BB5-8AB6-29968F7701B6}" type="presParOf" srcId="{CC84A774-F96A-418B-BC26-8BEC76592C80}" destId="{5EC54018-FDFD-4D42-87F2-3DED6BD18AFE}" srcOrd="3" destOrd="0" presId="urn:microsoft.com/office/officeart/2005/8/layout/vList5"/>
    <dgm:cxn modelId="{BA1E666D-7A75-4AC6-A6F3-0B1245AEDFF5}" type="presParOf" srcId="{CC84A774-F96A-418B-BC26-8BEC76592C80}" destId="{0D7637BF-C0FA-4282-AC04-A26D05A2AF28}" srcOrd="4" destOrd="0" presId="urn:microsoft.com/office/officeart/2005/8/layout/vList5"/>
    <dgm:cxn modelId="{45C8A8AE-B186-4D1C-9AB3-F064DA8BEEA9}" type="presParOf" srcId="{0D7637BF-C0FA-4282-AC04-A26D05A2AF28}" destId="{A8528D5D-132D-4A1E-975F-D7291E8A7B03}" srcOrd="0" destOrd="0" presId="urn:microsoft.com/office/officeart/2005/8/layout/vList5"/>
    <dgm:cxn modelId="{A25DB5F8-56E7-4604-9AA4-50FE0AECBADF}" type="presParOf" srcId="{CC84A774-F96A-418B-BC26-8BEC76592C80}" destId="{84E1F266-86A6-46BE-861F-0322F33A91A7}" srcOrd="5" destOrd="0" presId="urn:microsoft.com/office/officeart/2005/8/layout/vList5"/>
    <dgm:cxn modelId="{229783CE-D98F-43D5-AAD0-988EDA960749}" type="presParOf" srcId="{CC84A774-F96A-418B-BC26-8BEC76592C80}" destId="{FDC985B2-4571-4CF7-A619-68BA6D868219}" srcOrd="6" destOrd="0" presId="urn:microsoft.com/office/officeart/2005/8/layout/vList5"/>
    <dgm:cxn modelId="{B2FD1AF6-A730-4659-A098-988F81A0D4C1}" type="presParOf" srcId="{FDC985B2-4571-4CF7-A619-68BA6D868219}" destId="{DF75C569-B87F-4895-992C-44A9088BB55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DAF1C6C-8F35-4B4B-9334-89F5AF5FB62F}" type="doc">
      <dgm:prSet loTypeId="urn:microsoft.com/office/officeart/2005/8/layout/vList5" loCatId="list" qsTypeId="urn:microsoft.com/office/officeart/2005/8/quickstyle/simple1" qsCatId="simple" csTypeId="urn:microsoft.com/office/officeart/2005/8/colors/accent3_1" csCatId="accent3" phldr="1"/>
      <dgm:spPr/>
      <dgm:t>
        <a:bodyPr/>
        <a:lstStyle/>
        <a:p>
          <a:endParaRPr lang="en-US"/>
        </a:p>
      </dgm:t>
    </dgm:pt>
    <dgm:pt modelId="{721E5194-C2B7-4916-AC55-F9FDE909706F}">
      <dgm:prSet custT="1"/>
      <dgm:spPr>
        <a:solidFill>
          <a:schemeClr val="accent3">
            <a:lumMod val="40000"/>
            <a:lumOff val="60000"/>
          </a:schemeClr>
        </a:solidFill>
      </dgm:spPr>
      <dgm:t>
        <a:bodyPr/>
        <a:lstStyle/>
        <a:p>
          <a:r>
            <a:rPr lang="en-US" sz="2200" dirty="0">
              <a:latin typeface="Arial" panose="020B0604020202020204" pitchFamily="34" charset="0"/>
              <a:cs typeface="Arial" panose="020B0604020202020204" pitchFamily="34" charset="0"/>
            </a:rPr>
            <a:t>The element of surprise</a:t>
          </a:r>
        </a:p>
      </dgm:t>
    </dgm:pt>
    <dgm:pt modelId="{8A1EFD1C-43C6-4597-9CA8-D7D2751BD023}" type="parTrans" cxnId="{1557E77E-8F51-423A-90E1-CA926C9198B7}">
      <dgm:prSet/>
      <dgm:spPr/>
      <dgm:t>
        <a:bodyPr/>
        <a:lstStyle/>
        <a:p>
          <a:endParaRPr lang="en-US" sz="2200"/>
        </a:p>
      </dgm:t>
    </dgm:pt>
    <dgm:pt modelId="{FF825036-91E2-4F19-8843-36662B274F50}" type="sibTrans" cxnId="{1557E77E-8F51-423A-90E1-CA926C9198B7}">
      <dgm:prSet/>
      <dgm:spPr/>
      <dgm:t>
        <a:bodyPr/>
        <a:lstStyle/>
        <a:p>
          <a:endParaRPr lang="en-US" sz="2200"/>
        </a:p>
      </dgm:t>
    </dgm:pt>
    <dgm:pt modelId="{8968A3B9-4C6E-4891-9AFF-41C3B5E9ED1A}">
      <dgm:prSet custT="1"/>
      <dgm:spPr>
        <a:noFill/>
      </dgm:spPr>
      <dgm:t>
        <a:bodyPr/>
        <a:lstStyle/>
        <a:p>
          <a:r>
            <a:rPr lang="en-US" sz="2200" dirty="0">
              <a:latin typeface="Arial" panose="020B0604020202020204" pitchFamily="34" charset="0"/>
              <a:cs typeface="Arial" panose="020B0604020202020204" pitchFamily="34" charset="0"/>
            </a:rPr>
            <a:t>One of the most effective strategies employed in modern cyberwarfare</a:t>
          </a:r>
        </a:p>
      </dgm:t>
    </dgm:pt>
    <dgm:pt modelId="{C7C9F726-12D9-4534-BF64-18B7ACAB0605}" type="parTrans" cxnId="{ADE2D7E6-7450-49BC-AE0B-18BB1E4A45F4}">
      <dgm:prSet/>
      <dgm:spPr/>
      <dgm:t>
        <a:bodyPr/>
        <a:lstStyle/>
        <a:p>
          <a:endParaRPr lang="en-US" sz="2200"/>
        </a:p>
      </dgm:t>
    </dgm:pt>
    <dgm:pt modelId="{BA1CB286-4952-4E05-8E04-AE3C92FD58A4}" type="sibTrans" cxnId="{ADE2D7E6-7450-49BC-AE0B-18BB1E4A45F4}">
      <dgm:prSet/>
      <dgm:spPr/>
      <dgm:t>
        <a:bodyPr/>
        <a:lstStyle/>
        <a:p>
          <a:endParaRPr lang="en-US" sz="2200"/>
        </a:p>
      </dgm:t>
    </dgm:pt>
    <dgm:pt modelId="{7F91838D-D482-4E12-9E47-5D33E7CF5C58}">
      <dgm:prSet custT="1"/>
      <dgm:spPr>
        <a:solidFill>
          <a:schemeClr val="accent3">
            <a:lumMod val="40000"/>
            <a:lumOff val="60000"/>
          </a:schemeClr>
        </a:solidFill>
      </dgm:spPr>
      <dgm:t>
        <a:bodyPr/>
        <a:lstStyle/>
        <a:p>
          <a:r>
            <a:rPr lang="en-US" sz="2200" dirty="0">
              <a:latin typeface="Arial" panose="020B0604020202020204" pitchFamily="34" charset="0"/>
              <a:cs typeface="Arial" panose="020B0604020202020204" pitchFamily="34" charset="0"/>
            </a:rPr>
            <a:t>Deniability</a:t>
          </a:r>
        </a:p>
      </dgm:t>
    </dgm:pt>
    <dgm:pt modelId="{5524825E-A3B3-48A5-B8C5-0D7136D4AD30}" type="parTrans" cxnId="{66F9249D-8FA0-47E9-BD03-514E39AD89B1}">
      <dgm:prSet/>
      <dgm:spPr/>
      <dgm:t>
        <a:bodyPr/>
        <a:lstStyle/>
        <a:p>
          <a:endParaRPr lang="en-US" sz="2200"/>
        </a:p>
      </dgm:t>
    </dgm:pt>
    <dgm:pt modelId="{0571E913-4F09-4571-829A-DE718446B176}" type="sibTrans" cxnId="{66F9249D-8FA0-47E9-BD03-514E39AD89B1}">
      <dgm:prSet/>
      <dgm:spPr/>
      <dgm:t>
        <a:bodyPr/>
        <a:lstStyle/>
        <a:p>
          <a:endParaRPr lang="en-US" sz="2200"/>
        </a:p>
      </dgm:t>
    </dgm:pt>
    <dgm:pt modelId="{086514FE-3F16-4F81-9BE7-75154912C918}">
      <dgm:prSet custT="1"/>
      <dgm:spPr>
        <a:noFill/>
      </dgm:spPr>
      <dgm:t>
        <a:bodyPr/>
        <a:lstStyle/>
        <a:p>
          <a:r>
            <a:rPr lang="en-US" sz="2200" dirty="0">
              <a:latin typeface="Arial" panose="020B0604020202020204" pitchFamily="34" charset="0"/>
              <a:cs typeface="Arial" panose="020B0604020202020204" pitchFamily="34" charset="0"/>
            </a:rPr>
            <a:t>Many cyberwarfare attacks are easily denied</a:t>
          </a:r>
        </a:p>
      </dgm:t>
    </dgm:pt>
    <dgm:pt modelId="{F461F699-FCBB-4FF6-8585-BF630EA68D0B}" type="parTrans" cxnId="{10EEF774-9144-49EC-BCFB-8778F598D4DA}">
      <dgm:prSet/>
      <dgm:spPr/>
      <dgm:t>
        <a:bodyPr/>
        <a:lstStyle/>
        <a:p>
          <a:endParaRPr lang="en-US" sz="2200"/>
        </a:p>
      </dgm:t>
    </dgm:pt>
    <dgm:pt modelId="{AFD1389C-7583-48B7-B821-9E751BDE39F7}" type="sibTrans" cxnId="{10EEF774-9144-49EC-BCFB-8778F598D4DA}">
      <dgm:prSet/>
      <dgm:spPr/>
      <dgm:t>
        <a:bodyPr/>
        <a:lstStyle/>
        <a:p>
          <a:endParaRPr lang="en-US" sz="2200"/>
        </a:p>
      </dgm:t>
    </dgm:pt>
    <dgm:pt modelId="{F2522F46-95D9-4ED2-83A1-2866E2D4B5A0}" type="pres">
      <dgm:prSet presAssocID="{FDAF1C6C-8F35-4B4B-9334-89F5AF5FB62F}" presName="Name0" presStyleCnt="0">
        <dgm:presLayoutVars>
          <dgm:dir/>
          <dgm:animLvl val="lvl"/>
          <dgm:resizeHandles val="exact"/>
        </dgm:presLayoutVars>
      </dgm:prSet>
      <dgm:spPr/>
    </dgm:pt>
    <dgm:pt modelId="{25067B92-7F8D-4BCD-A7B1-F7ED1673138F}" type="pres">
      <dgm:prSet presAssocID="{721E5194-C2B7-4916-AC55-F9FDE909706F}" presName="linNode" presStyleCnt="0"/>
      <dgm:spPr/>
    </dgm:pt>
    <dgm:pt modelId="{5A88F479-4600-497B-AE3E-6830886828F2}" type="pres">
      <dgm:prSet presAssocID="{721E5194-C2B7-4916-AC55-F9FDE909706F}" presName="parentText" presStyleLbl="node1" presStyleIdx="0" presStyleCnt="2">
        <dgm:presLayoutVars>
          <dgm:chMax val="1"/>
          <dgm:bulletEnabled val="1"/>
        </dgm:presLayoutVars>
      </dgm:prSet>
      <dgm:spPr/>
    </dgm:pt>
    <dgm:pt modelId="{A4F43759-E191-4C7A-83DC-49489F801916}" type="pres">
      <dgm:prSet presAssocID="{721E5194-C2B7-4916-AC55-F9FDE909706F}" presName="descendantText" presStyleLbl="alignAccFollowNode1" presStyleIdx="0" presStyleCnt="2" custLinFactNeighborX="-2192">
        <dgm:presLayoutVars>
          <dgm:bulletEnabled val="1"/>
        </dgm:presLayoutVars>
      </dgm:prSet>
      <dgm:spPr>
        <a:prstGeom prst="round1Rect">
          <a:avLst/>
        </a:prstGeom>
      </dgm:spPr>
    </dgm:pt>
    <dgm:pt modelId="{B85510BC-F949-43C7-B1BB-A585A8F0DC69}" type="pres">
      <dgm:prSet presAssocID="{FF825036-91E2-4F19-8843-36662B274F50}" presName="sp" presStyleCnt="0"/>
      <dgm:spPr/>
    </dgm:pt>
    <dgm:pt modelId="{E8E63FD3-5B30-4D73-9480-CD7CF9742638}" type="pres">
      <dgm:prSet presAssocID="{7F91838D-D482-4E12-9E47-5D33E7CF5C58}" presName="linNode" presStyleCnt="0"/>
      <dgm:spPr/>
    </dgm:pt>
    <dgm:pt modelId="{98C2D158-DE5F-4BF4-9C92-2DB85F21F2DA}" type="pres">
      <dgm:prSet presAssocID="{7F91838D-D482-4E12-9E47-5D33E7CF5C58}" presName="parentText" presStyleLbl="node1" presStyleIdx="1" presStyleCnt="2">
        <dgm:presLayoutVars>
          <dgm:chMax val="1"/>
          <dgm:bulletEnabled val="1"/>
        </dgm:presLayoutVars>
      </dgm:prSet>
      <dgm:spPr/>
    </dgm:pt>
    <dgm:pt modelId="{B557B2A9-8BE0-4C93-BE83-21E3ED889099}" type="pres">
      <dgm:prSet presAssocID="{7F91838D-D482-4E12-9E47-5D33E7CF5C58}" presName="descendantText" presStyleLbl="alignAccFollowNode1" presStyleIdx="1" presStyleCnt="2" custLinFactNeighborX="-2192">
        <dgm:presLayoutVars>
          <dgm:bulletEnabled val="1"/>
        </dgm:presLayoutVars>
      </dgm:prSet>
      <dgm:spPr>
        <a:prstGeom prst="round1Rect">
          <a:avLst/>
        </a:prstGeom>
      </dgm:spPr>
    </dgm:pt>
  </dgm:ptLst>
  <dgm:cxnLst>
    <dgm:cxn modelId="{3DAEE01F-577B-43C3-BC5B-4955D580E516}" type="presOf" srcId="{7F91838D-D482-4E12-9E47-5D33E7CF5C58}" destId="{98C2D158-DE5F-4BF4-9C92-2DB85F21F2DA}" srcOrd="0" destOrd="0" presId="urn:microsoft.com/office/officeart/2005/8/layout/vList5"/>
    <dgm:cxn modelId="{C5733821-5B55-4861-A908-DB25F12FAF42}" type="presOf" srcId="{086514FE-3F16-4F81-9BE7-75154912C918}" destId="{B557B2A9-8BE0-4C93-BE83-21E3ED889099}" srcOrd="0" destOrd="0" presId="urn:microsoft.com/office/officeart/2005/8/layout/vList5"/>
    <dgm:cxn modelId="{594E9A2F-2CA5-4B77-97CB-A4915AA9617A}" type="presOf" srcId="{721E5194-C2B7-4916-AC55-F9FDE909706F}" destId="{5A88F479-4600-497B-AE3E-6830886828F2}" srcOrd="0" destOrd="0" presId="urn:microsoft.com/office/officeart/2005/8/layout/vList5"/>
    <dgm:cxn modelId="{86F50D46-F540-4DBB-8DD2-B2E9AB90D98B}" type="presOf" srcId="{8968A3B9-4C6E-4891-9AFF-41C3B5E9ED1A}" destId="{A4F43759-E191-4C7A-83DC-49489F801916}" srcOrd="0" destOrd="0" presId="urn:microsoft.com/office/officeart/2005/8/layout/vList5"/>
    <dgm:cxn modelId="{10EEF774-9144-49EC-BCFB-8778F598D4DA}" srcId="{7F91838D-D482-4E12-9E47-5D33E7CF5C58}" destId="{086514FE-3F16-4F81-9BE7-75154912C918}" srcOrd="0" destOrd="0" parTransId="{F461F699-FCBB-4FF6-8585-BF630EA68D0B}" sibTransId="{AFD1389C-7583-48B7-B821-9E751BDE39F7}"/>
    <dgm:cxn modelId="{1557E77E-8F51-423A-90E1-CA926C9198B7}" srcId="{FDAF1C6C-8F35-4B4B-9334-89F5AF5FB62F}" destId="{721E5194-C2B7-4916-AC55-F9FDE909706F}" srcOrd="0" destOrd="0" parTransId="{8A1EFD1C-43C6-4597-9CA8-D7D2751BD023}" sibTransId="{FF825036-91E2-4F19-8843-36662B274F50}"/>
    <dgm:cxn modelId="{1C6E9A81-70D0-4DA6-BF37-A8CCBF39503F}" type="presOf" srcId="{FDAF1C6C-8F35-4B4B-9334-89F5AF5FB62F}" destId="{F2522F46-95D9-4ED2-83A1-2866E2D4B5A0}" srcOrd="0" destOrd="0" presId="urn:microsoft.com/office/officeart/2005/8/layout/vList5"/>
    <dgm:cxn modelId="{66F9249D-8FA0-47E9-BD03-514E39AD89B1}" srcId="{FDAF1C6C-8F35-4B4B-9334-89F5AF5FB62F}" destId="{7F91838D-D482-4E12-9E47-5D33E7CF5C58}" srcOrd="1" destOrd="0" parTransId="{5524825E-A3B3-48A5-B8C5-0D7136D4AD30}" sibTransId="{0571E913-4F09-4571-829A-DE718446B176}"/>
    <dgm:cxn modelId="{ADE2D7E6-7450-49BC-AE0B-18BB1E4A45F4}" srcId="{721E5194-C2B7-4916-AC55-F9FDE909706F}" destId="{8968A3B9-4C6E-4891-9AFF-41C3B5E9ED1A}" srcOrd="0" destOrd="0" parTransId="{C7C9F726-12D9-4534-BF64-18B7ACAB0605}" sibTransId="{BA1CB286-4952-4E05-8E04-AE3C92FD58A4}"/>
    <dgm:cxn modelId="{70E308AE-C808-484C-980F-8FCF792A33F2}" type="presParOf" srcId="{F2522F46-95D9-4ED2-83A1-2866E2D4B5A0}" destId="{25067B92-7F8D-4BCD-A7B1-F7ED1673138F}" srcOrd="0" destOrd="0" presId="urn:microsoft.com/office/officeart/2005/8/layout/vList5"/>
    <dgm:cxn modelId="{2C95CC7A-DCF6-41AD-8831-C4BA4FE6C684}" type="presParOf" srcId="{25067B92-7F8D-4BCD-A7B1-F7ED1673138F}" destId="{5A88F479-4600-497B-AE3E-6830886828F2}" srcOrd="0" destOrd="0" presId="urn:microsoft.com/office/officeart/2005/8/layout/vList5"/>
    <dgm:cxn modelId="{800AB37F-1924-4EFA-A542-BE6098888D9B}" type="presParOf" srcId="{25067B92-7F8D-4BCD-A7B1-F7ED1673138F}" destId="{A4F43759-E191-4C7A-83DC-49489F801916}" srcOrd="1" destOrd="0" presId="urn:microsoft.com/office/officeart/2005/8/layout/vList5"/>
    <dgm:cxn modelId="{F953A28F-D30F-4D1A-932C-9A1969A51547}" type="presParOf" srcId="{F2522F46-95D9-4ED2-83A1-2866E2D4B5A0}" destId="{B85510BC-F949-43C7-B1BB-A585A8F0DC69}" srcOrd="1" destOrd="0" presId="urn:microsoft.com/office/officeart/2005/8/layout/vList5"/>
    <dgm:cxn modelId="{6A6E37A8-D4F0-4A47-819A-CD553FF71A66}" type="presParOf" srcId="{F2522F46-95D9-4ED2-83A1-2866E2D4B5A0}" destId="{E8E63FD3-5B30-4D73-9480-CD7CF9742638}" srcOrd="2" destOrd="0" presId="urn:microsoft.com/office/officeart/2005/8/layout/vList5"/>
    <dgm:cxn modelId="{0FB8DD26-3F91-4D14-B728-C46DE1B8C100}" type="presParOf" srcId="{E8E63FD3-5B30-4D73-9480-CD7CF9742638}" destId="{98C2D158-DE5F-4BF4-9C92-2DB85F21F2DA}" srcOrd="0" destOrd="0" presId="urn:microsoft.com/office/officeart/2005/8/layout/vList5"/>
    <dgm:cxn modelId="{5F923EA1-BDA3-4D0E-9A9C-949EE3D2CE6A}" type="presParOf" srcId="{E8E63FD3-5B30-4D73-9480-CD7CF9742638}" destId="{B557B2A9-8BE0-4C93-BE83-21E3ED88909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A14FA-3E2E-414F-BDE1-ABC677287E7D}">
      <dsp:nvSpPr>
        <dsp:cNvPr id="0" name=""/>
        <dsp:cNvSpPr/>
      </dsp:nvSpPr>
      <dsp:spPr>
        <a:xfrm>
          <a:off x="-5312816" y="-813636"/>
          <a:ext cx="6326319" cy="6326319"/>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637144-CC14-49CC-972B-A5D7E7C12728}">
      <dsp:nvSpPr>
        <dsp:cNvPr id="0" name=""/>
        <dsp:cNvSpPr/>
      </dsp:nvSpPr>
      <dsp:spPr>
        <a:xfrm>
          <a:off x="443220" y="293596"/>
          <a:ext cx="9778563" cy="587568"/>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8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Military targets in conventional warfare</a:t>
          </a:r>
        </a:p>
      </dsp:txBody>
      <dsp:txXfrm>
        <a:off x="443220" y="293596"/>
        <a:ext cx="9778563" cy="587568"/>
      </dsp:txXfrm>
    </dsp:sp>
    <dsp:sp modelId="{D532268D-22C9-4879-9BCF-F6CE36996A79}">
      <dsp:nvSpPr>
        <dsp:cNvPr id="0" name=""/>
        <dsp:cNvSpPr/>
      </dsp:nvSpPr>
      <dsp:spPr>
        <a:xfrm>
          <a:off x="75989" y="220150"/>
          <a:ext cx="734461" cy="7344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66459C-D566-407B-84E9-CD129F1DBD7F}">
      <dsp:nvSpPr>
        <dsp:cNvPr id="0" name=""/>
        <dsp:cNvSpPr/>
      </dsp:nvSpPr>
      <dsp:spPr>
        <a:xfrm>
          <a:off x="864255" y="1174667"/>
          <a:ext cx="9357528" cy="587568"/>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8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Acceptable targets, treaties, and international law</a:t>
          </a:r>
        </a:p>
      </dsp:txBody>
      <dsp:txXfrm>
        <a:off x="864255" y="1174667"/>
        <a:ext cx="9357528" cy="587568"/>
      </dsp:txXfrm>
    </dsp:sp>
    <dsp:sp modelId="{BEE5EE2A-445B-4475-B457-3637334D7079}">
      <dsp:nvSpPr>
        <dsp:cNvPr id="0" name=""/>
        <dsp:cNvSpPr/>
      </dsp:nvSpPr>
      <dsp:spPr>
        <a:xfrm>
          <a:off x="497024" y="1101221"/>
          <a:ext cx="734461" cy="7344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36C9AF-435B-4C2A-9F88-D87CBED683FC}">
      <dsp:nvSpPr>
        <dsp:cNvPr id="0" name=""/>
        <dsp:cNvSpPr/>
      </dsp:nvSpPr>
      <dsp:spPr>
        <a:xfrm>
          <a:off x="993478" y="2055739"/>
          <a:ext cx="9228304" cy="587568"/>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8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Cybertargets in unconventional warfare</a:t>
          </a:r>
        </a:p>
      </dsp:txBody>
      <dsp:txXfrm>
        <a:off x="993478" y="2055739"/>
        <a:ext cx="9228304" cy="587568"/>
      </dsp:txXfrm>
    </dsp:sp>
    <dsp:sp modelId="{7F81D711-6F4C-48B9-83B4-B9A7E8B7AFD2}">
      <dsp:nvSpPr>
        <dsp:cNvPr id="0" name=""/>
        <dsp:cNvSpPr/>
      </dsp:nvSpPr>
      <dsp:spPr>
        <a:xfrm>
          <a:off x="626248" y="1982292"/>
          <a:ext cx="734461" cy="7344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1515E2-561E-452B-9CD2-7FEAC15B7D20}">
      <dsp:nvSpPr>
        <dsp:cNvPr id="0" name=""/>
        <dsp:cNvSpPr/>
      </dsp:nvSpPr>
      <dsp:spPr>
        <a:xfrm>
          <a:off x="864255" y="2936810"/>
          <a:ext cx="9357528" cy="587568"/>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8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Targets in asymmetric cyberwarfare</a:t>
          </a:r>
        </a:p>
      </dsp:txBody>
      <dsp:txXfrm>
        <a:off x="864255" y="2936810"/>
        <a:ext cx="9357528" cy="587568"/>
      </dsp:txXfrm>
    </dsp:sp>
    <dsp:sp modelId="{B74B6C01-5263-47D0-B0B1-423337368C91}">
      <dsp:nvSpPr>
        <dsp:cNvPr id="0" name=""/>
        <dsp:cNvSpPr/>
      </dsp:nvSpPr>
      <dsp:spPr>
        <a:xfrm>
          <a:off x="497024" y="2863364"/>
          <a:ext cx="734461" cy="7344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83B212-38B6-4853-A895-CF189D5F6354}">
      <dsp:nvSpPr>
        <dsp:cNvPr id="0" name=""/>
        <dsp:cNvSpPr/>
      </dsp:nvSpPr>
      <dsp:spPr>
        <a:xfrm>
          <a:off x="443220" y="3817881"/>
          <a:ext cx="9778563" cy="587568"/>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8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Total cyberwarfare</a:t>
          </a:r>
        </a:p>
      </dsp:txBody>
      <dsp:txXfrm>
        <a:off x="443220" y="3817881"/>
        <a:ext cx="9778563" cy="587568"/>
      </dsp:txXfrm>
    </dsp:sp>
    <dsp:sp modelId="{64E4A2D0-B742-4CF0-AF01-9FFF5699C81C}">
      <dsp:nvSpPr>
        <dsp:cNvPr id="0" name=""/>
        <dsp:cNvSpPr/>
      </dsp:nvSpPr>
      <dsp:spPr>
        <a:xfrm>
          <a:off x="75989" y="3744435"/>
          <a:ext cx="734461" cy="7344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C169C-FFD8-413C-890E-E49EF6D36CD7}">
      <dsp:nvSpPr>
        <dsp:cNvPr id="0" name=""/>
        <dsp:cNvSpPr/>
      </dsp:nvSpPr>
      <dsp:spPr>
        <a:xfrm>
          <a:off x="0" y="350634"/>
          <a:ext cx="9294471" cy="5292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D31C006-820C-4B73-B763-F174DD45718A}">
      <dsp:nvSpPr>
        <dsp:cNvPr id="0" name=""/>
        <dsp:cNvSpPr/>
      </dsp:nvSpPr>
      <dsp:spPr>
        <a:xfrm>
          <a:off x="464723" y="40674"/>
          <a:ext cx="6506129" cy="619920"/>
        </a:xfrm>
        <a:prstGeom prst="round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916" tIns="0" rIns="245916"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Military</a:t>
          </a:r>
        </a:p>
      </dsp:txBody>
      <dsp:txXfrm>
        <a:off x="494985" y="70936"/>
        <a:ext cx="6445605" cy="559396"/>
      </dsp:txXfrm>
    </dsp:sp>
    <dsp:sp modelId="{5E031F2C-8DC1-42DB-8072-01336C97C798}">
      <dsp:nvSpPr>
        <dsp:cNvPr id="0" name=""/>
        <dsp:cNvSpPr/>
      </dsp:nvSpPr>
      <dsp:spPr>
        <a:xfrm>
          <a:off x="0" y="1303194"/>
          <a:ext cx="9294471" cy="5292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0FFE3FF-D22C-4674-973B-61D34B4D499A}">
      <dsp:nvSpPr>
        <dsp:cNvPr id="0" name=""/>
        <dsp:cNvSpPr/>
      </dsp:nvSpPr>
      <dsp:spPr>
        <a:xfrm>
          <a:off x="464723" y="993234"/>
          <a:ext cx="6506129" cy="619920"/>
        </a:xfrm>
        <a:prstGeom prst="round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916" tIns="0" rIns="245916"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Infrastructure</a:t>
          </a:r>
        </a:p>
      </dsp:txBody>
      <dsp:txXfrm>
        <a:off x="494985" y="1023496"/>
        <a:ext cx="6445605" cy="559396"/>
      </dsp:txXfrm>
    </dsp:sp>
    <dsp:sp modelId="{C73809CC-77DE-4749-9CDD-D78F079403EB}">
      <dsp:nvSpPr>
        <dsp:cNvPr id="0" name=""/>
        <dsp:cNvSpPr/>
      </dsp:nvSpPr>
      <dsp:spPr>
        <a:xfrm>
          <a:off x="0" y="2255755"/>
          <a:ext cx="9294471" cy="5292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72FC439-0AEF-403E-8DC8-923FD5579617}">
      <dsp:nvSpPr>
        <dsp:cNvPr id="0" name=""/>
        <dsp:cNvSpPr/>
      </dsp:nvSpPr>
      <dsp:spPr>
        <a:xfrm>
          <a:off x="464723" y="1945795"/>
          <a:ext cx="6506129" cy="619920"/>
        </a:xfrm>
        <a:prstGeom prst="round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916" tIns="0" rIns="245916"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Communications</a:t>
          </a:r>
        </a:p>
      </dsp:txBody>
      <dsp:txXfrm>
        <a:off x="494985" y="1976057"/>
        <a:ext cx="6445605" cy="559396"/>
      </dsp:txXfrm>
    </dsp:sp>
    <dsp:sp modelId="{4875A78B-3AD9-4FAC-ACAA-F82CFF47C5DE}">
      <dsp:nvSpPr>
        <dsp:cNvPr id="0" name=""/>
        <dsp:cNvSpPr/>
      </dsp:nvSpPr>
      <dsp:spPr>
        <a:xfrm>
          <a:off x="0" y="3208315"/>
          <a:ext cx="9294471" cy="5292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C0F7143-CABC-4B64-92AF-F2D0F9CE2488}">
      <dsp:nvSpPr>
        <dsp:cNvPr id="0" name=""/>
        <dsp:cNvSpPr/>
      </dsp:nvSpPr>
      <dsp:spPr>
        <a:xfrm>
          <a:off x="464723" y="2898355"/>
          <a:ext cx="6506129" cy="619920"/>
        </a:xfrm>
        <a:prstGeom prst="round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916" tIns="0" rIns="245916"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Supply chain</a:t>
          </a:r>
        </a:p>
      </dsp:txBody>
      <dsp:txXfrm>
        <a:off x="494985" y="2928617"/>
        <a:ext cx="6445605" cy="559396"/>
      </dsp:txXfrm>
    </dsp:sp>
    <dsp:sp modelId="{40395954-9454-4E8B-9123-1CA7CCC82886}">
      <dsp:nvSpPr>
        <dsp:cNvPr id="0" name=""/>
        <dsp:cNvSpPr/>
      </dsp:nvSpPr>
      <dsp:spPr>
        <a:xfrm>
          <a:off x="0" y="4160875"/>
          <a:ext cx="9294471" cy="5292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17C0C3F-6E36-460D-94D1-4F578541F555}">
      <dsp:nvSpPr>
        <dsp:cNvPr id="0" name=""/>
        <dsp:cNvSpPr/>
      </dsp:nvSpPr>
      <dsp:spPr>
        <a:xfrm>
          <a:off x="464723" y="3850915"/>
          <a:ext cx="6506129" cy="619920"/>
        </a:xfrm>
        <a:prstGeom prst="round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916" tIns="0" rIns="245916"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Military research</a:t>
          </a:r>
        </a:p>
      </dsp:txBody>
      <dsp:txXfrm>
        <a:off x="494985" y="3881177"/>
        <a:ext cx="6445605"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D5D3D-48FE-4DD6-860D-B85A00267413}">
      <dsp:nvSpPr>
        <dsp:cNvPr id="0" name=""/>
        <dsp:cNvSpPr/>
      </dsp:nvSpPr>
      <dsp:spPr>
        <a:xfrm>
          <a:off x="0" y="33823"/>
          <a:ext cx="10287000" cy="5803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Conventional warfare</a:t>
          </a:r>
        </a:p>
      </dsp:txBody>
      <dsp:txXfrm>
        <a:off x="28329" y="62152"/>
        <a:ext cx="10230342" cy="523662"/>
      </dsp:txXfrm>
    </dsp:sp>
    <dsp:sp modelId="{C441A4E7-D8D5-40F0-8921-882786BB1121}">
      <dsp:nvSpPr>
        <dsp:cNvPr id="0" name=""/>
        <dsp:cNvSpPr/>
      </dsp:nvSpPr>
      <dsp:spPr>
        <a:xfrm>
          <a:off x="0" y="614143"/>
          <a:ext cx="1028700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Fought with traditional military tactics and weapons</a:t>
          </a:r>
        </a:p>
      </dsp:txBody>
      <dsp:txXfrm>
        <a:off x="0" y="614143"/>
        <a:ext cx="10287000" cy="513360"/>
      </dsp:txXfrm>
    </dsp:sp>
    <dsp:sp modelId="{0C3F2038-DEEB-4E99-B187-B72E43F1567E}">
      <dsp:nvSpPr>
        <dsp:cNvPr id="0" name=""/>
        <dsp:cNvSpPr/>
      </dsp:nvSpPr>
      <dsp:spPr>
        <a:xfrm>
          <a:off x="0" y="1127503"/>
          <a:ext cx="10287000" cy="5803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Unconventional warfare</a:t>
          </a:r>
        </a:p>
      </dsp:txBody>
      <dsp:txXfrm>
        <a:off x="28329" y="1155832"/>
        <a:ext cx="10230342" cy="523662"/>
      </dsp:txXfrm>
    </dsp:sp>
    <dsp:sp modelId="{071D7A3D-D9CA-4378-AD3C-4D5E5B40644C}">
      <dsp:nvSpPr>
        <dsp:cNvPr id="0" name=""/>
        <dsp:cNvSpPr/>
      </dsp:nvSpPr>
      <dsp:spPr>
        <a:xfrm>
          <a:off x="0" y="1707823"/>
          <a:ext cx="10287000" cy="641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Tries to change how an enemy feels about the conflict by suggesting that peace cannot be achieved without giving in or compromising</a:t>
          </a:r>
        </a:p>
      </dsp:txBody>
      <dsp:txXfrm>
        <a:off x="0" y="1707823"/>
        <a:ext cx="10287000" cy="641700"/>
      </dsp:txXfrm>
    </dsp:sp>
    <dsp:sp modelId="{D4D44C85-6E5A-4785-AB2B-98EC9C061FD8}">
      <dsp:nvSpPr>
        <dsp:cNvPr id="0" name=""/>
        <dsp:cNvSpPr/>
      </dsp:nvSpPr>
      <dsp:spPr>
        <a:xfrm>
          <a:off x="0" y="2349523"/>
          <a:ext cx="10287000" cy="5803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Asymmetric warfare </a:t>
          </a:r>
        </a:p>
      </dsp:txBody>
      <dsp:txXfrm>
        <a:off x="28329" y="2377852"/>
        <a:ext cx="10230342" cy="523662"/>
      </dsp:txXfrm>
    </dsp:sp>
    <dsp:sp modelId="{7CADB471-8D66-40C0-8FE0-9385C6B97099}">
      <dsp:nvSpPr>
        <dsp:cNvPr id="0" name=""/>
        <dsp:cNvSpPr/>
      </dsp:nvSpPr>
      <dsp:spPr>
        <a:xfrm>
          <a:off x="0" y="2929843"/>
          <a:ext cx="10287000" cy="641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Fought between groups whose military power, tactics, or strategies are very different—for example, guerrilla warfare, terrorism, and antiterrorism</a:t>
          </a:r>
        </a:p>
      </dsp:txBody>
      <dsp:txXfrm>
        <a:off x="0" y="2929843"/>
        <a:ext cx="10287000" cy="641700"/>
      </dsp:txXfrm>
    </dsp:sp>
    <dsp:sp modelId="{374CFC8F-4B6B-407B-AF94-8CF81F7F9B74}">
      <dsp:nvSpPr>
        <dsp:cNvPr id="0" name=""/>
        <dsp:cNvSpPr/>
      </dsp:nvSpPr>
      <dsp:spPr>
        <a:xfrm>
          <a:off x="0" y="3571543"/>
          <a:ext cx="10287000" cy="5803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Total warfare </a:t>
          </a:r>
        </a:p>
      </dsp:txBody>
      <dsp:txXfrm>
        <a:off x="28329" y="3599872"/>
        <a:ext cx="10230342" cy="523662"/>
      </dsp:txXfrm>
    </dsp:sp>
    <dsp:sp modelId="{E849E4B2-44BB-42E4-82D3-48D12801D38E}">
      <dsp:nvSpPr>
        <dsp:cNvPr id="0" name=""/>
        <dsp:cNvSpPr/>
      </dsp:nvSpPr>
      <dsp:spPr>
        <a:xfrm>
          <a:off x="0" y="4151863"/>
          <a:ext cx="1028700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Fought using all available resources</a:t>
          </a:r>
        </a:p>
      </dsp:txBody>
      <dsp:txXfrm>
        <a:off x="0" y="4151863"/>
        <a:ext cx="10287000" cy="5133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52CBA-19C8-4E65-B06E-1824B3A27318}">
      <dsp:nvSpPr>
        <dsp:cNvPr id="0" name=""/>
        <dsp:cNvSpPr/>
      </dsp:nvSpPr>
      <dsp:spPr>
        <a:xfrm>
          <a:off x="0" y="0"/>
          <a:ext cx="10287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C969FD-5B9F-48EA-87E3-D10E243A4A80}">
      <dsp:nvSpPr>
        <dsp:cNvPr id="0" name=""/>
        <dsp:cNvSpPr/>
      </dsp:nvSpPr>
      <dsp:spPr>
        <a:xfrm>
          <a:off x="0" y="0"/>
          <a:ext cx="2057400" cy="469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Cyberwarfare often makes a broader set of targets available to combatants for three major reasons:</a:t>
          </a:r>
        </a:p>
      </dsp:txBody>
      <dsp:txXfrm>
        <a:off x="0" y="0"/>
        <a:ext cx="2057400" cy="4699000"/>
      </dsp:txXfrm>
    </dsp:sp>
    <dsp:sp modelId="{4D0B0B62-B1D2-4927-BC4C-351719CB6B5C}">
      <dsp:nvSpPr>
        <dsp:cNvPr id="0" name=""/>
        <dsp:cNvSpPr/>
      </dsp:nvSpPr>
      <dsp:spPr>
        <a:xfrm>
          <a:off x="2211705" y="73421"/>
          <a:ext cx="8075295" cy="146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Cyberwar is often waged outside of the traditional boundaries of armed conflict.</a:t>
          </a:r>
        </a:p>
      </dsp:txBody>
      <dsp:txXfrm>
        <a:off x="2211705" y="73421"/>
        <a:ext cx="8075295" cy="1468437"/>
      </dsp:txXfrm>
    </dsp:sp>
    <dsp:sp modelId="{89DAEE2D-0365-4B69-BF97-253E9FA80B43}">
      <dsp:nvSpPr>
        <dsp:cNvPr id="0" name=""/>
        <dsp:cNvSpPr/>
      </dsp:nvSpPr>
      <dsp:spPr>
        <a:xfrm>
          <a:off x="2057400" y="1541859"/>
          <a:ext cx="8229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CA905F-7017-46BC-9A6D-0EA843F815FD}">
      <dsp:nvSpPr>
        <dsp:cNvPr id="0" name=""/>
        <dsp:cNvSpPr/>
      </dsp:nvSpPr>
      <dsp:spPr>
        <a:xfrm>
          <a:off x="2211705" y="1615281"/>
          <a:ext cx="8075295" cy="146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Civilian systems and networks are a significant portion of the available route to military and nonmilitary targets and are often easier to gain access to.</a:t>
          </a:r>
        </a:p>
      </dsp:txBody>
      <dsp:txXfrm>
        <a:off x="2211705" y="1615281"/>
        <a:ext cx="8075295" cy="1468437"/>
      </dsp:txXfrm>
    </dsp:sp>
    <dsp:sp modelId="{A0919E8D-6F55-4D09-9B20-A9AAB1C93ABC}">
      <dsp:nvSpPr>
        <dsp:cNvPr id="0" name=""/>
        <dsp:cNvSpPr/>
      </dsp:nvSpPr>
      <dsp:spPr>
        <a:xfrm>
          <a:off x="2057400" y="3083718"/>
          <a:ext cx="8229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5F5010-D526-4803-91A0-EFCA486E5CDF}">
      <dsp:nvSpPr>
        <dsp:cNvPr id="0" name=""/>
        <dsp:cNvSpPr/>
      </dsp:nvSpPr>
      <dsp:spPr>
        <a:xfrm>
          <a:off x="2211705" y="3157140"/>
          <a:ext cx="8075295" cy="146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Cyberwar does not have an existing body of international law limiting its scope as do the treaties that define targets in traditional combat.</a:t>
          </a:r>
        </a:p>
      </dsp:txBody>
      <dsp:txXfrm>
        <a:off x="2211705" y="3157140"/>
        <a:ext cx="8075295" cy="1468437"/>
      </dsp:txXfrm>
    </dsp:sp>
    <dsp:sp modelId="{7998E067-5CB3-4736-A941-400EF3B03257}">
      <dsp:nvSpPr>
        <dsp:cNvPr id="0" name=""/>
        <dsp:cNvSpPr/>
      </dsp:nvSpPr>
      <dsp:spPr>
        <a:xfrm>
          <a:off x="2057400" y="4625578"/>
          <a:ext cx="8229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6E652-8417-4C89-B195-DC48B6B8F26F}">
      <dsp:nvSpPr>
        <dsp:cNvPr id="0" name=""/>
        <dsp:cNvSpPr/>
      </dsp:nvSpPr>
      <dsp:spPr>
        <a:xfrm>
          <a:off x="1065527" y="149"/>
          <a:ext cx="8155944" cy="1432545"/>
        </a:xfrm>
        <a:prstGeom prst="chevron">
          <a:avLst/>
        </a:prstGeom>
        <a:solidFill>
          <a:schemeClr val="accent3">
            <a:lumMod val="40000"/>
            <a:lumOff val="60000"/>
          </a:schemeClr>
        </a:solidFill>
        <a:ln w="12700" cap="flat" cmpd="sng" algn="ctr">
          <a:solidFill>
            <a:schemeClr val="bg2">
              <a:lumMod val="9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Iran versus U.S. drones</a:t>
          </a:r>
        </a:p>
      </dsp:txBody>
      <dsp:txXfrm>
        <a:off x="1781800" y="149"/>
        <a:ext cx="6723399" cy="1432545"/>
      </dsp:txXfrm>
    </dsp:sp>
    <dsp:sp modelId="{578CD451-F139-4D8C-A6E1-C5C783EFB8DD}">
      <dsp:nvSpPr>
        <dsp:cNvPr id="0" name=""/>
        <dsp:cNvSpPr/>
      </dsp:nvSpPr>
      <dsp:spPr>
        <a:xfrm>
          <a:off x="1065527" y="1633250"/>
          <a:ext cx="8155944" cy="1432545"/>
        </a:xfrm>
        <a:prstGeom prst="chevron">
          <a:avLst/>
        </a:prstGeom>
        <a:solidFill>
          <a:schemeClr val="accent3">
            <a:lumMod val="40000"/>
            <a:lumOff val="60000"/>
          </a:schemeClr>
        </a:solidFill>
        <a:ln w="12700" cap="flat" cmpd="sng" algn="ctr">
          <a:solidFill>
            <a:schemeClr val="bg2">
              <a:lumMod val="9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Flame: replacing spies with software</a:t>
          </a:r>
        </a:p>
      </dsp:txBody>
      <dsp:txXfrm>
        <a:off x="1781800" y="1633250"/>
        <a:ext cx="6723399" cy="1432545"/>
      </dsp:txXfrm>
    </dsp:sp>
    <dsp:sp modelId="{1F57CEAA-B563-4EBB-80C4-91D7DF015606}">
      <dsp:nvSpPr>
        <dsp:cNvPr id="0" name=""/>
        <dsp:cNvSpPr/>
      </dsp:nvSpPr>
      <dsp:spPr>
        <a:xfrm>
          <a:off x="1065527" y="3266352"/>
          <a:ext cx="8155944" cy="1432545"/>
        </a:xfrm>
        <a:prstGeom prst="chevron">
          <a:avLst/>
        </a:prstGeom>
        <a:solidFill>
          <a:schemeClr val="accent3">
            <a:lumMod val="40000"/>
            <a:lumOff val="60000"/>
          </a:schemeClr>
        </a:solidFill>
        <a:ln w="12700" cap="flat" cmpd="sng" algn="ctr">
          <a:solidFill>
            <a:schemeClr val="bg2">
              <a:lumMod val="9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The first U.S. cyberwar strike: Serbia and Kosovo</a:t>
          </a:r>
        </a:p>
      </dsp:txBody>
      <dsp:txXfrm>
        <a:off x="1781800" y="3266352"/>
        <a:ext cx="6723399" cy="14325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66C1B-4956-48CB-8BC6-206C7475893D}">
      <dsp:nvSpPr>
        <dsp:cNvPr id="0" name=""/>
        <dsp:cNvSpPr/>
      </dsp:nvSpPr>
      <dsp:spPr>
        <a:xfrm rot="5400000">
          <a:off x="6267658" y="-2532374"/>
          <a:ext cx="1211473" cy="6583680"/>
        </a:xfrm>
        <a:prstGeom prst="round1Rect">
          <a:avLst/>
        </a:prstGeom>
        <a:no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Anonymous</a:t>
          </a:r>
        </a:p>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Syrian Electronic Army</a:t>
          </a:r>
        </a:p>
      </dsp:txBody>
      <dsp:txXfrm rot="-5400000">
        <a:off x="3581555" y="153729"/>
        <a:ext cx="6583680" cy="1152334"/>
      </dsp:txXfrm>
    </dsp:sp>
    <dsp:sp modelId="{F52D8C6A-1E4B-434C-9C9F-14B22238318E}">
      <dsp:nvSpPr>
        <dsp:cNvPr id="0" name=""/>
        <dsp:cNvSpPr/>
      </dsp:nvSpPr>
      <dsp:spPr>
        <a:xfrm>
          <a:off x="0" y="2294"/>
          <a:ext cx="3703320" cy="1514341"/>
        </a:xfrm>
        <a:prstGeom prst="roundRect">
          <a:avLst/>
        </a:prstGeom>
        <a:solidFill>
          <a:schemeClr val="accent3">
            <a:lumMod val="40000"/>
            <a:lumOff val="6000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Political activism and hacktivism</a:t>
          </a:r>
        </a:p>
      </dsp:txBody>
      <dsp:txXfrm>
        <a:off x="73924" y="76218"/>
        <a:ext cx="3555472" cy="1366493"/>
      </dsp:txXfrm>
    </dsp:sp>
    <dsp:sp modelId="{760740BE-D89D-4975-B0FE-B50B44F780DA}">
      <dsp:nvSpPr>
        <dsp:cNvPr id="0" name=""/>
        <dsp:cNvSpPr/>
      </dsp:nvSpPr>
      <dsp:spPr>
        <a:xfrm rot="5400000">
          <a:off x="6172442" y="-942316"/>
          <a:ext cx="1401904" cy="6583680"/>
        </a:xfrm>
        <a:prstGeom prst="round1Rect">
          <a:avLst/>
        </a:prstGeom>
        <a:no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Titan rain: Attacks on U.S. defense contractors</a:t>
          </a:r>
        </a:p>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Aurora: China versus Google</a:t>
          </a:r>
        </a:p>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Saudi Arabian ARAMCO and Shamoon</a:t>
          </a:r>
        </a:p>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Columbian strategic business information attacks</a:t>
          </a:r>
        </a:p>
      </dsp:txBody>
      <dsp:txXfrm rot="-5400000">
        <a:off x="3581555" y="1648571"/>
        <a:ext cx="6583680" cy="1333469"/>
      </dsp:txXfrm>
    </dsp:sp>
    <dsp:sp modelId="{B6D0B9E1-3A92-486E-AF4F-0BEEB63CDE69}">
      <dsp:nvSpPr>
        <dsp:cNvPr id="0" name=""/>
        <dsp:cNvSpPr/>
      </dsp:nvSpPr>
      <dsp:spPr>
        <a:xfrm>
          <a:off x="0" y="1592352"/>
          <a:ext cx="3703320" cy="1514341"/>
        </a:xfrm>
        <a:prstGeom prst="roundRect">
          <a:avLst/>
        </a:prstGeom>
        <a:solidFill>
          <a:schemeClr val="accent3">
            <a:lumMod val="40000"/>
            <a:lumOff val="6000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Industrial espionage</a:t>
          </a:r>
        </a:p>
      </dsp:txBody>
      <dsp:txXfrm>
        <a:off x="73924" y="1666276"/>
        <a:ext cx="3555472" cy="1366493"/>
      </dsp:txXfrm>
    </dsp:sp>
    <dsp:sp modelId="{5EE11E8D-BE16-4EB6-ADF7-435118F1E7B9}">
      <dsp:nvSpPr>
        <dsp:cNvPr id="0" name=""/>
        <dsp:cNvSpPr/>
      </dsp:nvSpPr>
      <dsp:spPr>
        <a:xfrm rot="5400000">
          <a:off x="6267658" y="647741"/>
          <a:ext cx="1211473" cy="6583680"/>
        </a:xfrm>
        <a:prstGeom prst="round1Rect">
          <a:avLst/>
        </a:prstGeom>
        <a:no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United States versus Iraq, a canceled attack</a:t>
          </a:r>
        </a:p>
      </dsp:txBody>
      <dsp:txXfrm rot="-5400000">
        <a:off x="3581555" y="3333845"/>
        <a:ext cx="6583680" cy="1152334"/>
      </dsp:txXfrm>
    </dsp:sp>
    <dsp:sp modelId="{93FBFD34-D7D8-4D6A-9F55-72B2E01436FB}">
      <dsp:nvSpPr>
        <dsp:cNvPr id="0" name=""/>
        <dsp:cNvSpPr/>
      </dsp:nvSpPr>
      <dsp:spPr>
        <a:xfrm>
          <a:off x="0" y="3182411"/>
          <a:ext cx="3703320" cy="1514341"/>
        </a:xfrm>
        <a:prstGeom prst="roundRect">
          <a:avLst/>
        </a:prstGeom>
        <a:solidFill>
          <a:schemeClr val="accent3">
            <a:lumMod val="40000"/>
            <a:lumOff val="6000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Military cyberattacks on nontraditional targets</a:t>
          </a:r>
        </a:p>
      </dsp:txBody>
      <dsp:txXfrm>
        <a:off x="73924" y="3256335"/>
        <a:ext cx="3555472" cy="13664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2BBE5-78DE-4E67-8A39-573D630AA285}">
      <dsp:nvSpPr>
        <dsp:cNvPr id="0" name=""/>
        <dsp:cNvSpPr/>
      </dsp:nvSpPr>
      <dsp:spPr>
        <a:xfrm>
          <a:off x="0" y="444763"/>
          <a:ext cx="10287000" cy="655200"/>
        </a:xfrm>
        <a:prstGeom prst="rect">
          <a:avLst/>
        </a:prstGeom>
        <a:solidFill>
          <a:schemeClr val="bg2">
            <a:lumMod val="95000"/>
            <a:alpha val="90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sp>
    <dsp:sp modelId="{50159712-F36B-4C91-AAC5-7D2E205B368B}">
      <dsp:nvSpPr>
        <dsp:cNvPr id="0" name=""/>
        <dsp:cNvSpPr/>
      </dsp:nvSpPr>
      <dsp:spPr>
        <a:xfrm>
          <a:off x="514350" y="61003"/>
          <a:ext cx="7200900" cy="7675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Military forces</a:t>
          </a:r>
        </a:p>
      </dsp:txBody>
      <dsp:txXfrm>
        <a:off x="551817" y="98470"/>
        <a:ext cx="7125966" cy="692586"/>
      </dsp:txXfrm>
    </dsp:sp>
    <dsp:sp modelId="{965DC7AF-3E1E-400B-9037-80A56B1DD5F4}">
      <dsp:nvSpPr>
        <dsp:cNvPr id="0" name=""/>
        <dsp:cNvSpPr/>
      </dsp:nvSpPr>
      <dsp:spPr>
        <a:xfrm>
          <a:off x="0" y="1624123"/>
          <a:ext cx="10287000" cy="655200"/>
        </a:xfrm>
        <a:prstGeom prst="rect">
          <a:avLst/>
        </a:prstGeom>
        <a:solidFill>
          <a:schemeClr val="bg2">
            <a:lumMod val="95000"/>
            <a:alpha val="90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sp>
    <dsp:sp modelId="{22A7ED28-2FC8-472C-972B-E29E35990CD9}">
      <dsp:nvSpPr>
        <dsp:cNvPr id="0" name=""/>
        <dsp:cNvSpPr/>
      </dsp:nvSpPr>
      <dsp:spPr>
        <a:xfrm>
          <a:off x="514350" y="1240363"/>
          <a:ext cx="7200900" cy="7675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U.S. Cyber Command</a:t>
          </a:r>
        </a:p>
      </dsp:txBody>
      <dsp:txXfrm>
        <a:off x="551817" y="1277830"/>
        <a:ext cx="7125966" cy="692586"/>
      </dsp:txXfrm>
    </dsp:sp>
    <dsp:sp modelId="{58A20199-357B-40B8-8AB9-5DA5FBBFE325}">
      <dsp:nvSpPr>
        <dsp:cNvPr id="0" name=""/>
        <dsp:cNvSpPr/>
      </dsp:nvSpPr>
      <dsp:spPr>
        <a:xfrm>
          <a:off x="0" y="2803483"/>
          <a:ext cx="10287000" cy="655200"/>
        </a:xfrm>
        <a:prstGeom prst="rect">
          <a:avLst/>
        </a:prstGeom>
        <a:solidFill>
          <a:schemeClr val="bg2">
            <a:lumMod val="95000"/>
            <a:alpha val="90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sp>
    <dsp:sp modelId="{D8E64D53-D4F2-4C2F-9AE4-0B15E473F624}">
      <dsp:nvSpPr>
        <dsp:cNvPr id="0" name=""/>
        <dsp:cNvSpPr/>
      </dsp:nvSpPr>
      <dsp:spPr>
        <a:xfrm>
          <a:off x="514350" y="2419723"/>
          <a:ext cx="7200900" cy="7675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Guerilla cyberwarriors and insurrectionists</a:t>
          </a:r>
        </a:p>
      </dsp:txBody>
      <dsp:txXfrm>
        <a:off x="551817" y="2457190"/>
        <a:ext cx="7125966" cy="692586"/>
      </dsp:txXfrm>
    </dsp:sp>
    <dsp:sp modelId="{1670B9CB-334F-4ECB-8259-0A02F26131F6}">
      <dsp:nvSpPr>
        <dsp:cNvPr id="0" name=""/>
        <dsp:cNvSpPr/>
      </dsp:nvSpPr>
      <dsp:spPr>
        <a:xfrm>
          <a:off x="0" y="3982843"/>
          <a:ext cx="10287000" cy="655200"/>
        </a:xfrm>
        <a:prstGeom prst="rect">
          <a:avLst/>
        </a:prstGeom>
        <a:solidFill>
          <a:schemeClr val="bg2">
            <a:lumMod val="95000"/>
            <a:alpha val="90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sp>
    <dsp:sp modelId="{1D7E46EA-0EF7-49BA-BD76-460CC02C6107}">
      <dsp:nvSpPr>
        <dsp:cNvPr id="0" name=""/>
        <dsp:cNvSpPr/>
      </dsp:nvSpPr>
      <dsp:spPr>
        <a:xfrm>
          <a:off x="514350" y="3599083"/>
          <a:ext cx="7200900" cy="7675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Individuals and small groups</a:t>
          </a:r>
        </a:p>
      </dsp:txBody>
      <dsp:txXfrm>
        <a:off x="551817" y="3636550"/>
        <a:ext cx="7125966" cy="6925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0D9FC1-2B26-4EBB-B18E-DBB07AC9EAA3}">
      <dsp:nvSpPr>
        <dsp:cNvPr id="0" name=""/>
        <dsp:cNvSpPr/>
      </dsp:nvSpPr>
      <dsp:spPr>
        <a:xfrm>
          <a:off x="453393" y="2351"/>
          <a:ext cx="9380213" cy="1131167"/>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Traditional warfare: Can destroy or significantly damage military units, fortifications, and bases</a:t>
          </a:r>
        </a:p>
      </dsp:txBody>
      <dsp:txXfrm>
        <a:off x="508612" y="57570"/>
        <a:ext cx="9269775" cy="1020729"/>
      </dsp:txXfrm>
    </dsp:sp>
    <dsp:sp modelId="{2B1439C0-59F9-4E54-919D-6C213CE8EC3B}">
      <dsp:nvSpPr>
        <dsp:cNvPr id="0" name=""/>
        <dsp:cNvSpPr/>
      </dsp:nvSpPr>
      <dsp:spPr>
        <a:xfrm>
          <a:off x="453393" y="1190077"/>
          <a:ext cx="9380213" cy="1131167"/>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Cyberattacks generally not capable of that level of physical destruction</a:t>
          </a:r>
        </a:p>
      </dsp:txBody>
      <dsp:txXfrm>
        <a:off x="508612" y="1245296"/>
        <a:ext cx="9269775" cy="1020729"/>
      </dsp:txXfrm>
    </dsp:sp>
    <dsp:sp modelId="{A8528D5D-132D-4A1E-975F-D7291E8A7B03}">
      <dsp:nvSpPr>
        <dsp:cNvPr id="0" name=""/>
        <dsp:cNvSpPr/>
      </dsp:nvSpPr>
      <dsp:spPr>
        <a:xfrm>
          <a:off x="453393" y="2377802"/>
          <a:ext cx="9380213" cy="1131167"/>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Cyberwarfare activities difficult to distinguish from simple electronic attacks</a:t>
          </a:r>
        </a:p>
      </dsp:txBody>
      <dsp:txXfrm>
        <a:off x="508612" y="2433021"/>
        <a:ext cx="9269775" cy="1020729"/>
      </dsp:txXfrm>
    </dsp:sp>
    <dsp:sp modelId="{DF75C569-B87F-4895-992C-44A9088BB55C}">
      <dsp:nvSpPr>
        <dsp:cNvPr id="0" name=""/>
        <dsp:cNvSpPr/>
      </dsp:nvSpPr>
      <dsp:spPr>
        <a:xfrm>
          <a:off x="453393" y="3565528"/>
          <a:ext cx="9380213" cy="1131167"/>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Internal political activism does not fit with traditional warfare or typical asymmetric warfare; used in cyberwarfare</a:t>
          </a:r>
        </a:p>
      </dsp:txBody>
      <dsp:txXfrm>
        <a:off x="508612" y="3620747"/>
        <a:ext cx="9269775" cy="102072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43759-E191-4C7A-83DC-49489F801916}">
      <dsp:nvSpPr>
        <dsp:cNvPr id="0" name=""/>
        <dsp:cNvSpPr/>
      </dsp:nvSpPr>
      <dsp:spPr>
        <a:xfrm rot="5400000">
          <a:off x="5997118" y="-2145701"/>
          <a:ext cx="1833729" cy="6583680"/>
        </a:xfrm>
        <a:prstGeom prst="round1Rect">
          <a:avLst/>
        </a:prstGeom>
        <a:no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latin typeface="Arial" panose="020B0604020202020204" pitchFamily="34" charset="0"/>
              <a:cs typeface="Arial" panose="020B0604020202020204" pitchFamily="34" charset="0"/>
            </a:rPr>
            <a:t>One of the most effective strategies employed in modern cyberwarfare</a:t>
          </a:r>
        </a:p>
      </dsp:txBody>
      <dsp:txXfrm rot="-5400000">
        <a:off x="3622143" y="229274"/>
        <a:ext cx="6583680" cy="1744214"/>
      </dsp:txXfrm>
    </dsp:sp>
    <dsp:sp modelId="{5A88F479-4600-497B-AE3E-6830886828F2}">
      <dsp:nvSpPr>
        <dsp:cNvPr id="0" name=""/>
        <dsp:cNvSpPr/>
      </dsp:nvSpPr>
      <dsp:spPr>
        <a:xfrm>
          <a:off x="0" y="57"/>
          <a:ext cx="3703320" cy="2292162"/>
        </a:xfrm>
        <a:prstGeom prst="roundRect">
          <a:avLst/>
        </a:prstGeom>
        <a:solidFill>
          <a:schemeClr val="accent3">
            <a:lumMod val="40000"/>
            <a:lumOff val="6000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The element of surprise</a:t>
          </a:r>
        </a:p>
      </dsp:txBody>
      <dsp:txXfrm>
        <a:off x="111894" y="111951"/>
        <a:ext cx="3479532" cy="2068374"/>
      </dsp:txXfrm>
    </dsp:sp>
    <dsp:sp modelId="{B557B2A9-8BE0-4C93-BE83-21E3ED889099}">
      <dsp:nvSpPr>
        <dsp:cNvPr id="0" name=""/>
        <dsp:cNvSpPr/>
      </dsp:nvSpPr>
      <dsp:spPr>
        <a:xfrm rot="5400000">
          <a:off x="5997118" y="261068"/>
          <a:ext cx="1833729" cy="6583680"/>
        </a:xfrm>
        <a:prstGeom prst="round1Rect">
          <a:avLst/>
        </a:prstGeom>
        <a:no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latin typeface="Arial" panose="020B0604020202020204" pitchFamily="34" charset="0"/>
              <a:cs typeface="Arial" panose="020B0604020202020204" pitchFamily="34" charset="0"/>
            </a:rPr>
            <a:t>Many cyberwarfare attacks are easily denied</a:t>
          </a:r>
        </a:p>
      </dsp:txBody>
      <dsp:txXfrm rot="-5400000">
        <a:off x="3622143" y="2636044"/>
        <a:ext cx="6583680" cy="1744214"/>
      </dsp:txXfrm>
    </dsp:sp>
    <dsp:sp modelId="{98C2D158-DE5F-4BF4-9C92-2DB85F21F2DA}">
      <dsp:nvSpPr>
        <dsp:cNvPr id="0" name=""/>
        <dsp:cNvSpPr/>
      </dsp:nvSpPr>
      <dsp:spPr>
        <a:xfrm>
          <a:off x="0" y="2406827"/>
          <a:ext cx="3703320" cy="2292162"/>
        </a:xfrm>
        <a:prstGeom prst="roundRect">
          <a:avLst/>
        </a:prstGeom>
        <a:solidFill>
          <a:schemeClr val="accent3">
            <a:lumMod val="40000"/>
            <a:lumOff val="6000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Deniability</a:t>
          </a:r>
        </a:p>
      </dsp:txBody>
      <dsp:txXfrm>
        <a:off x="111894" y="2518721"/>
        <a:ext cx="3479532" cy="206837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AC72F4AF-7674-4718-B361-7BEA73CB563F}" type="datetime1">
              <a:rPr lang="en-US"/>
              <a:pPr>
                <a:defRPr/>
              </a:pPr>
              <a:t>10/6/2021</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513DD51A-0DC6-4495-B79F-6FCA35DCA285}" type="slidenum">
              <a:rPr lang="en-US"/>
              <a:pPr>
                <a:defRPr/>
              </a:pPr>
              <a:t>‹#›</a:t>
            </a:fld>
            <a:endParaRPr lang="en-US" dirty="0"/>
          </a:p>
        </p:txBody>
      </p:sp>
    </p:spTree>
    <p:extLst>
      <p:ext uri="{BB962C8B-B14F-4D97-AF65-F5344CB8AC3E}">
        <p14:creationId xmlns:p14="http://schemas.microsoft.com/office/powerpoint/2010/main" val="16869340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F1598E01-3837-4BCD-A94F-320D151CB389}" type="datetime1">
              <a:rPr lang="en-US"/>
              <a:pPr>
                <a:defRPr/>
              </a:pPr>
              <a:t>10/6/2021</a:t>
            </a:fld>
            <a:endParaRPr lang="en-US" dirty="0"/>
          </a:p>
        </p:txBody>
      </p:sp>
      <p:sp>
        <p:nvSpPr>
          <p:cNvPr id="23556" name="Rectangle 4"/>
          <p:cNvSpPr>
            <a:spLocks noGrp="1" noRot="1" noChangeAspect="1" noChangeArrowheads="1" noTextEdit="1"/>
          </p:cNvSpPr>
          <p:nvPr>
            <p:ph type="sldImg" idx="2"/>
          </p:nvPr>
        </p:nvSpPr>
        <p:spPr bwMode="auto">
          <a:xfrm>
            <a:off x="406400" y="698500"/>
            <a:ext cx="61976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7A3E44A6-3856-402F-B262-FD477CA1CEF3}" type="slidenum">
              <a:rPr lang="en-US"/>
              <a:pPr>
                <a:defRPr/>
              </a:pPr>
              <a:t>‹#›</a:t>
            </a:fld>
            <a:endParaRPr lang="en-US" dirty="0"/>
          </a:p>
        </p:txBody>
      </p:sp>
    </p:spTree>
    <p:extLst>
      <p:ext uri="{BB962C8B-B14F-4D97-AF65-F5344CB8AC3E}">
        <p14:creationId xmlns:p14="http://schemas.microsoft.com/office/powerpoint/2010/main" val="172000959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1</a:t>
            </a:fld>
            <a:endParaRPr lang="en-US" dirty="0"/>
          </a:p>
        </p:txBody>
      </p:sp>
    </p:spTree>
    <p:extLst>
      <p:ext uri="{BB962C8B-B14F-4D97-AF65-F5344CB8AC3E}">
        <p14:creationId xmlns:p14="http://schemas.microsoft.com/office/powerpoint/2010/main" val="48351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24</a:t>
            </a:fld>
            <a:endParaRPr lang="en-US" dirty="0"/>
          </a:p>
        </p:txBody>
      </p:sp>
    </p:spTree>
    <p:extLst>
      <p:ext uri="{BB962C8B-B14F-4D97-AF65-F5344CB8AC3E}">
        <p14:creationId xmlns:p14="http://schemas.microsoft.com/office/powerpoint/2010/main" val="1073993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
    </p:custDataLst>
    <p:extLst>
      <p:ext uri="{BB962C8B-B14F-4D97-AF65-F5344CB8AC3E}">
        <p14:creationId xmlns:p14="http://schemas.microsoft.com/office/powerpoint/2010/main" val="157974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1E1E1"/>
              </a:solidFill>
              <a:effectLst/>
              <a:uLnTx/>
              <a:uFillTx/>
              <a:latin typeface="Calibri" panose="020F0502020204030204"/>
              <a:ea typeface="+mn-ea"/>
              <a:cs typeface="+mn-cs"/>
            </a:endParaRPr>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val="369317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56976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106647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custDataLst>
      <p:tags r:id="rId1"/>
    </p:custDataLst>
    <p:extLst>
      <p:ext uri="{BB962C8B-B14F-4D97-AF65-F5344CB8AC3E}">
        <p14:creationId xmlns:p14="http://schemas.microsoft.com/office/powerpoint/2010/main" val="287758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custDataLst>
      <p:tags r:id="rId1"/>
    </p:custDataLst>
    <p:extLst>
      <p:ext uri="{BB962C8B-B14F-4D97-AF65-F5344CB8AC3E}">
        <p14:creationId xmlns:p14="http://schemas.microsoft.com/office/powerpoint/2010/main" val="159106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custDataLst>
      <p:tags r:id="rId1"/>
    </p:custDataLst>
    <p:extLst>
      <p:ext uri="{BB962C8B-B14F-4D97-AF65-F5344CB8AC3E}">
        <p14:creationId xmlns:p14="http://schemas.microsoft.com/office/powerpoint/2010/main" val="224707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custDataLst>
      <p:tags r:id="rId1"/>
    </p:custDataLst>
    <p:extLst>
      <p:ext uri="{BB962C8B-B14F-4D97-AF65-F5344CB8AC3E}">
        <p14:creationId xmlns:p14="http://schemas.microsoft.com/office/powerpoint/2010/main" val="254940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0"/>
    </p:custDataLst>
    <p:extLst>
      <p:ext uri="{BB962C8B-B14F-4D97-AF65-F5344CB8AC3E}">
        <p14:creationId xmlns:p14="http://schemas.microsoft.com/office/powerpoint/2010/main" val="4173494042"/>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2</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Targets and Combatants</a:t>
            </a:r>
          </a:p>
        </p:txBody>
      </p:sp>
      <p:pic>
        <p:nvPicPr>
          <p:cNvPr id="23" name="Picture Placeholder 22">
            <a:extLst>
              <a:ext uri="{FF2B5EF4-FFF2-40B4-BE49-F238E27FC236}">
                <a16:creationId xmlns:a16="http://schemas.microsoft.com/office/drawing/2014/main" id="{DE3B0E28-485E-BB45-B53C-65FC375BD23F}"/>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8140977" y="460750"/>
            <a:ext cx="3523145" cy="5936499"/>
          </a:xfrm>
        </p:spPr>
      </p:pic>
    </p:spTree>
    <p:extLst>
      <p:ext uri="{BB962C8B-B14F-4D97-AF65-F5344CB8AC3E}">
        <p14:creationId xmlns:p14="http://schemas.microsoft.com/office/powerpoint/2010/main" val="13957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5601-6152-4100-8FC2-005C5EF725EA}"/>
              </a:ext>
            </a:extLst>
          </p:cNvPr>
          <p:cNvSpPr>
            <a:spLocks noGrp="1"/>
          </p:cNvSpPr>
          <p:nvPr>
            <p:ph type="title"/>
          </p:nvPr>
        </p:nvSpPr>
        <p:spPr/>
        <p:txBody>
          <a:bodyPr/>
          <a:lstStyle/>
          <a:p>
            <a:r>
              <a:rPr lang="en-US" dirty="0"/>
              <a:t>Cyberwarfare Targets</a:t>
            </a:r>
          </a:p>
        </p:txBody>
      </p:sp>
      <p:graphicFrame>
        <p:nvGraphicFramePr>
          <p:cNvPr id="4" name="Content Placeholder 3">
            <a:extLst>
              <a:ext uri="{FF2B5EF4-FFF2-40B4-BE49-F238E27FC236}">
                <a16:creationId xmlns:a16="http://schemas.microsoft.com/office/drawing/2014/main" id="{39A91A2E-AEF5-4D96-9D32-D2966465170F}"/>
              </a:ext>
            </a:extLst>
          </p:cNvPr>
          <p:cNvGraphicFramePr>
            <a:graphicFrameLocks noGrp="1"/>
          </p:cNvGraphicFramePr>
          <p:nvPr>
            <p:ph idx="1"/>
            <p:extLst>
              <p:ext uri="{D42A27DB-BD31-4B8C-83A1-F6EECF244321}">
                <p14:modId xmlns:p14="http://schemas.microsoft.com/office/powerpoint/2010/main" val="2746054196"/>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raphic 4" descr="Bullseye outline">
            <a:extLst>
              <a:ext uri="{FF2B5EF4-FFF2-40B4-BE49-F238E27FC236}">
                <a16:creationId xmlns:a16="http://schemas.microsoft.com/office/drawing/2014/main" id="{FE4EE42C-6A7C-47BF-A142-45DDBCBA67C5}"/>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9487" y="4268165"/>
            <a:ext cx="1259712" cy="1259712"/>
          </a:xfrm>
          <a:prstGeom prst="rect">
            <a:avLst/>
          </a:prstGeom>
        </p:spPr>
      </p:pic>
    </p:spTree>
    <p:extLst>
      <p:ext uri="{BB962C8B-B14F-4D97-AF65-F5344CB8AC3E}">
        <p14:creationId xmlns:p14="http://schemas.microsoft.com/office/powerpoint/2010/main" val="392516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ECFD-36BD-456D-B68F-2F677EA68983}"/>
              </a:ext>
            </a:extLst>
          </p:cNvPr>
          <p:cNvSpPr>
            <a:spLocks noGrp="1"/>
          </p:cNvSpPr>
          <p:nvPr>
            <p:ph type="title"/>
          </p:nvPr>
        </p:nvSpPr>
        <p:spPr/>
        <p:txBody>
          <a:bodyPr/>
          <a:lstStyle/>
          <a:p>
            <a:r>
              <a:rPr lang="en-US" dirty="0"/>
              <a:t>Cyberwarfare Against Traditional Military Targets</a:t>
            </a:r>
          </a:p>
        </p:txBody>
      </p:sp>
      <p:graphicFrame>
        <p:nvGraphicFramePr>
          <p:cNvPr id="4" name="Content Placeholder 3">
            <a:extLst>
              <a:ext uri="{FF2B5EF4-FFF2-40B4-BE49-F238E27FC236}">
                <a16:creationId xmlns:a16="http://schemas.microsoft.com/office/drawing/2014/main" id="{A24F860B-9F19-47D6-8B02-2EEC520A53B6}"/>
              </a:ext>
            </a:extLst>
          </p:cNvPr>
          <p:cNvGraphicFramePr>
            <a:graphicFrameLocks noGrp="1"/>
          </p:cNvGraphicFramePr>
          <p:nvPr>
            <p:ph idx="1"/>
            <p:extLst>
              <p:ext uri="{D42A27DB-BD31-4B8C-83A1-F6EECF244321}">
                <p14:modId xmlns:p14="http://schemas.microsoft.com/office/powerpoint/2010/main" val="2228223454"/>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261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C3129A-55CC-ED42-919E-6378F399DC40}"/>
              </a:ext>
            </a:extLst>
          </p:cNvPr>
          <p:cNvSpPr>
            <a:spLocks noGrp="1"/>
          </p:cNvSpPr>
          <p:nvPr>
            <p:ph type="title"/>
          </p:nvPr>
        </p:nvSpPr>
        <p:spPr/>
        <p:txBody>
          <a:bodyPr/>
          <a:lstStyle/>
          <a:p>
            <a:r>
              <a:rPr lang="de-DE" dirty="0"/>
              <a:t>Iran Versus U.S. Drones</a:t>
            </a:r>
            <a:endParaRPr lang="en-US" dirty="0"/>
          </a:p>
        </p:txBody>
      </p:sp>
      <p:sp>
        <p:nvSpPr>
          <p:cNvPr id="4" name="Text Placeholder 3"/>
          <p:cNvSpPr>
            <a:spLocks noGrp="1"/>
          </p:cNvSpPr>
          <p:nvPr>
            <p:ph type="body" sz="half" idx="2"/>
          </p:nvPr>
        </p:nvSpPr>
        <p:spPr/>
        <p:txBody>
          <a:bodyPr>
            <a:normAutofit/>
          </a:bodyPr>
          <a:lstStyle/>
          <a:p>
            <a:r>
              <a:rPr lang="en-US" dirty="0"/>
              <a:t>In 2019, a U.S. drone was shot down by Iran.</a:t>
            </a:r>
          </a:p>
          <a:p>
            <a:r>
              <a:rPr lang="en-US" dirty="0"/>
              <a:t>Although drones have been shot down or have otherwise ended up in the hands of non-U.S. forces in other circumstances, the 2019 drone that was shot down may have resulted directly from false GPS signals.</a:t>
            </a:r>
          </a:p>
        </p:txBody>
      </p:sp>
      <p:pic>
        <p:nvPicPr>
          <p:cNvPr id="2" name="Picture 1" descr="A diagram illustrating a drone being subjected to G P S spoofing by fake ground stations. The diagram shows a Drone in the vicinity of 2 fake ground stations. The Drone receives signals from the fake ground stations as well as from a G P S satellite. A caption reads, G P S signals from fake G P S system are received by the drone before satellite signals. &#10;" title="FIG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86189" y="1510748"/>
            <a:ext cx="5779906" cy="4100780"/>
          </a:xfrm>
          <a:prstGeom prst="rect">
            <a:avLst/>
          </a:prstGeom>
        </p:spPr>
      </p:pic>
    </p:spTree>
    <p:extLst>
      <p:ext uri="{BB962C8B-B14F-4D97-AF65-F5344CB8AC3E}">
        <p14:creationId xmlns:p14="http://schemas.microsoft.com/office/powerpoint/2010/main" val="145743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C3129A-55CC-ED42-919E-6378F399DC40}"/>
              </a:ext>
            </a:extLst>
          </p:cNvPr>
          <p:cNvSpPr>
            <a:spLocks noGrp="1"/>
          </p:cNvSpPr>
          <p:nvPr>
            <p:ph type="title"/>
          </p:nvPr>
        </p:nvSpPr>
        <p:spPr/>
        <p:txBody>
          <a:bodyPr/>
          <a:lstStyle/>
          <a:p>
            <a:r>
              <a:rPr lang="en-US" dirty="0"/>
              <a:t>Flame: Replacing Spies with Software</a:t>
            </a:r>
          </a:p>
        </p:txBody>
      </p:sp>
      <p:sp>
        <p:nvSpPr>
          <p:cNvPr id="4" name="Text Placeholder 3"/>
          <p:cNvSpPr>
            <a:spLocks noGrp="1"/>
          </p:cNvSpPr>
          <p:nvPr>
            <p:ph type="body" sz="half" idx="2"/>
          </p:nvPr>
        </p:nvSpPr>
        <p:spPr>
          <a:xfrm>
            <a:off x="880109" y="1510749"/>
            <a:ext cx="10590402" cy="1002088"/>
          </a:xfrm>
        </p:spPr>
        <p:txBody>
          <a:bodyPr>
            <a:normAutofit/>
          </a:bodyPr>
          <a:lstStyle/>
          <a:p>
            <a:r>
              <a:rPr lang="en-US" dirty="0"/>
              <a:t>The Flame malware package was discovered in 2012 infecting systems in Iran, Syria, Sudan, and other Middle Eastern countries. It had been operating since 2010.</a:t>
            </a:r>
          </a:p>
        </p:txBody>
      </p:sp>
      <p:pic>
        <p:nvPicPr>
          <p:cNvPr id="2" name="Picture 1" descr="A map of the Middle East showing the countries affected by the Flame Malware. The countries shown are Iran, Saudi Arabia, Syria, Lebanon, Israel and Occupied Territories, Egypt, and Sudan. &#10;" title="FIG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7971" y="2782342"/>
            <a:ext cx="8049754" cy="3223821"/>
          </a:xfrm>
          <a:prstGeom prst="rect">
            <a:avLst/>
          </a:prstGeom>
        </p:spPr>
      </p:pic>
    </p:spTree>
    <p:extLst>
      <p:ext uri="{BB962C8B-B14F-4D97-AF65-F5344CB8AC3E}">
        <p14:creationId xmlns:p14="http://schemas.microsoft.com/office/powerpoint/2010/main" val="364062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5601-6152-4100-8FC2-005C5EF725EA}"/>
              </a:ext>
            </a:extLst>
          </p:cNvPr>
          <p:cNvSpPr>
            <a:spLocks noGrp="1"/>
          </p:cNvSpPr>
          <p:nvPr>
            <p:ph type="title"/>
          </p:nvPr>
        </p:nvSpPr>
        <p:spPr/>
        <p:txBody>
          <a:bodyPr/>
          <a:lstStyle/>
          <a:p>
            <a:r>
              <a:rPr lang="en-US" dirty="0"/>
              <a:t>The First U.S. Cyberwar Strike: Serbia and Kosovo</a:t>
            </a:r>
          </a:p>
        </p:txBody>
      </p:sp>
      <p:sp>
        <p:nvSpPr>
          <p:cNvPr id="3" name="Content Placeholder 2">
            <a:extLst>
              <a:ext uri="{FF2B5EF4-FFF2-40B4-BE49-F238E27FC236}">
                <a16:creationId xmlns:a16="http://schemas.microsoft.com/office/drawing/2014/main" id="{5C04A06E-9C7F-486C-90A9-464E10AAD8EB}"/>
              </a:ext>
            </a:extLst>
          </p:cNvPr>
          <p:cNvSpPr>
            <a:spLocks noGrp="1"/>
          </p:cNvSpPr>
          <p:nvPr>
            <p:ph idx="1"/>
          </p:nvPr>
        </p:nvSpPr>
        <p:spPr/>
        <p:txBody>
          <a:bodyPr/>
          <a:lstStyle/>
          <a:p>
            <a:r>
              <a:rPr lang="en-US" dirty="0"/>
              <a:t>In 1999, the United States reportedly hacked into the Serbian air defense system.</a:t>
            </a:r>
          </a:p>
          <a:p>
            <a:r>
              <a:rPr lang="en-US" dirty="0"/>
              <a:t>It distorted images the system showed to deceive Serbian air traffic controllers.</a:t>
            </a:r>
          </a:p>
          <a:p>
            <a:r>
              <a:rPr lang="en-US" dirty="0"/>
              <a:t>The cyberattack was “essential to the high performance of the air campaign.” </a:t>
            </a:r>
          </a:p>
          <a:p>
            <a:r>
              <a:rPr lang="en-US" dirty="0"/>
              <a:t>It was the first publicized use of offensive information operations by the United States.</a:t>
            </a:r>
          </a:p>
          <a:p>
            <a:r>
              <a:rPr lang="en-US" dirty="0"/>
              <a:t>It was considered by some to be the first known U.S. cyberwarfare operation.</a:t>
            </a:r>
          </a:p>
        </p:txBody>
      </p:sp>
    </p:spTree>
    <p:extLst>
      <p:ext uri="{BB962C8B-B14F-4D97-AF65-F5344CB8AC3E}">
        <p14:creationId xmlns:p14="http://schemas.microsoft.com/office/powerpoint/2010/main" val="3965487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132F-EC77-40B4-B803-11DB4BDA5465}"/>
              </a:ext>
            </a:extLst>
          </p:cNvPr>
          <p:cNvSpPr>
            <a:spLocks noGrp="1"/>
          </p:cNvSpPr>
          <p:nvPr>
            <p:ph type="title"/>
          </p:nvPr>
        </p:nvSpPr>
        <p:spPr/>
        <p:txBody>
          <a:bodyPr/>
          <a:lstStyle/>
          <a:p>
            <a:r>
              <a:rPr lang="en-US" dirty="0"/>
              <a:t>Nontraditional Cyberwarfare Targets</a:t>
            </a:r>
          </a:p>
        </p:txBody>
      </p:sp>
      <p:graphicFrame>
        <p:nvGraphicFramePr>
          <p:cNvPr id="4" name="Content Placeholder 3">
            <a:extLst>
              <a:ext uri="{FF2B5EF4-FFF2-40B4-BE49-F238E27FC236}">
                <a16:creationId xmlns:a16="http://schemas.microsoft.com/office/drawing/2014/main" id="{CF537281-8180-428E-9049-AF2CDA0B5EBD}"/>
              </a:ext>
            </a:extLst>
          </p:cNvPr>
          <p:cNvGraphicFramePr>
            <a:graphicFrameLocks noGrp="1"/>
          </p:cNvGraphicFramePr>
          <p:nvPr>
            <p:ph idx="1"/>
            <p:extLst>
              <p:ext uri="{D42A27DB-BD31-4B8C-83A1-F6EECF244321}">
                <p14:modId xmlns:p14="http://schemas.microsoft.com/office/powerpoint/2010/main" val="3349904822"/>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263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5601-6152-4100-8FC2-005C5EF725EA}"/>
              </a:ext>
            </a:extLst>
          </p:cNvPr>
          <p:cNvSpPr>
            <a:spLocks noGrp="1"/>
          </p:cNvSpPr>
          <p:nvPr>
            <p:ph type="title"/>
          </p:nvPr>
        </p:nvSpPr>
        <p:spPr/>
        <p:txBody>
          <a:bodyPr/>
          <a:lstStyle/>
          <a:p>
            <a:r>
              <a:rPr lang="en-US" dirty="0"/>
              <a:t>Targets of Information Operations</a:t>
            </a:r>
          </a:p>
        </p:txBody>
      </p:sp>
      <p:graphicFrame>
        <p:nvGraphicFramePr>
          <p:cNvPr id="4" name="Content Placeholder 3" descr="Alt text FPO">
            <a:extLst>
              <a:ext uri="{FF2B5EF4-FFF2-40B4-BE49-F238E27FC236}">
                <a16:creationId xmlns:a16="http://schemas.microsoft.com/office/drawing/2014/main" id="{CE5E1A4E-92EF-4245-8BCC-1AE9F9AE237E}"/>
              </a:ext>
            </a:extLst>
          </p:cNvPr>
          <p:cNvGraphicFramePr>
            <a:graphicFrameLocks/>
          </p:cNvGraphicFramePr>
          <p:nvPr>
            <p:extLst>
              <p:ext uri="{D42A27DB-BD31-4B8C-83A1-F6EECF244321}">
                <p14:modId xmlns:p14="http://schemas.microsoft.com/office/powerpoint/2010/main" val="2860189546"/>
              </p:ext>
            </p:extLst>
          </p:nvPr>
        </p:nvGraphicFramePr>
        <p:xfrm>
          <a:off x="685800" y="1431176"/>
          <a:ext cx="10820400" cy="5050904"/>
        </p:xfrm>
        <a:graphic>
          <a:graphicData uri="http://schemas.openxmlformats.org/drawingml/2006/table">
            <a:tbl>
              <a:tblPr firstRow="1" bandRow="1">
                <a:tableStyleId>{C083E6E3-FA7D-4D7B-A595-EF9225AFEA82}</a:tableStyleId>
              </a:tblPr>
              <a:tblGrid>
                <a:gridCol w="4475480">
                  <a:extLst>
                    <a:ext uri="{9D8B030D-6E8A-4147-A177-3AD203B41FA5}">
                      <a16:colId xmlns:a16="http://schemas.microsoft.com/office/drawing/2014/main" val="20000"/>
                    </a:ext>
                  </a:extLst>
                </a:gridCol>
                <a:gridCol w="6344920">
                  <a:extLst>
                    <a:ext uri="{9D8B030D-6E8A-4147-A177-3AD203B41FA5}">
                      <a16:colId xmlns:a16="http://schemas.microsoft.com/office/drawing/2014/main" val="1089231776"/>
                    </a:ext>
                  </a:extLst>
                </a:gridCol>
              </a:tblGrid>
              <a:tr h="517983">
                <a:tc>
                  <a:txBody>
                    <a:bodyPr/>
                    <a:lstStyle/>
                    <a:p>
                      <a:r>
                        <a:rPr lang="en-US" sz="1800" dirty="0">
                          <a:latin typeface="Arial" panose="020B0604020202020204" pitchFamily="34" charset="0"/>
                          <a:cs typeface="Arial" panose="020B0604020202020204" pitchFamily="34" charset="0"/>
                        </a:rPr>
                        <a:t>Information Operations Technique</a:t>
                      </a:r>
                      <a:endParaRPr sz="1800" dirty="0">
                        <a:latin typeface="Arial" panose="020B0604020202020204" pitchFamily="34" charset="0"/>
                        <a:cs typeface="Arial" panose="020B0604020202020204" pitchFamily="34" charset="0"/>
                      </a:endParaRPr>
                    </a:p>
                  </a:txBody>
                  <a:tcPr anchor="ctr"/>
                </a:tc>
                <a:tc>
                  <a:txBody>
                    <a:bodyPr/>
                    <a:lstStyle/>
                    <a:p>
                      <a:r>
                        <a:rPr lang="en-US" sz="1800" dirty="0">
                          <a:latin typeface="Arial" panose="020B0604020202020204" pitchFamily="34" charset="0"/>
                          <a:cs typeface="Arial" panose="020B0604020202020204" pitchFamily="34" charset="0"/>
                        </a:rPr>
                        <a:t>Targets</a:t>
                      </a:r>
                      <a:endParaRPr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517983">
                <a:tc>
                  <a:txBody>
                    <a:bodyPr/>
                    <a:lstStyle/>
                    <a:p>
                      <a:r>
                        <a:rPr lang="en-US" sz="1800" b="0" i="0" dirty="0">
                          <a:latin typeface="Arial" panose="020B0604020202020204" pitchFamily="34" charset="0"/>
                          <a:cs typeface="Arial" panose="020B0604020202020204" pitchFamily="34" charset="0"/>
                        </a:rPr>
                        <a:t>Computer network attack</a:t>
                      </a:r>
                      <a:endParaRPr sz="1800" b="0" i="0" dirty="0">
                        <a:latin typeface="Arial" panose="020B0604020202020204" pitchFamily="34" charset="0"/>
                        <a:cs typeface="Arial" panose="020B0604020202020204" pitchFamily="34" charset="0"/>
                      </a:endParaRPr>
                    </a:p>
                  </a:txBody>
                  <a:tcPr anchor="ctr"/>
                </a:tc>
                <a:tc>
                  <a:txBody>
                    <a:bodyPr/>
                    <a:lstStyle/>
                    <a:p>
                      <a:r>
                        <a:rPr lang="en-US" sz="1800" b="0" i="0" dirty="0">
                          <a:latin typeface="Arial" panose="020B0604020202020204" pitchFamily="34" charset="0"/>
                          <a:cs typeface="Arial" panose="020B0604020202020204" pitchFamily="34" charset="0"/>
                        </a:rPr>
                        <a:t>Networks, computers, and technology systems</a:t>
                      </a:r>
                      <a:endParaRPr sz="1800" b="0" i="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517983">
                <a:tc>
                  <a:txBody>
                    <a:bodyPr/>
                    <a:lstStyle/>
                    <a:p>
                      <a:r>
                        <a:rPr lang="en-US" sz="1800" dirty="0">
                          <a:latin typeface="Arial" panose="020B0604020202020204" pitchFamily="34" charset="0"/>
                          <a:cs typeface="Arial" panose="020B0604020202020204" pitchFamily="34" charset="0"/>
                        </a:rPr>
                        <a:t>Computer network defense</a:t>
                      </a:r>
                      <a:endParaRPr sz="1800" dirty="0">
                        <a:latin typeface="Arial" panose="020B0604020202020204" pitchFamily="34" charset="0"/>
                        <a:cs typeface="Arial" panose="020B0604020202020204" pitchFamily="34" charset="0"/>
                      </a:endParaRPr>
                    </a:p>
                  </a:txBody>
                  <a:tcPr anchor="ctr"/>
                </a:tc>
                <a:tc>
                  <a:txBody>
                    <a:bodyPr/>
                    <a:lstStyle/>
                    <a:p>
                      <a:r>
                        <a:rPr lang="en-US" sz="1800" dirty="0">
                          <a:latin typeface="Arial" panose="020B0604020202020204" pitchFamily="34" charset="0"/>
                          <a:cs typeface="Arial" panose="020B0604020202020204" pitchFamily="34" charset="0"/>
                        </a:rPr>
                        <a:t>Inbound attacks, malware, and attackers</a:t>
                      </a:r>
                      <a:endParaRPr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r h="699391">
                <a:tc>
                  <a:txBody>
                    <a:bodyPr/>
                    <a:lstStyle/>
                    <a:p>
                      <a:r>
                        <a:rPr lang="en-US" sz="1800" b="0" i="0" dirty="0">
                          <a:latin typeface="Arial" panose="020B0604020202020204" pitchFamily="34" charset="0"/>
                          <a:cs typeface="Arial" panose="020B0604020202020204" pitchFamily="34" charset="0"/>
                        </a:rPr>
                        <a:t>Intelligence gathering</a:t>
                      </a:r>
                      <a:endParaRPr sz="1800" b="0" i="0" dirty="0">
                        <a:latin typeface="Arial" panose="020B0604020202020204" pitchFamily="34" charset="0"/>
                        <a:cs typeface="Arial" panose="020B0604020202020204" pitchFamily="34" charset="0"/>
                      </a:endParaRPr>
                    </a:p>
                  </a:txBody>
                  <a:tcPr anchor="ctr"/>
                </a:tc>
                <a:tc>
                  <a:txBody>
                    <a:bodyPr/>
                    <a:lstStyle/>
                    <a:p>
                      <a:r>
                        <a:rPr lang="en-US" sz="1800" b="0" i="0" dirty="0">
                          <a:latin typeface="Arial" panose="020B0604020202020204" pitchFamily="34" charset="0"/>
                          <a:cs typeface="Arial" panose="020B0604020202020204" pitchFamily="34" charset="0"/>
                        </a:rPr>
                        <a:t>Stored data, communications, sensor, and other live information</a:t>
                      </a:r>
                      <a:endParaRPr sz="1800" b="0" i="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3"/>
                  </a:ext>
                </a:extLst>
              </a:tr>
              <a:tr h="699391">
                <a:tc>
                  <a:txBody>
                    <a:bodyPr/>
                    <a:lstStyle/>
                    <a:p>
                      <a:r>
                        <a:rPr lang="en-US" sz="1800" b="0" i="0" dirty="0">
                          <a:latin typeface="Arial" panose="020B0604020202020204" pitchFamily="34" charset="0"/>
                          <a:cs typeface="Arial" panose="020B0604020202020204" pitchFamily="34" charset="0"/>
                        </a:rPr>
                        <a:t>Electronic warfare</a:t>
                      </a:r>
                      <a:endParaRPr sz="1800" b="0" i="0" dirty="0">
                        <a:latin typeface="Arial" panose="020B0604020202020204" pitchFamily="34" charset="0"/>
                        <a:cs typeface="Arial" panose="020B0604020202020204" pitchFamily="34" charset="0"/>
                      </a:endParaRPr>
                    </a:p>
                  </a:txBody>
                  <a:tcPr anchor="ctr"/>
                </a:tc>
                <a:tc>
                  <a:txBody>
                    <a:bodyPr/>
                    <a:lstStyle/>
                    <a:p>
                      <a:r>
                        <a:rPr lang="en-US" sz="1800" b="0" i="0" dirty="0">
                          <a:latin typeface="Arial" panose="020B0604020202020204" pitchFamily="34" charset="0"/>
                          <a:cs typeface="Arial" panose="020B0604020202020204" pitchFamily="34" charset="0"/>
                        </a:rPr>
                        <a:t>Broadcasting capabilities, control channels, GPS signals</a:t>
                      </a:r>
                      <a:endParaRPr sz="1800" b="0" i="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643907900"/>
                  </a:ext>
                </a:extLst>
              </a:tr>
              <a:tr h="699391">
                <a:tc>
                  <a:txBody>
                    <a:bodyPr/>
                    <a:lstStyle/>
                    <a:p>
                      <a:r>
                        <a:rPr lang="en-US" sz="1800" b="0" i="0" dirty="0">
                          <a:latin typeface="Arial" panose="020B0604020202020204" pitchFamily="34" charset="0"/>
                          <a:cs typeface="Arial" panose="020B0604020202020204" pitchFamily="34" charset="0"/>
                        </a:rPr>
                        <a:t>Computer network espionage</a:t>
                      </a:r>
                      <a:endParaRPr sz="1800" b="0" i="0" dirty="0">
                        <a:latin typeface="Arial" panose="020B0604020202020204" pitchFamily="34" charset="0"/>
                        <a:cs typeface="Arial" panose="020B0604020202020204" pitchFamily="34" charset="0"/>
                      </a:endParaRPr>
                    </a:p>
                  </a:txBody>
                  <a:tcPr anchor="ctr"/>
                </a:tc>
                <a:tc>
                  <a:txBody>
                    <a:bodyPr/>
                    <a:lstStyle/>
                    <a:p>
                      <a:r>
                        <a:rPr lang="en-US" sz="1800" b="0" i="0" dirty="0">
                          <a:latin typeface="Arial" panose="020B0604020202020204" pitchFamily="34" charset="0"/>
                          <a:cs typeface="Arial" panose="020B0604020202020204" pitchFamily="34" charset="0"/>
                        </a:rPr>
                        <a:t>Networks, systems, data stores, and communications</a:t>
                      </a:r>
                      <a:endParaRPr sz="1800" b="0" i="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03116230"/>
                  </a:ext>
                </a:extLst>
              </a:tr>
              <a:tr h="699391">
                <a:tc>
                  <a:txBody>
                    <a:bodyPr/>
                    <a:lstStyle/>
                    <a:p>
                      <a:r>
                        <a:rPr lang="en-US" sz="1800" b="0" i="0" dirty="0">
                          <a:latin typeface="Arial" panose="020B0604020202020204" pitchFamily="34" charset="0"/>
                          <a:cs typeface="Arial" panose="020B0604020202020204" pitchFamily="34" charset="0"/>
                        </a:rPr>
                        <a:t>Psychological operations</a:t>
                      </a:r>
                      <a:endParaRPr sz="1800" b="0" i="0" dirty="0">
                        <a:latin typeface="Arial" panose="020B0604020202020204" pitchFamily="34" charset="0"/>
                        <a:cs typeface="Arial" panose="020B0604020202020204" pitchFamily="34" charset="0"/>
                      </a:endParaRPr>
                    </a:p>
                  </a:txBody>
                  <a:tcPr anchor="ctr"/>
                </a:tc>
                <a:tc>
                  <a:txBody>
                    <a:bodyPr/>
                    <a:lstStyle/>
                    <a:p>
                      <a:r>
                        <a:rPr lang="en-US" sz="1800" b="0" i="0" dirty="0">
                          <a:latin typeface="Arial" panose="020B0604020202020204" pitchFamily="34" charset="0"/>
                          <a:cs typeface="Arial" panose="020B0604020202020204" pitchFamily="34" charset="0"/>
                        </a:rPr>
                        <a:t>Social media, websites, email, and other communications that influence targets</a:t>
                      </a:r>
                      <a:endParaRPr sz="1800" b="0" i="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586166182"/>
                  </a:ext>
                </a:extLst>
              </a:tr>
              <a:tr h="699391">
                <a:tc>
                  <a:txBody>
                    <a:bodyPr/>
                    <a:lstStyle/>
                    <a:p>
                      <a:r>
                        <a:rPr lang="en-US" sz="1800" b="0" i="0" dirty="0">
                          <a:latin typeface="Arial" panose="020B0604020202020204" pitchFamily="34" charset="0"/>
                          <a:cs typeface="Arial" panose="020B0604020202020204" pitchFamily="34" charset="0"/>
                        </a:rPr>
                        <a:t>Operations security</a:t>
                      </a:r>
                      <a:endParaRPr sz="1800" b="0" i="0" dirty="0">
                        <a:latin typeface="Arial" panose="020B0604020202020204" pitchFamily="34" charset="0"/>
                        <a:cs typeface="Arial" panose="020B0604020202020204" pitchFamily="34" charset="0"/>
                      </a:endParaRPr>
                    </a:p>
                  </a:txBody>
                  <a:tcPr anchor="ctr"/>
                </a:tc>
                <a:tc>
                  <a:txBody>
                    <a:bodyPr/>
                    <a:lstStyle/>
                    <a:p>
                      <a:r>
                        <a:rPr lang="en-US" sz="1800" b="0" i="0" dirty="0">
                          <a:latin typeface="Arial" panose="020B0604020202020204" pitchFamily="34" charset="0"/>
                          <a:cs typeface="Arial" panose="020B0604020202020204" pitchFamily="34" charset="0"/>
                        </a:rPr>
                        <a:t>Protect information systems and networks as well as the personnel who operate and manage them</a:t>
                      </a:r>
                    </a:p>
                  </a:txBody>
                  <a:tcPr anchor="ctr"/>
                </a:tc>
                <a:extLst>
                  <a:ext uri="{0D108BD9-81ED-4DB2-BD59-A6C34878D82A}">
                    <a16:rowId xmlns:a16="http://schemas.microsoft.com/office/drawing/2014/main" val="2643152657"/>
                  </a:ext>
                </a:extLst>
              </a:tr>
            </a:tbl>
          </a:graphicData>
        </a:graphic>
      </p:graphicFrame>
    </p:spTree>
    <p:extLst>
      <p:ext uri="{BB962C8B-B14F-4D97-AF65-F5344CB8AC3E}">
        <p14:creationId xmlns:p14="http://schemas.microsoft.com/office/powerpoint/2010/main" val="176813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3EB4-CEA0-4AF1-86F6-B0A1A6939F0E}"/>
              </a:ext>
            </a:extLst>
          </p:cNvPr>
          <p:cNvSpPr>
            <a:spLocks noGrp="1"/>
          </p:cNvSpPr>
          <p:nvPr>
            <p:ph type="title"/>
          </p:nvPr>
        </p:nvSpPr>
        <p:spPr/>
        <p:txBody>
          <a:bodyPr/>
          <a:lstStyle/>
          <a:p>
            <a:r>
              <a:rPr lang="en-US" dirty="0"/>
              <a:t>Combatants in Cyberwarfare</a:t>
            </a:r>
          </a:p>
        </p:txBody>
      </p:sp>
      <p:graphicFrame>
        <p:nvGraphicFramePr>
          <p:cNvPr id="4" name="Content Placeholder 3">
            <a:extLst>
              <a:ext uri="{FF2B5EF4-FFF2-40B4-BE49-F238E27FC236}">
                <a16:creationId xmlns:a16="http://schemas.microsoft.com/office/drawing/2014/main" id="{2AD68ACD-E751-40D8-9400-04C6B10F5A42}"/>
              </a:ext>
            </a:extLst>
          </p:cNvPr>
          <p:cNvGraphicFramePr>
            <a:graphicFrameLocks noGrp="1"/>
          </p:cNvGraphicFramePr>
          <p:nvPr>
            <p:ph idx="1"/>
            <p:extLst>
              <p:ext uri="{D42A27DB-BD31-4B8C-83A1-F6EECF244321}">
                <p14:modId xmlns:p14="http://schemas.microsoft.com/office/powerpoint/2010/main" val="2812608691"/>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441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5601-6152-4100-8FC2-005C5EF725EA}"/>
              </a:ext>
            </a:extLst>
          </p:cNvPr>
          <p:cNvSpPr>
            <a:spLocks noGrp="1"/>
          </p:cNvSpPr>
          <p:nvPr>
            <p:ph type="title"/>
          </p:nvPr>
        </p:nvSpPr>
        <p:spPr/>
        <p:txBody>
          <a:bodyPr/>
          <a:lstStyle/>
          <a:p>
            <a:r>
              <a:rPr lang="en-US" dirty="0"/>
              <a:t>Combatants in Cyberwarfare: The Jester</a:t>
            </a:r>
          </a:p>
        </p:txBody>
      </p:sp>
      <p:pic>
        <p:nvPicPr>
          <p:cNvPr id="5" name="Picture 4" descr="A diagram illustrating Jester’s method of defeating L O I C attack software’s anonymization abilities. A system running jester modified L O I C software sends the I P address which it sent to the jester to an I P address collection system. The system running jester modified L O I C software and Low orbit Ion cannon participants send data to an anonymization network. The anonymization network initiates untraceable attacks against the victim’s servers. &#10;" title="FIG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90012" y="1568356"/>
            <a:ext cx="5811975" cy="4730171"/>
          </a:xfrm>
          <a:prstGeom prst="rect">
            <a:avLst/>
          </a:prstGeom>
        </p:spPr>
      </p:pic>
    </p:spTree>
    <p:extLst>
      <p:ext uri="{BB962C8B-B14F-4D97-AF65-F5344CB8AC3E}">
        <p14:creationId xmlns:p14="http://schemas.microsoft.com/office/powerpoint/2010/main" val="4068027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81A1-8D92-46B3-8E06-6C2E01954567}"/>
              </a:ext>
            </a:extLst>
          </p:cNvPr>
          <p:cNvSpPr>
            <a:spLocks noGrp="1"/>
          </p:cNvSpPr>
          <p:nvPr>
            <p:ph type="title"/>
          </p:nvPr>
        </p:nvSpPr>
        <p:spPr/>
        <p:txBody>
          <a:bodyPr/>
          <a:lstStyle/>
          <a:p>
            <a:r>
              <a:rPr lang="en-US" dirty="0"/>
              <a:t>Comparing Traditional Warfare, Guerrilla Warfare, and Cyberwarfare</a:t>
            </a:r>
          </a:p>
        </p:txBody>
      </p:sp>
      <p:graphicFrame>
        <p:nvGraphicFramePr>
          <p:cNvPr id="4" name="Content Placeholder 3">
            <a:extLst>
              <a:ext uri="{FF2B5EF4-FFF2-40B4-BE49-F238E27FC236}">
                <a16:creationId xmlns:a16="http://schemas.microsoft.com/office/drawing/2014/main" id="{BDC05523-F303-42E6-A0C0-F401D1D2A6E2}"/>
              </a:ext>
            </a:extLst>
          </p:cNvPr>
          <p:cNvGraphicFramePr>
            <a:graphicFrameLocks noGrp="1"/>
          </p:cNvGraphicFramePr>
          <p:nvPr>
            <p:ph idx="1"/>
            <p:extLst>
              <p:ext uri="{D42A27DB-BD31-4B8C-83A1-F6EECF244321}">
                <p14:modId xmlns:p14="http://schemas.microsoft.com/office/powerpoint/2010/main" val="3865003045"/>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86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8BB2-D9FE-4D08-88BE-C1FCA1CB1B5F}"/>
              </a:ext>
            </a:extLst>
          </p:cNvPr>
          <p:cNvSpPr>
            <a:spLocks noGrp="1"/>
          </p:cNvSpPr>
          <p:nvPr>
            <p:ph type="title"/>
          </p:nvPr>
        </p:nvSpPr>
        <p:spPr/>
        <p:txBody>
          <a:bodyPr/>
          <a:lstStyle/>
          <a:p>
            <a:r>
              <a:rPr lang="en-US" dirty="0"/>
              <a:t>Learning Objective(s) and Key Concepts</a:t>
            </a:r>
          </a:p>
        </p:txBody>
      </p:sp>
      <p:sp>
        <p:nvSpPr>
          <p:cNvPr id="3" name="Content Placeholder 2">
            <a:extLst>
              <a:ext uri="{FF2B5EF4-FFF2-40B4-BE49-F238E27FC236}">
                <a16:creationId xmlns:a16="http://schemas.microsoft.com/office/drawing/2014/main" id="{EF0382DD-6D5E-4D45-8E93-7DA7DBD86778}"/>
              </a:ext>
            </a:extLst>
          </p:cNvPr>
          <p:cNvSpPr>
            <a:spLocks noGrp="1"/>
          </p:cNvSpPr>
          <p:nvPr>
            <p:ph sz="half" idx="1"/>
          </p:nvPr>
        </p:nvSpPr>
        <p:spPr>
          <a:xfrm>
            <a:off x="914400" y="2280478"/>
            <a:ext cx="4855464" cy="3910010"/>
          </a:xfrm>
        </p:spPr>
        <p:txBody>
          <a:bodyPr/>
          <a:lstStyle/>
          <a:p>
            <a:r>
              <a:rPr lang="en-US" dirty="0"/>
              <a:t>Describe the targets and combatants of cyberwarfare.</a:t>
            </a:r>
          </a:p>
          <a:p>
            <a:endParaRPr lang="en-US" dirty="0"/>
          </a:p>
          <a:p>
            <a:endParaRPr lang="en-US" dirty="0"/>
          </a:p>
        </p:txBody>
      </p:sp>
      <p:sp>
        <p:nvSpPr>
          <p:cNvPr id="4" name="Content Placeholder 3">
            <a:extLst>
              <a:ext uri="{FF2B5EF4-FFF2-40B4-BE49-F238E27FC236}">
                <a16:creationId xmlns:a16="http://schemas.microsoft.com/office/drawing/2014/main" id="{AAA3075D-D6A2-4D7C-9E89-5646A54920BA}"/>
              </a:ext>
            </a:extLst>
          </p:cNvPr>
          <p:cNvSpPr>
            <a:spLocks noGrp="1"/>
          </p:cNvSpPr>
          <p:nvPr>
            <p:ph sz="half" idx="2"/>
          </p:nvPr>
        </p:nvSpPr>
        <p:spPr>
          <a:xfrm>
            <a:off x="6415368" y="2280478"/>
            <a:ext cx="4862232" cy="3910010"/>
          </a:xfrm>
        </p:spPr>
        <p:txBody>
          <a:bodyPr/>
          <a:lstStyle/>
          <a:p>
            <a:r>
              <a:rPr lang="en-US" dirty="0"/>
              <a:t>Traditional military targets </a:t>
            </a:r>
          </a:p>
          <a:p>
            <a:r>
              <a:rPr lang="en-US" dirty="0"/>
              <a:t>Cyberwarfare targets</a:t>
            </a:r>
          </a:p>
          <a:p>
            <a:r>
              <a:rPr lang="en-US" dirty="0"/>
              <a:t>Targets of information operations</a:t>
            </a:r>
          </a:p>
          <a:p>
            <a:r>
              <a:rPr lang="en-US" dirty="0"/>
              <a:t>The combatants in cyberwarfare </a:t>
            </a:r>
          </a:p>
          <a:p>
            <a:r>
              <a:rPr lang="en-US" dirty="0"/>
              <a:t>How cyberwar compares with other types of warfare</a:t>
            </a:r>
          </a:p>
          <a:p>
            <a:pPr marL="0" indent="0">
              <a:buNone/>
            </a:pPr>
            <a:endParaRPr lang="en-US" dirty="0"/>
          </a:p>
        </p:txBody>
      </p:sp>
      <p:sp>
        <p:nvSpPr>
          <p:cNvPr id="5" name="Content Placeholder 2">
            <a:extLst>
              <a:ext uri="{FF2B5EF4-FFF2-40B4-BE49-F238E27FC236}">
                <a16:creationId xmlns:a16="http://schemas.microsoft.com/office/drawing/2014/main"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7" name="Content Placeholder 2">
            <a:extLst>
              <a:ext uri="{FF2B5EF4-FFF2-40B4-BE49-F238E27FC236}">
                <a16:creationId xmlns:a16="http://schemas.microsoft.com/office/drawing/2014/main"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Tree>
    <p:custDataLst>
      <p:tags r:id="rId1"/>
    </p:custDataLst>
    <p:extLst>
      <p:ext uri="{BB962C8B-B14F-4D97-AF65-F5344CB8AC3E}">
        <p14:creationId xmlns:p14="http://schemas.microsoft.com/office/powerpoint/2010/main" val="36180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AABD-FCB5-4506-AD96-1D1D0774A76B}"/>
              </a:ext>
            </a:extLst>
          </p:cNvPr>
          <p:cNvSpPr>
            <a:spLocks noGrp="1"/>
          </p:cNvSpPr>
          <p:nvPr>
            <p:ph type="title"/>
          </p:nvPr>
        </p:nvSpPr>
        <p:spPr/>
        <p:txBody>
          <a:bodyPr/>
          <a:lstStyle/>
          <a:p>
            <a:r>
              <a:rPr lang="en-US" dirty="0"/>
              <a:t>Traditional Warfare</a:t>
            </a:r>
          </a:p>
        </p:txBody>
      </p:sp>
      <p:sp>
        <p:nvSpPr>
          <p:cNvPr id="9" name="Content Placeholder 8">
            <a:extLst>
              <a:ext uri="{FF2B5EF4-FFF2-40B4-BE49-F238E27FC236}">
                <a16:creationId xmlns:a16="http://schemas.microsoft.com/office/drawing/2014/main" id="{7F3EE148-CF7A-43CD-832A-483E05DA69F4}"/>
              </a:ext>
            </a:extLst>
          </p:cNvPr>
          <p:cNvSpPr>
            <a:spLocks noGrp="1"/>
          </p:cNvSpPr>
          <p:nvPr>
            <p:ph sz="half" idx="1"/>
          </p:nvPr>
        </p:nvSpPr>
        <p:spPr/>
        <p:txBody>
          <a:bodyPr/>
          <a:lstStyle/>
          <a:p>
            <a:pPr lvl="0"/>
            <a:r>
              <a:rPr lang="en-US" sz="2200" b="1" dirty="0">
                <a:solidFill>
                  <a:srgbClr val="3C4743"/>
                </a:solidFill>
                <a:latin typeface="Arial" panose="020B0604020202020204" pitchFamily="34" charset="0"/>
                <a:cs typeface="Arial" panose="020B0604020202020204" pitchFamily="34" charset="0"/>
              </a:rPr>
              <a:t>Combatants</a:t>
            </a:r>
          </a:p>
          <a:p>
            <a:pPr lvl="1"/>
            <a:r>
              <a:rPr lang="en-US" sz="2200" dirty="0">
                <a:solidFill>
                  <a:srgbClr val="3C4743"/>
                </a:solidFill>
                <a:latin typeface="Arial" panose="020B0604020202020204" pitchFamily="34" charset="0"/>
                <a:cs typeface="Arial" panose="020B0604020202020204" pitchFamily="34" charset="0"/>
              </a:rPr>
              <a:t>Military personnel</a:t>
            </a:r>
          </a:p>
          <a:p>
            <a:pPr lvl="1"/>
            <a:r>
              <a:rPr lang="en-US" sz="2200" dirty="0">
                <a:solidFill>
                  <a:srgbClr val="3C4743"/>
                </a:solidFill>
                <a:latin typeface="Arial" panose="020B0604020202020204" pitchFamily="34" charset="0"/>
                <a:cs typeface="Arial" panose="020B0604020202020204" pitchFamily="34" charset="0"/>
              </a:rPr>
              <a:t>Intelligence operatives</a:t>
            </a:r>
          </a:p>
          <a:p>
            <a:pPr lvl="0"/>
            <a:r>
              <a:rPr lang="en-US" sz="2200" b="1" dirty="0">
                <a:solidFill>
                  <a:srgbClr val="3C4743"/>
                </a:solidFill>
                <a:latin typeface="Arial" panose="020B0604020202020204" pitchFamily="34" charset="0"/>
                <a:cs typeface="Arial" panose="020B0604020202020204" pitchFamily="34" charset="0"/>
              </a:rPr>
              <a:t>Leaders</a:t>
            </a:r>
          </a:p>
          <a:p>
            <a:pPr lvl="1"/>
            <a:r>
              <a:rPr lang="en-US" sz="2200" dirty="0">
                <a:solidFill>
                  <a:srgbClr val="3C4743"/>
                </a:solidFill>
                <a:latin typeface="Arial" panose="020B0604020202020204" pitchFamily="34" charset="0"/>
                <a:cs typeface="Arial" panose="020B0604020202020204" pitchFamily="34" charset="0"/>
              </a:rPr>
              <a:t>National leaders </a:t>
            </a:r>
          </a:p>
          <a:p>
            <a:pPr lvl="1"/>
            <a:r>
              <a:rPr lang="en-US" sz="2200" dirty="0">
                <a:solidFill>
                  <a:srgbClr val="3C4743"/>
                </a:solidFill>
                <a:latin typeface="Arial" panose="020B0604020202020204" pitchFamily="34" charset="0"/>
                <a:cs typeface="Arial" panose="020B0604020202020204" pitchFamily="34" charset="0"/>
              </a:rPr>
              <a:t>Governments</a:t>
            </a:r>
          </a:p>
          <a:p>
            <a:pPr lvl="1"/>
            <a:r>
              <a:rPr lang="en-US" sz="2200" dirty="0">
                <a:solidFill>
                  <a:srgbClr val="3C4743"/>
                </a:solidFill>
                <a:latin typeface="Arial" panose="020B0604020202020204" pitchFamily="34" charset="0"/>
                <a:cs typeface="Arial" panose="020B0604020202020204" pitchFamily="34" charset="0"/>
              </a:rPr>
              <a:t>Military officers</a:t>
            </a:r>
          </a:p>
          <a:p>
            <a:pPr lvl="0"/>
            <a:r>
              <a:rPr lang="en-US" sz="2200" b="1" dirty="0">
                <a:solidFill>
                  <a:srgbClr val="3C4743"/>
                </a:solidFill>
                <a:latin typeface="Arial" panose="020B0604020202020204" pitchFamily="34" charset="0"/>
                <a:cs typeface="Arial" panose="020B0604020202020204" pitchFamily="34" charset="0"/>
              </a:rPr>
              <a:t>Military targets</a:t>
            </a:r>
          </a:p>
          <a:p>
            <a:pPr lvl="1"/>
            <a:r>
              <a:rPr lang="en-US" sz="2200" dirty="0">
                <a:solidFill>
                  <a:srgbClr val="3C4743"/>
                </a:solidFill>
                <a:latin typeface="Arial" panose="020B0604020202020204" pitchFamily="34" charset="0"/>
                <a:cs typeface="Arial" panose="020B0604020202020204" pitchFamily="34" charset="0"/>
              </a:rPr>
              <a:t>Bases</a:t>
            </a:r>
          </a:p>
          <a:p>
            <a:pPr lvl="1"/>
            <a:r>
              <a:rPr lang="en-US" sz="2200" dirty="0">
                <a:solidFill>
                  <a:srgbClr val="3C4743"/>
                </a:solidFill>
                <a:latin typeface="Arial" panose="020B0604020202020204" pitchFamily="34" charset="0"/>
                <a:cs typeface="Arial" panose="020B0604020202020204" pitchFamily="34" charset="0"/>
              </a:rPr>
              <a:t>Vehicles</a:t>
            </a:r>
          </a:p>
          <a:p>
            <a:pPr lvl="1"/>
            <a:r>
              <a:rPr lang="en-US" sz="2200" dirty="0">
                <a:solidFill>
                  <a:srgbClr val="3C4743"/>
                </a:solidFill>
                <a:latin typeface="Arial" panose="020B0604020202020204" pitchFamily="34" charset="0"/>
                <a:cs typeface="Arial" panose="020B0604020202020204" pitchFamily="34" charset="0"/>
              </a:rPr>
              <a:t>Weapons</a:t>
            </a:r>
          </a:p>
          <a:p>
            <a:pPr lvl="1"/>
            <a:r>
              <a:rPr lang="en-US" sz="2200" dirty="0">
                <a:solidFill>
                  <a:srgbClr val="3C4743"/>
                </a:solidFill>
                <a:latin typeface="Arial" panose="020B0604020202020204" pitchFamily="34" charset="0"/>
                <a:cs typeface="Arial" panose="020B0604020202020204" pitchFamily="34" charset="0"/>
              </a:rPr>
              <a:t>Infrastructure</a:t>
            </a:r>
          </a:p>
          <a:p>
            <a:endParaRPr lang="en-US" dirty="0"/>
          </a:p>
        </p:txBody>
      </p:sp>
      <p:sp>
        <p:nvSpPr>
          <p:cNvPr id="10" name="Content Placeholder 9">
            <a:extLst>
              <a:ext uri="{FF2B5EF4-FFF2-40B4-BE49-F238E27FC236}">
                <a16:creationId xmlns:a16="http://schemas.microsoft.com/office/drawing/2014/main" id="{7AB4A18A-F5E8-424D-8AFA-E575B7E87CE4}"/>
              </a:ext>
            </a:extLst>
          </p:cNvPr>
          <p:cNvSpPr>
            <a:spLocks noGrp="1"/>
          </p:cNvSpPr>
          <p:nvPr>
            <p:ph sz="half" idx="2"/>
          </p:nvPr>
        </p:nvSpPr>
        <p:spPr/>
        <p:txBody>
          <a:bodyPr/>
          <a:lstStyle/>
          <a:p>
            <a:pPr lvl="0"/>
            <a:r>
              <a:rPr lang="en-US" sz="2200" b="1" dirty="0">
                <a:solidFill>
                  <a:srgbClr val="3C4743"/>
                </a:solidFill>
                <a:latin typeface="Arial" panose="020B0604020202020204" pitchFamily="34" charset="0"/>
                <a:cs typeface="Arial" panose="020B0604020202020204" pitchFamily="34" charset="0"/>
              </a:rPr>
              <a:t>Civilian targets</a:t>
            </a:r>
          </a:p>
          <a:p>
            <a:pPr lvl="1"/>
            <a:r>
              <a:rPr lang="en-US" sz="2200" dirty="0">
                <a:solidFill>
                  <a:srgbClr val="3C4743"/>
                </a:solidFill>
                <a:latin typeface="Arial" panose="020B0604020202020204" pitchFamily="34" charset="0"/>
                <a:cs typeface="Arial" panose="020B0604020202020204" pitchFamily="34" charset="0"/>
              </a:rPr>
              <a:t>Civilian infrastructure typically considered a limited target</a:t>
            </a:r>
          </a:p>
          <a:p>
            <a:pPr lvl="0"/>
            <a:r>
              <a:rPr lang="en-US" sz="2200" b="1" dirty="0">
                <a:solidFill>
                  <a:srgbClr val="3C4743"/>
                </a:solidFill>
                <a:latin typeface="Arial" panose="020B0604020202020204" pitchFamily="34" charset="0"/>
                <a:cs typeface="Arial" panose="020B0604020202020204" pitchFamily="34" charset="0"/>
              </a:rPr>
              <a:t>Information warfare</a:t>
            </a:r>
          </a:p>
          <a:p>
            <a:pPr lvl="1"/>
            <a:r>
              <a:rPr lang="en-US" sz="2200" dirty="0">
                <a:solidFill>
                  <a:srgbClr val="3C4743"/>
                </a:solidFill>
                <a:latin typeface="Arial" panose="020B0604020202020204" pitchFamily="34" charset="0"/>
                <a:cs typeface="Arial" panose="020B0604020202020204" pitchFamily="34" charset="0"/>
              </a:rPr>
              <a:t>Propaganda targeted at opposing forces and civilian populace</a:t>
            </a:r>
          </a:p>
          <a:p>
            <a:endParaRPr lang="en-US" dirty="0"/>
          </a:p>
        </p:txBody>
      </p:sp>
    </p:spTree>
    <p:extLst>
      <p:ext uri="{BB962C8B-B14F-4D97-AF65-F5344CB8AC3E}">
        <p14:creationId xmlns:p14="http://schemas.microsoft.com/office/powerpoint/2010/main" val="243536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AABD-FCB5-4506-AD96-1D1D0774A76B}"/>
              </a:ext>
            </a:extLst>
          </p:cNvPr>
          <p:cNvSpPr>
            <a:spLocks noGrp="1"/>
          </p:cNvSpPr>
          <p:nvPr>
            <p:ph type="title"/>
          </p:nvPr>
        </p:nvSpPr>
        <p:spPr/>
        <p:txBody>
          <a:bodyPr/>
          <a:lstStyle/>
          <a:p>
            <a:r>
              <a:rPr lang="en-US" dirty="0"/>
              <a:t>Police Actions, Guerrilla, and Asymmetric Warfare</a:t>
            </a:r>
          </a:p>
        </p:txBody>
      </p:sp>
      <p:sp>
        <p:nvSpPr>
          <p:cNvPr id="3" name="Content Placeholder 2">
            <a:extLst>
              <a:ext uri="{FF2B5EF4-FFF2-40B4-BE49-F238E27FC236}">
                <a16:creationId xmlns:a16="http://schemas.microsoft.com/office/drawing/2014/main" id="{D979B3C1-1078-4FB1-96C0-41010CF8524B}"/>
              </a:ext>
            </a:extLst>
          </p:cNvPr>
          <p:cNvSpPr>
            <a:spLocks noGrp="1"/>
          </p:cNvSpPr>
          <p:nvPr>
            <p:ph sz="half" idx="1"/>
          </p:nvPr>
        </p:nvSpPr>
        <p:spPr/>
        <p:txBody>
          <a:bodyPr/>
          <a:lstStyle/>
          <a:p>
            <a:r>
              <a:rPr lang="en-US" b="1" dirty="0"/>
              <a:t>Combatants</a:t>
            </a:r>
          </a:p>
          <a:p>
            <a:pPr lvl="1"/>
            <a:r>
              <a:rPr lang="en-US" dirty="0"/>
              <a:t>Military personnel</a:t>
            </a:r>
          </a:p>
          <a:p>
            <a:pPr lvl="1"/>
            <a:r>
              <a:rPr lang="en-US" dirty="0"/>
              <a:t>Intelligence operatives</a:t>
            </a:r>
          </a:p>
          <a:p>
            <a:pPr lvl="1"/>
            <a:r>
              <a:rPr lang="en-US" dirty="0"/>
              <a:t>Nonstate actors</a:t>
            </a:r>
          </a:p>
          <a:p>
            <a:r>
              <a:rPr lang="en-US" b="1" dirty="0"/>
              <a:t>Leaders</a:t>
            </a:r>
          </a:p>
          <a:p>
            <a:pPr lvl="1"/>
            <a:r>
              <a:rPr lang="en-US" dirty="0"/>
              <a:t>Frequently cell-based distributed leadership, often with a formal command structure</a:t>
            </a:r>
          </a:p>
          <a:p>
            <a:r>
              <a:rPr lang="en-US" b="1" dirty="0"/>
              <a:t>Military targets</a:t>
            </a:r>
          </a:p>
          <a:p>
            <a:pPr lvl="1"/>
            <a:r>
              <a:rPr lang="en-US" dirty="0"/>
              <a:t>Vary from military to civilian</a:t>
            </a:r>
          </a:p>
        </p:txBody>
      </p:sp>
      <p:sp>
        <p:nvSpPr>
          <p:cNvPr id="4" name="Content Placeholder 3">
            <a:extLst>
              <a:ext uri="{FF2B5EF4-FFF2-40B4-BE49-F238E27FC236}">
                <a16:creationId xmlns:a16="http://schemas.microsoft.com/office/drawing/2014/main" id="{AB177974-8970-428D-926E-3D8D458CAE52}"/>
              </a:ext>
            </a:extLst>
          </p:cNvPr>
          <p:cNvSpPr>
            <a:spLocks noGrp="1"/>
          </p:cNvSpPr>
          <p:nvPr>
            <p:ph sz="half" idx="2"/>
          </p:nvPr>
        </p:nvSpPr>
        <p:spPr/>
        <p:txBody>
          <a:bodyPr/>
          <a:lstStyle/>
          <a:p>
            <a:r>
              <a:rPr lang="en-US" b="1" dirty="0"/>
              <a:t>Civilian targets</a:t>
            </a:r>
          </a:p>
          <a:p>
            <a:pPr lvl="1"/>
            <a:r>
              <a:rPr lang="en-US" dirty="0"/>
              <a:t>Often considered a legitimate target</a:t>
            </a:r>
          </a:p>
          <a:p>
            <a:r>
              <a:rPr lang="en-US" b="1" dirty="0"/>
              <a:t>Information warfare</a:t>
            </a:r>
          </a:p>
          <a:p>
            <a:pPr lvl="1"/>
            <a:r>
              <a:rPr lang="en-US" dirty="0"/>
              <a:t>Thematic information campaigns against nation-state or other organizations</a:t>
            </a:r>
          </a:p>
          <a:p>
            <a:endParaRPr lang="en-US" dirty="0"/>
          </a:p>
        </p:txBody>
      </p:sp>
    </p:spTree>
    <p:extLst>
      <p:ext uri="{BB962C8B-B14F-4D97-AF65-F5344CB8AC3E}">
        <p14:creationId xmlns:p14="http://schemas.microsoft.com/office/powerpoint/2010/main" val="306784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AABD-FCB5-4506-AD96-1D1D0774A76B}"/>
              </a:ext>
            </a:extLst>
          </p:cNvPr>
          <p:cNvSpPr>
            <a:spLocks noGrp="1"/>
          </p:cNvSpPr>
          <p:nvPr>
            <p:ph type="title"/>
          </p:nvPr>
        </p:nvSpPr>
        <p:spPr/>
        <p:txBody>
          <a:bodyPr/>
          <a:lstStyle/>
          <a:p>
            <a:r>
              <a:rPr lang="en-US" dirty="0"/>
              <a:t>Cyberwarfare</a:t>
            </a:r>
          </a:p>
        </p:txBody>
      </p:sp>
      <p:sp>
        <p:nvSpPr>
          <p:cNvPr id="3" name="Content Placeholder 2">
            <a:extLst>
              <a:ext uri="{FF2B5EF4-FFF2-40B4-BE49-F238E27FC236}">
                <a16:creationId xmlns:a16="http://schemas.microsoft.com/office/drawing/2014/main" id="{D979B3C1-1078-4FB1-96C0-41010CF8524B}"/>
              </a:ext>
            </a:extLst>
          </p:cNvPr>
          <p:cNvSpPr>
            <a:spLocks noGrp="1"/>
          </p:cNvSpPr>
          <p:nvPr>
            <p:ph sz="half" idx="1"/>
          </p:nvPr>
        </p:nvSpPr>
        <p:spPr/>
        <p:txBody>
          <a:bodyPr/>
          <a:lstStyle/>
          <a:p>
            <a:r>
              <a:rPr lang="en-US" b="1" dirty="0"/>
              <a:t>Combatants</a:t>
            </a:r>
          </a:p>
          <a:p>
            <a:pPr lvl="1"/>
            <a:r>
              <a:rPr lang="en-US" dirty="0"/>
              <a:t>Military personnel</a:t>
            </a:r>
          </a:p>
          <a:p>
            <a:pPr lvl="1"/>
            <a:r>
              <a:rPr lang="en-US" dirty="0"/>
              <a:t>Intelligence operatives</a:t>
            </a:r>
          </a:p>
          <a:p>
            <a:pPr lvl="1"/>
            <a:r>
              <a:rPr lang="en-US" dirty="0"/>
              <a:t>Nonstate actors</a:t>
            </a:r>
          </a:p>
          <a:p>
            <a:pPr lvl="1"/>
            <a:r>
              <a:rPr lang="en-US" dirty="0"/>
              <a:t>Small groups or individuals</a:t>
            </a:r>
          </a:p>
          <a:p>
            <a:r>
              <a:rPr lang="en-US" b="1" dirty="0"/>
              <a:t>Leaders</a:t>
            </a:r>
          </a:p>
          <a:p>
            <a:pPr lvl="1"/>
            <a:r>
              <a:rPr lang="en-US" dirty="0"/>
              <a:t>Sometimes centrally coordinated</a:t>
            </a:r>
          </a:p>
          <a:p>
            <a:pPr lvl="1"/>
            <a:r>
              <a:rPr lang="en-US" dirty="0"/>
              <a:t>Often lead by a group</a:t>
            </a:r>
          </a:p>
          <a:p>
            <a:pPr lvl="1"/>
            <a:r>
              <a:rPr lang="en-US" dirty="0"/>
              <a:t>Loosely affiliated individuals</a:t>
            </a:r>
          </a:p>
          <a:p>
            <a:r>
              <a:rPr lang="en-US" b="1" dirty="0"/>
              <a:t>Military targets</a:t>
            </a:r>
          </a:p>
          <a:p>
            <a:pPr lvl="1"/>
            <a:r>
              <a:rPr lang="en-US" dirty="0"/>
              <a:t>Bases</a:t>
            </a:r>
          </a:p>
          <a:p>
            <a:pPr lvl="1"/>
            <a:r>
              <a:rPr lang="en-US" dirty="0"/>
              <a:t>Vehicles</a:t>
            </a:r>
          </a:p>
          <a:p>
            <a:pPr lvl="1"/>
            <a:r>
              <a:rPr lang="en-US" dirty="0"/>
              <a:t>Weapons</a:t>
            </a:r>
          </a:p>
          <a:p>
            <a:pPr lvl="1"/>
            <a:r>
              <a:rPr lang="en-US" dirty="0"/>
              <a:t>Infrastructure</a:t>
            </a:r>
          </a:p>
        </p:txBody>
      </p:sp>
      <p:sp>
        <p:nvSpPr>
          <p:cNvPr id="4" name="Content Placeholder 3">
            <a:extLst>
              <a:ext uri="{FF2B5EF4-FFF2-40B4-BE49-F238E27FC236}">
                <a16:creationId xmlns:a16="http://schemas.microsoft.com/office/drawing/2014/main" id="{DFA685D2-9FC3-4CB9-A866-8C6A01C4810F}"/>
              </a:ext>
            </a:extLst>
          </p:cNvPr>
          <p:cNvSpPr>
            <a:spLocks noGrp="1"/>
          </p:cNvSpPr>
          <p:nvPr>
            <p:ph sz="half" idx="2"/>
          </p:nvPr>
        </p:nvSpPr>
        <p:spPr/>
        <p:txBody>
          <a:bodyPr/>
          <a:lstStyle/>
          <a:p>
            <a:r>
              <a:rPr lang="en-US" b="1" dirty="0"/>
              <a:t>Civilian targets</a:t>
            </a:r>
          </a:p>
          <a:p>
            <a:pPr lvl="1"/>
            <a:r>
              <a:rPr lang="en-US" dirty="0"/>
              <a:t>Civilian infrastructure typically considered a limited target</a:t>
            </a:r>
          </a:p>
          <a:p>
            <a:r>
              <a:rPr lang="en-US" b="1" dirty="0"/>
              <a:t>Information warfare</a:t>
            </a:r>
          </a:p>
          <a:p>
            <a:pPr lvl="1"/>
            <a:r>
              <a:rPr lang="en-US" dirty="0"/>
              <a:t>Thematic information campaigns against nation-state or other organizations</a:t>
            </a:r>
          </a:p>
          <a:p>
            <a:endParaRPr lang="en-US" dirty="0"/>
          </a:p>
        </p:txBody>
      </p:sp>
    </p:spTree>
    <p:extLst>
      <p:ext uri="{BB962C8B-B14F-4D97-AF65-F5344CB8AC3E}">
        <p14:creationId xmlns:p14="http://schemas.microsoft.com/office/powerpoint/2010/main" val="307958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81A1-8D92-46B3-8E06-6C2E01954567}"/>
              </a:ext>
            </a:extLst>
          </p:cNvPr>
          <p:cNvSpPr>
            <a:spLocks noGrp="1"/>
          </p:cNvSpPr>
          <p:nvPr>
            <p:ph type="title"/>
          </p:nvPr>
        </p:nvSpPr>
        <p:spPr/>
        <p:txBody>
          <a:bodyPr/>
          <a:lstStyle/>
          <a:p>
            <a:r>
              <a:rPr lang="en-US" dirty="0"/>
              <a:t>Comparing Traditional Warfare, Guerrilla Warfare, and Cyberwarfare (Cont.)</a:t>
            </a:r>
          </a:p>
        </p:txBody>
      </p:sp>
      <p:graphicFrame>
        <p:nvGraphicFramePr>
          <p:cNvPr id="6" name="Content Placeholder 5">
            <a:extLst>
              <a:ext uri="{FF2B5EF4-FFF2-40B4-BE49-F238E27FC236}">
                <a16:creationId xmlns:a16="http://schemas.microsoft.com/office/drawing/2014/main" id="{95176D32-B2A3-40A6-ABCA-851BEEBEFE10}"/>
              </a:ext>
            </a:extLst>
          </p:cNvPr>
          <p:cNvGraphicFramePr>
            <a:graphicFrameLocks noGrp="1"/>
          </p:cNvGraphicFramePr>
          <p:nvPr>
            <p:ph idx="1"/>
            <p:extLst>
              <p:ext uri="{D42A27DB-BD31-4B8C-83A1-F6EECF244321}">
                <p14:modId xmlns:p14="http://schemas.microsoft.com/office/powerpoint/2010/main" val="2026722717"/>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66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Summary</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Traditional military targets </a:t>
            </a:r>
          </a:p>
          <a:p>
            <a:r>
              <a:rPr lang="en-US" dirty="0"/>
              <a:t>Cyberwarfare targets</a:t>
            </a:r>
          </a:p>
          <a:p>
            <a:r>
              <a:rPr lang="en-US" dirty="0"/>
              <a:t>Targets of information operations</a:t>
            </a:r>
          </a:p>
          <a:p>
            <a:r>
              <a:rPr lang="en-US" dirty="0"/>
              <a:t>The combatants in cyberwarfare </a:t>
            </a:r>
          </a:p>
          <a:p>
            <a:r>
              <a:rPr lang="en-US" dirty="0"/>
              <a:t>How cyberwar compares with other types of warfare</a:t>
            </a:r>
          </a:p>
        </p:txBody>
      </p:sp>
    </p:spTree>
    <p:custDataLst>
      <p:tags r:id="rId1"/>
    </p:custDataLst>
    <p:extLst>
      <p:ext uri="{BB962C8B-B14F-4D97-AF65-F5344CB8AC3E}">
        <p14:creationId xmlns:p14="http://schemas.microsoft.com/office/powerpoint/2010/main" val="195009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44E52B-AC26-4E94-AA16-1B289973E2BA}"/>
              </a:ext>
            </a:extLst>
          </p:cNvPr>
          <p:cNvSpPr>
            <a:spLocks noGrp="1"/>
          </p:cNvSpPr>
          <p:nvPr>
            <p:ph type="title"/>
          </p:nvPr>
        </p:nvSpPr>
        <p:spPr/>
        <p:txBody>
          <a:bodyPr/>
          <a:lstStyle/>
          <a:p>
            <a:r>
              <a:rPr lang="en-US" dirty="0"/>
              <a:t>Traditional Military Targets</a:t>
            </a:r>
          </a:p>
        </p:txBody>
      </p:sp>
      <p:graphicFrame>
        <p:nvGraphicFramePr>
          <p:cNvPr id="7" name="Content Placeholder 6">
            <a:extLst>
              <a:ext uri="{FF2B5EF4-FFF2-40B4-BE49-F238E27FC236}">
                <a16:creationId xmlns:a16="http://schemas.microsoft.com/office/drawing/2014/main" id="{B1DFFE40-DCE5-4019-BCA4-2EEDD94A9CE5}"/>
              </a:ext>
            </a:extLst>
          </p:cNvPr>
          <p:cNvGraphicFramePr>
            <a:graphicFrameLocks noGrp="1"/>
          </p:cNvGraphicFramePr>
          <p:nvPr>
            <p:ph idx="1"/>
            <p:extLst>
              <p:ext uri="{D42A27DB-BD31-4B8C-83A1-F6EECF244321}">
                <p14:modId xmlns:p14="http://schemas.microsoft.com/office/powerpoint/2010/main" val="2824125690"/>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1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AABD-FCB5-4506-AD96-1D1D0774A76B}"/>
              </a:ext>
            </a:extLst>
          </p:cNvPr>
          <p:cNvSpPr>
            <a:spLocks noGrp="1"/>
          </p:cNvSpPr>
          <p:nvPr>
            <p:ph type="title"/>
          </p:nvPr>
        </p:nvSpPr>
        <p:spPr/>
        <p:txBody>
          <a:bodyPr/>
          <a:lstStyle/>
          <a:p>
            <a:r>
              <a:rPr lang="en-US" dirty="0"/>
              <a:t>Military Targets in Conventional Warfare</a:t>
            </a:r>
          </a:p>
        </p:txBody>
      </p:sp>
      <p:graphicFrame>
        <p:nvGraphicFramePr>
          <p:cNvPr id="5" name="Content Placeholder 4">
            <a:extLst>
              <a:ext uri="{FF2B5EF4-FFF2-40B4-BE49-F238E27FC236}">
                <a16:creationId xmlns:a16="http://schemas.microsoft.com/office/drawing/2014/main" id="{D162DC07-19AF-4A8E-BA5C-FEC0169B3EEC}"/>
              </a:ext>
            </a:extLst>
          </p:cNvPr>
          <p:cNvGraphicFramePr>
            <a:graphicFrameLocks noGrp="1"/>
          </p:cNvGraphicFramePr>
          <p:nvPr>
            <p:ph sz="half" idx="1"/>
            <p:extLst>
              <p:ext uri="{D42A27DB-BD31-4B8C-83A1-F6EECF244321}">
                <p14:modId xmlns:p14="http://schemas.microsoft.com/office/powerpoint/2010/main" val="3931886509"/>
              </p:ext>
            </p:extLst>
          </p:nvPr>
        </p:nvGraphicFramePr>
        <p:xfrm>
          <a:off x="914400" y="1460500"/>
          <a:ext cx="9294471" cy="4730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045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5601-6152-4100-8FC2-005C5EF725EA}"/>
              </a:ext>
            </a:extLst>
          </p:cNvPr>
          <p:cNvSpPr>
            <a:spLocks noGrp="1"/>
          </p:cNvSpPr>
          <p:nvPr>
            <p:ph type="title"/>
          </p:nvPr>
        </p:nvSpPr>
        <p:spPr/>
        <p:txBody>
          <a:bodyPr/>
          <a:lstStyle/>
          <a:p>
            <a:r>
              <a:rPr lang="en-US" dirty="0"/>
              <a:t>Acceptable Targets, Treaties, and International Law</a:t>
            </a:r>
          </a:p>
        </p:txBody>
      </p:sp>
      <p:sp>
        <p:nvSpPr>
          <p:cNvPr id="3" name="Content Placeholder 2">
            <a:extLst>
              <a:ext uri="{FF2B5EF4-FFF2-40B4-BE49-F238E27FC236}">
                <a16:creationId xmlns:a16="http://schemas.microsoft.com/office/drawing/2014/main" id="{5C04A06E-9C7F-486C-90A9-464E10AAD8EB}"/>
              </a:ext>
            </a:extLst>
          </p:cNvPr>
          <p:cNvSpPr>
            <a:spLocks noGrp="1"/>
          </p:cNvSpPr>
          <p:nvPr>
            <p:ph idx="1"/>
          </p:nvPr>
        </p:nvSpPr>
        <p:spPr/>
        <p:txBody>
          <a:bodyPr/>
          <a:lstStyle/>
          <a:p>
            <a:r>
              <a:rPr lang="en-US" dirty="0"/>
              <a:t>Cyberwarfare is often fought between combatants who have not formally declared war</a:t>
            </a:r>
          </a:p>
          <a:p>
            <a:pPr lvl="1"/>
            <a:r>
              <a:rPr lang="en-US" dirty="0"/>
              <a:t>Or combatants cannot formally declare war in an internationally recognized way because they are not nation-states with the ability to do so</a:t>
            </a:r>
          </a:p>
          <a:p>
            <a:r>
              <a:rPr lang="en-US" dirty="0"/>
              <a:t>Unlike the rules of traditional warfare, international community has not agreed to cyberwarfare treaties and accepted practices</a:t>
            </a:r>
          </a:p>
          <a:p>
            <a:r>
              <a:rPr lang="en-US" dirty="0"/>
              <a:t>Tallinn Manual on the International Law Applicable to Cyber Warfare written </a:t>
            </a:r>
          </a:p>
          <a:p>
            <a:pPr lvl="1"/>
            <a:r>
              <a:rPr lang="en-US" dirty="0"/>
              <a:t>NATO-sponsored document</a:t>
            </a:r>
          </a:p>
          <a:p>
            <a:pPr lvl="1"/>
            <a:r>
              <a:rPr lang="en-US" dirty="0"/>
              <a:t>But </a:t>
            </a:r>
            <a:r>
              <a:rPr lang="en-US" b="1" dirty="0"/>
              <a:t>no international law currently in place</a:t>
            </a:r>
          </a:p>
          <a:p>
            <a:r>
              <a:rPr lang="en-US" dirty="0"/>
              <a:t>Geneva Conventions and other international treaties on warfare continue to be best tools available when formal national military assets are being used</a:t>
            </a:r>
          </a:p>
          <a:p>
            <a:endParaRPr lang="en-US" dirty="0"/>
          </a:p>
        </p:txBody>
      </p:sp>
    </p:spTree>
    <p:extLst>
      <p:ext uri="{BB962C8B-B14F-4D97-AF65-F5344CB8AC3E}">
        <p14:creationId xmlns:p14="http://schemas.microsoft.com/office/powerpoint/2010/main" val="362757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5601-6152-4100-8FC2-005C5EF725EA}"/>
              </a:ext>
            </a:extLst>
          </p:cNvPr>
          <p:cNvSpPr>
            <a:spLocks noGrp="1"/>
          </p:cNvSpPr>
          <p:nvPr>
            <p:ph type="title"/>
          </p:nvPr>
        </p:nvSpPr>
        <p:spPr/>
        <p:txBody>
          <a:bodyPr/>
          <a:lstStyle/>
          <a:p>
            <a:r>
              <a:rPr lang="en-US" dirty="0"/>
              <a:t>Cyber Targets in Unconventional Warfare</a:t>
            </a:r>
          </a:p>
        </p:txBody>
      </p:sp>
      <p:sp>
        <p:nvSpPr>
          <p:cNvPr id="3" name="Content Placeholder 2">
            <a:extLst>
              <a:ext uri="{FF2B5EF4-FFF2-40B4-BE49-F238E27FC236}">
                <a16:creationId xmlns:a16="http://schemas.microsoft.com/office/drawing/2014/main" id="{5C04A06E-9C7F-486C-90A9-464E10AAD8EB}"/>
              </a:ext>
            </a:extLst>
          </p:cNvPr>
          <p:cNvSpPr>
            <a:spLocks noGrp="1"/>
          </p:cNvSpPr>
          <p:nvPr>
            <p:ph idx="1"/>
          </p:nvPr>
        </p:nvSpPr>
        <p:spPr/>
        <p:txBody>
          <a:bodyPr/>
          <a:lstStyle/>
          <a:p>
            <a:r>
              <a:rPr lang="en-US" dirty="0"/>
              <a:t>Modern psychological operations (PSYOPS)</a:t>
            </a:r>
          </a:p>
          <a:p>
            <a:pPr lvl="1"/>
            <a:r>
              <a:rPr lang="en-US" dirty="0"/>
              <a:t>Information warfare teams use social influence campaigns and carefully craft messages, campaigns, and even false personas for their efforts</a:t>
            </a:r>
          </a:p>
          <a:p>
            <a:r>
              <a:rPr lang="en-US" dirty="0"/>
              <a:t>Ability to conduct PSYOPS operations enhanced by commercial tools and information provided by social media platforms</a:t>
            </a:r>
          </a:p>
          <a:p>
            <a:r>
              <a:rPr lang="en-US" dirty="0"/>
              <a:t>Example: 2018 indictment of Russian operatives as part of the Internet Research Agency</a:t>
            </a:r>
          </a:p>
          <a:p>
            <a:pPr lvl="1"/>
            <a:r>
              <a:rPr lang="en-US" dirty="0"/>
              <a:t>Individuals conspired to defraud the United States by “impairing, obstructing, and defeating the lawful functions of the government…for the purpose of interfering with the U.S. political and electoral processes, including the presidential election of 2016.”</a:t>
            </a:r>
          </a:p>
        </p:txBody>
      </p:sp>
    </p:spTree>
    <p:extLst>
      <p:ext uri="{BB962C8B-B14F-4D97-AF65-F5344CB8AC3E}">
        <p14:creationId xmlns:p14="http://schemas.microsoft.com/office/powerpoint/2010/main" val="201328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5601-6152-4100-8FC2-005C5EF725EA}"/>
              </a:ext>
            </a:extLst>
          </p:cNvPr>
          <p:cNvSpPr>
            <a:spLocks noGrp="1"/>
          </p:cNvSpPr>
          <p:nvPr>
            <p:ph type="title"/>
          </p:nvPr>
        </p:nvSpPr>
        <p:spPr/>
        <p:txBody>
          <a:bodyPr/>
          <a:lstStyle/>
          <a:p>
            <a:r>
              <a:rPr lang="en-US" dirty="0"/>
              <a:t>Targets in Asymmetric Cyberwarfare</a:t>
            </a:r>
          </a:p>
        </p:txBody>
      </p:sp>
      <p:sp>
        <p:nvSpPr>
          <p:cNvPr id="3" name="Content Placeholder 2">
            <a:extLst>
              <a:ext uri="{FF2B5EF4-FFF2-40B4-BE49-F238E27FC236}">
                <a16:creationId xmlns:a16="http://schemas.microsoft.com/office/drawing/2014/main" id="{5C04A06E-9C7F-486C-90A9-464E10AAD8EB}"/>
              </a:ext>
            </a:extLst>
          </p:cNvPr>
          <p:cNvSpPr>
            <a:spLocks noGrp="1"/>
          </p:cNvSpPr>
          <p:nvPr>
            <p:ph idx="1"/>
          </p:nvPr>
        </p:nvSpPr>
        <p:spPr/>
        <p:txBody>
          <a:bodyPr/>
          <a:lstStyle/>
          <a:p>
            <a:r>
              <a:rPr lang="en-US" dirty="0"/>
              <a:t>Violent nonstate actors now starting to shape how electronic warfare is fought</a:t>
            </a:r>
          </a:p>
          <a:p>
            <a:r>
              <a:rPr lang="en-US" dirty="0"/>
              <a:t>Advanced infrastructures – networks, telecommunications, and computer control – are targets to potential attackers</a:t>
            </a:r>
          </a:p>
          <a:p>
            <a:r>
              <a:rPr lang="en-US" dirty="0"/>
              <a:t>Greater electronic and cyberwarfare capabilities and more infrastructure to coordinate, host, and manage attacks and defenses</a:t>
            </a:r>
          </a:p>
          <a:p>
            <a:r>
              <a:rPr lang="en-US" dirty="0"/>
              <a:t>U.S. operations in Afghanistan against the Taliban leveraged cyberoperations to a significant extent as early as 2012</a:t>
            </a:r>
          </a:p>
          <a:p>
            <a:endParaRPr lang="en-US" dirty="0"/>
          </a:p>
        </p:txBody>
      </p:sp>
    </p:spTree>
    <p:extLst>
      <p:ext uri="{BB962C8B-B14F-4D97-AF65-F5344CB8AC3E}">
        <p14:creationId xmlns:p14="http://schemas.microsoft.com/office/powerpoint/2010/main" val="291559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5601-6152-4100-8FC2-005C5EF725EA}"/>
              </a:ext>
            </a:extLst>
          </p:cNvPr>
          <p:cNvSpPr>
            <a:spLocks noGrp="1"/>
          </p:cNvSpPr>
          <p:nvPr>
            <p:ph type="title"/>
          </p:nvPr>
        </p:nvSpPr>
        <p:spPr/>
        <p:txBody>
          <a:bodyPr/>
          <a:lstStyle/>
          <a:p>
            <a:r>
              <a:rPr lang="en-US" dirty="0"/>
              <a:t>Total Cyberwarfare</a:t>
            </a:r>
          </a:p>
        </p:txBody>
      </p:sp>
      <p:sp>
        <p:nvSpPr>
          <p:cNvPr id="3" name="Content Placeholder 2">
            <a:extLst>
              <a:ext uri="{FF2B5EF4-FFF2-40B4-BE49-F238E27FC236}">
                <a16:creationId xmlns:a16="http://schemas.microsoft.com/office/drawing/2014/main" id="{5C04A06E-9C7F-486C-90A9-464E10AAD8EB}"/>
              </a:ext>
            </a:extLst>
          </p:cNvPr>
          <p:cNvSpPr>
            <a:spLocks noGrp="1"/>
          </p:cNvSpPr>
          <p:nvPr>
            <p:ph idx="1"/>
          </p:nvPr>
        </p:nvSpPr>
        <p:spPr/>
        <p:txBody>
          <a:bodyPr/>
          <a:lstStyle/>
          <a:p>
            <a:r>
              <a:rPr lang="en-US" dirty="0"/>
              <a:t>Worst nightmare of those who defend networks and infrastructure</a:t>
            </a:r>
          </a:p>
          <a:p>
            <a:r>
              <a:rPr lang="en-US" dirty="0"/>
              <a:t>No commonly agreed to limits on cyberwar activities</a:t>
            </a:r>
          </a:p>
          <a:p>
            <a:r>
              <a:rPr lang="en-US" dirty="0"/>
              <a:t>No real hope of a digital Geneva Convention despite ongoing calls for one to be created</a:t>
            </a:r>
          </a:p>
          <a:p>
            <a:r>
              <a:rPr lang="en-US" dirty="0"/>
              <a:t>Only restrictions on attacks are the abilities of the attackers, the skills of defenders, and the attackers’ willingness to deal with the consequences of discovery</a:t>
            </a:r>
          </a:p>
          <a:p>
            <a:r>
              <a:rPr lang="en-US" dirty="0"/>
              <a:t>Military use of cyberintelligence, cyberattacks, and even total cyberwarfare to the full extent of the attackers’ abilities are all a possibility now.</a:t>
            </a:r>
          </a:p>
          <a:p>
            <a:r>
              <a:rPr lang="en-US" dirty="0"/>
              <a:t>Cyberintelligence</a:t>
            </a:r>
          </a:p>
          <a:p>
            <a:pPr lvl="1"/>
            <a:r>
              <a:rPr lang="en-US" dirty="0"/>
              <a:t>Intelligence activities related to cyberthreats, including identifying and analyzing their existence and capabilities</a:t>
            </a:r>
          </a:p>
        </p:txBody>
      </p:sp>
    </p:spTree>
    <p:extLst>
      <p:ext uri="{BB962C8B-B14F-4D97-AF65-F5344CB8AC3E}">
        <p14:creationId xmlns:p14="http://schemas.microsoft.com/office/powerpoint/2010/main" val="423188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F645-C041-4BCE-91CE-50DF84ABBE7C}"/>
              </a:ext>
            </a:extLst>
          </p:cNvPr>
          <p:cNvSpPr>
            <a:spLocks noGrp="1"/>
          </p:cNvSpPr>
          <p:nvPr>
            <p:ph type="title"/>
          </p:nvPr>
        </p:nvSpPr>
        <p:spPr/>
        <p:txBody>
          <a:bodyPr/>
          <a:lstStyle/>
          <a:p>
            <a:r>
              <a:rPr lang="en-US" dirty="0"/>
              <a:t>Common Types of Warfare</a:t>
            </a:r>
          </a:p>
        </p:txBody>
      </p:sp>
      <p:graphicFrame>
        <p:nvGraphicFramePr>
          <p:cNvPr id="5" name="Content Placeholder 4">
            <a:extLst>
              <a:ext uri="{FF2B5EF4-FFF2-40B4-BE49-F238E27FC236}">
                <a16:creationId xmlns:a16="http://schemas.microsoft.com/office/drawing/2014/main" id="{685F952B-9880-49A2-B736-D88023092C0F}"/>
              </a:ext>
            </a:extLst>
          </p:cNvPr>
          <p:cNvGraphicFramePr>
            <a:graphicFrameLocks noGrp="1"/>
          </p:cNvGraphicFramePr>
          <p:nvPr>
            <p:ph idx="1"/>
            <p:extLst>
              <p:ext uri="{D42A27DB-BD31-4B8C-83A1-F6EECF244321}">
                <p14:modId xmlns:p14="http://schemas.microsoft.com/office/powerpoint/2010/main" val="529801835"/>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387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EDUCATIONAL SUBJECTS 16X9" val="kkTa44uH"/>
  <p:tag name="ARTICULATE_DESIGN_ID_1_EDUCATIONAL SUBJECTS 16X9" val="OR2OduCQ"/>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DF8734377D0B940BE21158F59B81DB2" ma:contentTypeVersion="13" ma:contentTypeDescription="Create a new document." ma:contentTypeScope="" ma:versionID="a5a67fb12488857cb07ec6a62a200384">
  <xsd:schema xmlns:xsd="http://www.w3.org/2001/XMLSchema" xmlns:xs="http://www.w3.org/2001/XMLSchema" xmlns:p="http://schemas.microsoft.com/office/2006/metadata/properties" xmlns:ns2="f0b4e338-aa32-457d-91bb-2a9a07ba4cc0" xmlns:ns3="ec95eb68-63da-4b2d-a8b8-aeb530b6765a" targetNamespace="http://schemas.microsoft.com/office/2006/metadata/properties" ma:root="true" ma:fieldsID="7b047102a19dc38698e6046a6a0714c7" ns2:_="" ns3:_="">
    <xsd:import namespace="f0b4e338-aa32-457d-91bb-2a9a07ba4cc0"/>
    <xsd:import namespace="ec95eb68-63da-4b2d-a8b8-aeb530b6765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b4e338-aa32-457d-91bb-2a9a07ba4cc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c95eb68-63da-4b2d-a8b8-aeb530b6765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2.xml><?xml version="1.0" encoding="utf-8"?>
<ds:datastoreItem xmlns:ds="http://schemas.openxmlformats.org/officeDocument/2006/customXml" ds:itemID="{58F40F7D-DFC1-4620-A3A2-80F69EFD8F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b4e338-aa32-457d-91bb-2a9a07ba4cc0"/>
    <ds:schemaRef ds:uri="ec95eb68-63da-4b2d-a8b8-aeb530b676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1FDED27-9E35-4E7C-A149-6C5F626D152F}">
  <ds:schemaRefs>
    <ds:schemaRef ds:uri="http://purl.org/dc/terms/"/>
    <ds:schemaRef ds:uri="http://schemas.openxmlformats.org/package/2006/metadata/core-properties"/>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4CA79F13-E1AA-4D61-B102-462BE46595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2884</TotalTime>
  <Words>1264</Words>
  <Application>Microsoft Office PowerPoint</Application>
  <PresentationFormat>Widescreen</PresentationFormat>
  <Paragraphs>181</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1_Educational subjects 16x9</vt:lpstr>
      <vt:lpstr>Targets and Combatants</vt:lpstr>
      <vt:lpstr>Learning Objective(s) and Key Concepts</vt:lpstr>
      <vt:lpstr>Traditional Military Targets</vt:lpstr>
      <vt:lpstr>Military Targets in Conventional Warfare</vt:lpstr>
      <vt:lpstr>Acceptable Targets, Treaties, and International Law</vt:lpstr>
      <vt:lpstr>Cyber Targets in Unconventional Warfare</vt:lpstr>
      <vt:lpstr>Targets in Asymmetric Cyberwarfare</vt:lpstr>
      <vt:lpstr>Total Cyberwarfare</vt:lpstr>
      <vt:lpstr>Common Types of Warfare</vt:lpstr>
      <vt:lpstr>Cyberwarfare Targets</vt:lpstr>
      <vt:lpstr>Cyberwarfare Against Traditional Military Targets</vt:lpstr>
      <vt:lpstr>Iran Versus U.S. Drones</vt:lpstr>
      <vt:lpstr>Flame: Replacing Spies with Software</vt:lpstr>
      <vt:lpstr>The First U.S. Cyberwar Strike: Serbia and Kosovo</vt:lpstr>
      <vt:lpstr>Nontraditional Cyberwarfare Targets</vt:lpstr>
      <vt:lpstr>Targets of Information Operations</vt:lpstr>
      <vt:lpstr>Combatants in Cyberwarfare</vt:lpstr>
      <vt:lpstr>Combatants in Cyberwarfare: The Jester</vt:lpstr>
      <vt:lpstr>Comparing Traditional Warfare, Guerrilla Warfare, and Cyberwarfare</vt:lpstr>
      <vt:lpstr>Traditional Warfare</vt:lpstr>
      <vt:lpstr>Police Actions, Guerrilla, and Asymmetric Warfare</vt:lpstr>
      <vt:lpstr>Cyberwarfare</vt:lpstr>
      <vt:lpstr>Comparing Traditional Warfare, Guerrilla Warfare, and Cyberwarfare (Cont.)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 Framework</dc:title>
  <dc:creator>Kimberly Lindros</dc:creator>
  <cp:lastModifiedBy>pranitha vaithianathan</cp:lastModifiedBy>
  <cp:revision>51</cp:revision>
  <dcterms:created xsi:type="dcterms:W3CDTF">2020-08-28T11:35:47Z</dcterms:created>
  <dcterms:modified xsi:type="dcterms:W3CDTF">2021-10-06T15:32:18Z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AFD3A9FD-411B-4B69-9191-EE7952EFB817</vt:lpwstr>
  </property>
  <property fmtid="{D5CDD505-2E9C-101B-9397-08002B2CF9AE}" pid="3" name="ArticulatePath">
    <vt:lpwstr>access3e_ppt_ch01</vt:lpwstr>
  </property>
  <property fmtid="{D5CDD505-2E9C-101B-9397-08002B2CF9AE}" pid="4" name="ContentTypeId">
    <vt:lpwstr>0x0101001DF8734377D0B940BE21158F59B81DB2</vt:lpwstr>
  </property>
</Properties>
</file>