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2" r:id="rId5"/>
  </p:sldMasterIdLst>
  <p:notesMasterIdLst>
    <p:notesMasterId r:id="rId35"/>
  </p:notesMasterIdLst>
  <p:handoutMasterIdLst>
    <p:handoutMasterId r:id="rId36"/>
  </p:handoutMasterIdLst>
  <p:sldIdLst>
    <p:sldId id="1585" r:id="rId6"/>
    <p:sldId id="270" r:id="rId7"/>
    <p:sldId id="1586" r:id="rId8"/>
    <p:sldId id="1587" r:id="rId9"/>
    <p:sldId id="1588" r:id="rId10"/>
    <p:sldId id="1589" r:id="rId11"/>
    <p:sldId id="1590" r:id="rId12"/>
    <p:sldId id="1591" r:id="rId13"/>
    <p:sldId id="1592" r:id="rId14"/>
    <p:sldId id="1593" r:id="rId15"/>
    <p:sldId id="1594" r:id="rId16"/>
    <p:sldId id="1595" r:id="rId17"/>
    <p:sldId id="1606" r:id="rId18"/>
    <p:sldId id="1596" r:id="rId19"/>
    <p:sldId id="1607" r:id="rId20"/>
    <p:sldId id="1597" r:id="rId21"/>
    <p:sldId id="1608" r:id="rId22"/>
    <p:sldId id="1609" r:id="rId23"/>
    <p:sldId id="1598" r:id="rId24"/>
    <p:sldId id="1599" r:id="rId25"/>
    <p:sldId id="1600" r:id="rId26"/>
    <p:sldId id="1610" r:id="rId27"/>
    <p:sldId id="1601" r:id="rId28"/>
    <p:sldId id="1602" r:id="rId29"/>
    <p:sldId id="1603" r:id="rId30"/>
    <p:sldId id="1604" r:id="rId31"/>
    <p:sldId id="269" r:id="rId32"/>
    <p:sldId id="1611" r:id="rId33"/>
    <p:sldId id="1542" r:id="rId34"/>
  </p:sldIdLst>
  <p:sldSz cx="12192000" cy="6858000"/>
  <p:notesSz cx="7010400" cy="92964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orient="horz" pos="2748" userDrawn="1">
          <p15:clr>
            <a:srgbClr val="A4A3A4"/>
          </p15:clr>
        </p15:guide>
        <p15:guide id="3" pos="6169" userDrawn="1">
          <p15:clr>
            <a:srgbClr val="A4A3A4"/>
          </p15:clr>
        </p15:guide>
        <p15:guide id="4" pos="1936" userDrawn="1">
          <p15:clr>
            <a:srgbClr val="A4A3A4"/>
          </p15:clr>
        </p15:guide>
        <p15:guide id="5" pos="3128"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m Lindros" initials="KL" lastIdx="1" clrIdx="0">
    <p:extLst>
      <p:ext uri="{19B8F6BF-5375-455C-9EA6-DF929625EA0E}">
        <p15:presenceInfo xmlns:p15="http://schemas.microsoft.com/office/powerpoint/2012/main" userId="3413ad0e06ffa38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4743"/>
    <a:srgbClr val="003B74"/>
    <a:srgbClr val="D2E4B2"/>
    <a:srgbClr val="0033CC"/>
    <a:srgbClr val="006600"/>
    <a:srgbClr val="9900CC"/>
    <a:srgbClr val="FFCCCC"/>
    <a:srgbClr val="FFCCFF"/>
    <a:srgbClr val="0066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341C8E-7047-4596-B711-3EB8E62344A8}" v="6" dt="2021-09-20T17:37:19.7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68" autoAdjust="0"/>
    <p:restoredTop sz="87989" autoAdjust="0"/>
  </p:normalViewPr>
  <p:slideViewPr>
    <p:cSldViewPr snapToGrid="0" snapToObjects="1">
      <p:cViewPr varScale="1">
        <p:scale>
          <a:sx n="59" d="100"/>
          <a:sy n="59" d="100"/>
        </p:scale>
        <p:origin x="320" y="44"/>
      </p:cViewPr>
      <p:guideLst>
        <p:guide orient="horz" pos="192"/>
        <p:guide orient="horz" pos="2748"/>
        <p:guide pos="6169"/>
        <p:guide pos="1936"/>
        <p:guide pos="3128"/>
      </p:guideLst>
    </p:cSldViewPr>
  </p:slideViewPr>
  <p:outlineViewPr>
    <p:cViewPr>
      <p:scale>
        <a:sx n="33" d="100"/>
        <a:sy n="33" d="100"/>
      </p:scale>
      <p:origin x="0" y="-9642"/>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47" d="100"/>
          <a:sy n="47" d="100"/>
        </p:scale>
        <p:origin x="269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43" Type="http://schemas.microsoft.com/office/2016/11/relationships/changesInfo" Target="changesInfos/changesInfo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hy Moczerniak" userId="482eff44a8730993" providerId="LiveId" clId="{B7341C8E-7047-4596-B711-3EB8E62344A8}"/>
    <pc:docChg chg="modSld">
      <pc:chgData name="Kathy Moczerniak" userId="482eff44a8730993" providerId="LiveId" clId="{B7341C8E-7047-4596-B711-3EB8E62344A8}" dt="2021-09-20T17:33:39.584" v="20" actId="20577"/>
      <pc:docMkLst>
        <pc:docMk/>
      </pc:docMkLst>
      <pc:sldChg chg="modSp">
        <pc:chgData name="Kathy Moczerniak" userId="482eff44a8730993" providerId="LiveId" clId="{B7341C8E-7047-4596-B711-3EB8E62344A8}" dt="2021-09-20T17:19:48.713" v="2" actId="20577"/>
        <pc:sldMkLst>
          <pc:docMk/>
          <pc:sldMk cId="3243897093" sldId="1587"/>
        </pc:sldMkLst>
        <pc:graphicFrameChg chg="mod">
          <ac:chgData name="Kathy Moczerniak" userId="482eff44a8730993" providerId="LiveId" clId="{B7341C8E-7047-4596-B711-3EB8E62344A8}" dt="2021-09-20T17:19:48.713" v="2" actId="20577"/>
          <ac:graphicFrameMkLst>
            <pc:docMk/>
            <pc:sldMk cId="3243897093" sldId="1587"/>
            <ac:graphicFrameMk id="4" creationId="{46DCA941-25C2-4A91-9DFD-E1A3034E5424}"/>
          </ac:graphicFrameMkLst>
        </pc:graphicFrameChg>
      </pc:sldChg>
      <pc:sldChg chg="modSp">
        <pc:chgData name="Kathy Moczerniak" userId="482eff44a8730993" providerId="LiveId" clId="{B7341C8E-7047-4596-B711-3EB8E62344A8}" dt="2021-09-20T17:19:16.519" v="0" actId="20577"/>
        <pc:sldMkLst>
          <pc:docMk/>
          <pc:sldMk cId="1099827241" sldId="1590"/>
        </pc:sldMkLst>
        <pc:graphicFrameChg chg="mod">
          <ac:chgData name="Kathy Moczerniak" userId="482eff44a8730993" providerId="LiveId" clId="{B7341C8E-7047-4596-B711-3EB8E62344A8}" dt="2021-09-20T17:19:16.519" v="0" actId="20577"/>
          <ac:graphicFrameMkLst>
            <pc:docMk/>
            <pc:sldMk cId="1099827241" sldId="1590"/>
            <ac:graphicFrameMk id="4" creationId="{AB010D9C-BBA9-42E6-BECD-444EDD50848C}"/>
          </ac:graphicFrameMkLst>
        </pc:graphicFrameChg>
      </pc:sldChg>
      <pc:sldChg chg="modSp mod">
        <pc:chgData name="Kathy Moczerniak" userId="482eff44a8730993" providerId="LiveId" clId="{B7341C8E-7047-4596-B711-3EB8E62344A8}" dt="2021-09-20T17:20:49.529" v="9" actId="20577"/>
        <pc:sldMkLst>
          <pc:docMk/>
          <pc:sldMk cId="4060898293" sldId="1591"/>
        </pc:sldMkLst>
        <pc:spChg chg="mod">
          <ac:chgData name="Kathy Moczerniak" userId="482eff44a8730993" providerId="LiveId" clId="{B7341C8E-7047-4596-B711-3EB8E62344A8}" dt="2021-09-20T17:20:49.529" v="9" actId="20577"/>
          <ac:spMkLst>
            <pc:docMk/>
            <pc:sldMk cId="4060898293" sldId="1591"/>
            <ac:spMk id="3" creationId="{0C535C5D-FB1F-40B5-8AD9-7D1D0413D546}"/>
          </ac:spMkLst>
        </pc:spChg>
      </pc:sldChg>
      <pc:sldChg chg="modSp">
        <pc:chgData name="Kathy Moczerniak" userId="482eff44a8730993" providerId="LiveId" clId="{B7341C8E-7047-4596-B711-3EB8E62344A8}" dt="2021-09-20T17:21:17.599" v="11" actId="20577"/>
        <pc:sldMkLst>
          <pc:docMk/>
          <pc:sldMk cId="3941920467" sldId="1592"/>
        </pc:sldMkLst>
        <pc:graphicFrameChg chg="mod">
          <ac:chgData name="Kathy Moczerniak" userId="482eff44a8730993" providerId="LiveId" clId="{B7341C8E-7047-4596-B711-3EB8E62344A8}" dt="2021-09-20T17:21:17.599" v="11" actId="20577"/>
          <ac:graphicFrameMkLst>
            <pc:docMk/>
            <pc:sldMk cId="3941920467" sldId="1592"/>
            <ac:graphicFrameMk id="4" creationId="{34B88044-00B4-4641-AFF8-11B6D94DF34D}"/>
          </ac:graphicFrameMkLst>
        </pc:graphicFrameChg>
      </pc:sldChg>
      <pc:sldChg chg="modSp mod">
        <pc:chgData name="Kathy Moczerniak" userId="482eff44a8730993" providerId="LiveId" clId="{B7341C8E-7047-4596-B711-3EB8E62344A8}" dt="2021-09-20T17:22:27.328" v="13" actId="20577"/>
        <pc:sldMkLst>
          <pc:docMk/>
          <pc:sldMk cId="3938898086" sldId="1593"/>
        </pc:sldMkLst>
        <pc:spChg chg="mod">
          <ac:chgData name="Kathy Moczerniak" userId="482eff44a8730993" providerId="LiveId" clId="{B7341C8E-7047-4596-B711-3EB8E62344A8}" dt="2021-09-20T17:22:27.328" v="13" actId="20577"/>
          <ac:spMkLst>
            <pc:docMk/>
            <pc:sldMk cId="3938898086" sldId="1593"/>
            <ac:spMk id="3" creationId="{7572C1BB-DB15-4533-9B84-7E9D082C1833}"/>
          </ac:spMkLst>
        </pc:spChg>
      </pc:sldChg>
      <pc:sldChg chg="modSp mod">
        <pc:chgData name="Kathy Moczerniak" userId="482eff44a8730993" providerId="LiveId" clId="{B7341C8E-7047-4596-B711-3EB8E62344A8}" dt="2021-09-20T17:33:39.584" v="20" actId="20577"/>
        <pc:sldMkLst>
          <pc:docMk/>
          <pc:sldMk cId="3179355897" sldId="1601"/>
        </pc:sldMkLst>
        <pc:spChg chg="mod">
          <ac:chgData name="Kathy Moczerniak" userId="482eff44a8730993" providerId="LiveId" clId="{B7341C8E-7047-4596-B711-3EB8E62344A8}" dt="2021-09-20T17:33:39.584" v="20" actId="20577"/>
          <ac:spMkLst>
            <pc:docMk/>
            <pc:sldMk cId="3179355897" sldId="1601"/>
            <ac:spMk id="3" creationId="{362D7824-5912-4320-8971-6F230AD123BB}"/>
          </ac:spMkLst>
        </pc:spChg>
      </pc:sldChg>
      <pc:sldChg chg="modSp mod">
        <pc:chgData name="Kathy Moczerniak" userId="482eff44a8730993" providerId="LiveId" clId="{B7341C8E-7047-4596-B711-3EB8E62344A8}" dt="2021-09-20T17:25:18.514" v="14" actId="20577"/>
        <pc:sldMkLst>
          <pc:docMk/>
          <pc:sldMk cId="2332830783" sldId="1606"/>
        </pc:sldMkLst>
        <pc:spChg chg="mod">
          <ac:chgData name="Kathy Moczerniak" userId="482eff44a8730993" providerId="LiveId" clId="{B7341C8E-7047-4596-B711-3EB8E62344A8}" dt="2021-09-20T17:25:18.514" v="14" actId="20577"/>
          <ac:spMkLst>
            <pc:docMk/>
            <pc:sldMk cId="2332830783" sldId="1606"/>
            <ac:spMk id="3" creationId="{362D7824-5912-4320-8971-6F230AD123BB}"/>
          </ac:spMkLst>
        </pc:spChg>
      </pc:sldChg>
      <pc:sldChg chg="modSp mod">
        <pc:chgData name="Kathy Moczerniak" userId="482eff44a8730993" providerId="LiveId" clId="{B7341C8E-7047-4596-B711-3EB8E62344A8}" dt="2021-09-20T17:26:11.584" v="17" actId="20577"/>
        <pc:sldMkLst>
          <pc:docMk/>
          <pc:sldMk cId="2992158992" sldId="1607"/>
        </pc:sldMkLst>
        <pc:spChg chg="mod">
          <ac:chgData name="Kathy Moczerniak" userId="482eff44a8730993" providerId="LiveId" clId="{B7341C8E-7047-4596-B711-3EB8E62344A8}" dt="2021-09-20T17:26:11.584" v="17" actId="20577"/>
          <ac:spMkLst>
            <pc:docMk/>
            <pc:sldMk cId="2992158992" sldId="1607"/>
            <ac:spMk id="3" creationId="{362D7824-5912-4320-8971-6F230AD123BB}"/>
          </ac:spMkLst>
        </pc:spChg>
      </pc:sldChg>
      <pc:sldChg chg="modSp mod">
        <pc:chgData name="Kathy Moczerniak" userId="482eff44a8730993" providerId="LiveId" clId="{B7341C8E-7047-4596-B711-3EB8E62344A8}" dt="2021-09-20T17:28:01.514" v="19" actId="20577"/>
        <pc:sldMkLst>
          <pc:docMk/>
          <pc:sldMk cId="2768331323" sldId="1609"/>
        </pc:sldMkLst>
        <pc:spChg chg="mod">
          <ac:chgData name="Kathy Moczerniak" userId="482eff44a8730993" providerId="LiveId" clId="{B7341C8E-7047-4596-B711-3EB8E62344A8}" dt="2021-09-20T17:28:01.514" v="19" actId="20577"/>
          <ac:spMkLst>
            <pc:docMk/>
            <pc:sldMk cId="2768331323" sldId="1609"/>
            <ac:spMk id="3" creationId="{362D7824-5912-4320-8971-6F230AD123BB}"/>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410893-B2FF-4A78-819F-BAF10AFCF61B}" type="doc">
      <dgm:prSet loTypeId="urn:microsoft.com/office/officeart/2008/layout/AlternatingPictureBlocks" loCatId="list" qsTypeId="urn:microsoft.com/office/officeart/2005/8/quickstyle/simple1" qsCatId="simple" csTypeId="urn:microsoft.com/office/officeart/2005/8/colors/accent3_1" csCatId="accent3" phldr="1"/>
      <dgm:spPr/>
      <dgm:t>
        <a:bodyPr/>
        <a:lstStyle/>
        <a:p>
          <a:endParaRPr lang="en-US"/>
        </a:p>
      </dgm:t>
    </dgm:pt>
    <dgm:pt modelId="{5D2A10D0-156A-4B1A-B20D-9393BB60846E}">
      <dgm:prSet custT="1"/>
      <dgm:spPr>
        <a:solidFill>
          <a:schemeClr val="accent3">
            <a:lumMod val="40000"/>
            <a:lumOff val="60000"/>
          </a:schemeClr>
        </a:solidFill>
        <a:ln>
          <a:noFill/>
        </a:ln>
      </dgm:spPr>
      <dgm:t>
        <a:bodyPr/>
        <a:lstStyle/>
        <a:p>
          <a:r>
            <a:rPr lang="en-US" sz="2200" dirty="0">
              <a:latin typeface="Arial" panose="020B0604020202020204" pitchFamily="34" charset="0"/>
              <a:cs typeface="Arial" panose="020B0604020202020204" pitchFamily="34" charset="0"/>
            </a:rPr>
            <a:t>Intelligence: The collection, analysis, and dissemination of information about the capabilities, plans, intentions, and operations of an adversary</a:t>
          </a:r>
        </a:p>
      </dgm:t>
    </dgm:pt>
    <dgm:pt modelId="{C326DAB7-0805-476E-8826-2CC3374D66C7}" type="parTrans" cxnId="{BD3FCD8D-5BF4-4B14-BC5F-2BC9F386B5B0}">
      <dgm:prSet/>
      <dgm:spPr/>
      <dgm:t>
        <a:bodyPr/>
        <a:lstStyle/>
        <a:p>
          <a:endParaRPr lang="en-US" sz="2200"/>
        </a:p>
      </dgm:t>
    </dgm:pt>
    <dgm:pt modelId="{2791299C-A7BF-42B1-89CF-A406DAFC315C}" type="sibTrans" cxnId="{BD3FCD8D-5BF4-4B14-BC5F-2BC9F386B5B0}">
      <dgm:prSet/>
      <dgm:spPr/>
      <dgm:t>
        <a:bodyPr/>
        <a:lstStyle/>
        <a:p>
          <a:endParaRPr lang="en-US" sz="2200"/>
        </a:p>
      </dgm:t>
    </dgm:pt>
    <dgm:pt modelId="{A230EFC6-C007-4E44-859B-4AD950046054}">
      <dgm:prSet custT="1"/>
      <dgm:spPr>
        <a:solidFill>
          <a:schemeClr val="accent3">
            <a:lumMod val="40000"/>
            <a:lumOff val="60000"/>
          </a:schemeClr>
        </a:solidFill>
        <a:ln>
          <a:noFill/>
        </a:ln>
      </dgm:spPr>
      <dgm:t>
        <a:bodyPr/>
        <a:lstStyle/>
        <a:p>
          <a:r>
            <a:rPr lang="en-US" sz="2200" dirty="0">
              <a:latin typeface="Arial" panose="020B0604020202020204" pitchFamily="34" charset="0"/>
              <a:cs typeface="Arial" panose="020B0604020202020204" pitchFamily="34" charset="0"/>
            </a:rPr>
            <a:t>May take place at behest of nations or nonstate actors seeking to gain an advantage over a military, political, criminal, or business adversary</a:t>
          </a:r>
        </a:p>
      </dgm:t>
    </dgm:pt>
    <dgm:pt modelId="{85849123-6A49-4895-9093-DD16B6C07A29}" type="parTrans" cxnId="{F8A63B76-DDE8-4699-99EC-3A0E87103B96}">
      <dgm:prSet/>
      <dgm:spPr/>
      <dgm:t>
        <a:bodyPr/>
        <a:lstStyle/>
        <a:p>
          <a:endParaRPr lang="en-US" sz="2200"/>
        </a:p>
      </dgm:t>
    </dgm:pt>
    <dgm:pt modelId="{3F8670F8-231C-402A-BBC2-644D3FFD91AE}" type="sibTrans" cxnId="{F8A63B76-DDE8-4699-99EC-3A0E87103B96}">
      <dgm:prSet/>
      <dgm:spPr/>
      <dgm:t>
        <a:bodyPr/>
        <a:lstStyle/>
        <a:p>
          <a:endParaRPr lang="en-US" sz="2200"/>
        </a:p>
      </dgm:t>
    </dgm:pt>
    <dgm:pt modelId="{AF0D8B3C-1988-4F25-8AB7-8C47873FA3F0}" type="pres">
      <dgm:prSet presAssocID="{5F410893-B2FF-4A78-819F-BAF10AFCF61B}" presName="linearFlow" presStyleCnt="0">
        <dgm:presLayoutVars>
          <dgm:dir/>
          <dgm:resizeHandles val="exact"/>
        </dgm:presLayoutVars>
      </dgm:prSet>
      <dgm:spPr/>
    </dgm:pt>
    <dgm:pt modelId="{581B39C8-3756-4D5C-800E-B5867E97ECE4}" type="pres">
      <dgm:prSet presAssocID="{5D2A10D0-156A-4B1A-B20D-9393BB60846E}" presName="comp" presStyleCnt="0"/>
      <dgm:spPr/>
    </dgm:pt>
    <dgm:pt modelId="{55C736C5-61A2-41DF-AC32-9E363E7BBB9B}" type="pres">
      <dgm:prSet presAssocID="{5D2A10D0-156A-4B1A-B20D-9393BB60846E}" presName="rect2" presStyleLbl="node1" presStyleIdx="0" presStyleCnt="2">
        <dgm:presLayoutVars>
          <dgm:bulletEnabled val="1"/>
        </dgm:presLayoutVars>
      </dgm:prSet>
      <dgm:spPr/>
    </dgm:pt>
    <dgm:pt modelId="{00120EC7-6944-4B64-B856-02BFD5442413}" type="pres">
      <dgm:prSet presAssocID="{5D2A10D0-156A-4B1A-B20D-9393BB60846E}" presName="rect1" presStyleLbl="ln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l="-1000" r="-1000"/>
          </a:stretch>
        </a:blipFill>
      </dgm:spPr>
      <dgm:extLst>
        <a:ext uri="{E40237B7-FDA0-4F09-8148-C483321AD2D9}">
          <dgm14:cNvPr xmlns:dgm14="http://schemas.microsoft.com/office/drawing/2010/diagram" id="0" name="" descr="Magnifying glass with solid fill"/>
        </a:ext>
      </dgm:extLst>
    </dgm:pt>
    <dgm:pt modelId="{C484606B-2587-4EAF-ADC0-44A557FC67DA}" type="pres">
      <dgm:prSet presAssocID="{2791299C-A7BF-42B1-89CF-A406DAFC315C}" presName="sibTrans" presStyleCnt="0"/>
      <dgm:spPr/>
    </dgm:pt>
    <dgm:pt modelId="{37204C49-D420-404E-BA3A-0724A88EC08D}" type="pres">
      <dgm:prSet presAssocID="{A230EFC6-C007-4E44-859B-4AD950046054}" presName="comp" presStyleCnt="0"/>
      <dgm:spPr/>
    </dgm:pt>
    <dgm:pt modelId="{060E5FB5-5EA5-4650-AAB0-04BEB4E5BCEE}" type="pres">
      <dgm:prSet presAssocID="{A230EFC6-C007-4E44-859B-4AD950046054}" presName="rect2" presStyleLbl="node1" presStyleIdx="1" presStyleCnt="2">
        <dgm:presLayoutVars>
          <dgm:bulletEnabled val="1"/>
        </dgm:presLayoutVars>
      </dgm:prSet>
      <dgm:spPr/>
    </dgm:pt>
    <dgm:pt modelId="{38CFFCC9-B58E-4A51-B6BC-8FBB9023C252}" type="pres">
      <dgm:prSet presAssocID="{A230EFC6-C007-4E44-859B-4AD950046054}" presName="rect1" presStyleLbl="ln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l="-1000" r="-1000"/>
          </a:stretch>
        </a:blipFill>
      </dgm:spPr>
      <dgm:extLst>
        <a:ext uri="{E40237B7-FDA0-4F09-8148-C483321AD2D9}">
          <dgm14:cNvPr xmlns:dgm14="http://schemas.microsoft.com/office/drawing/2010/diagram" id="0" name="" descr="Soldier male outline"/>
        </a:ext>
      </dgm:extLst>
    </dgm:pt>
  </dgm:ptLst>
  <dgm:cxnLst>
    <dgm:cxn modelId="{3AD3BA0A-0FC8-4C96-84AA-06B7D96AFB93}" type="presOf" srcId="{A230EFC6-C007-4E44-859B-4AD950046054}" destId="{060E5FB5-5EA5-4650-AAB0-04BEB4E5BCEE}" srcOrd="0" destOrd="0" presId="urn:microsoft.com/office/officeart/2008/layout/AlternatingPictureBlocks"/>
    <dgm:cxn modelId="{62923076-175C-4692-B1B0-2A398AB12850}" type="presOf" srcId="{5F410893-B2FF-4A78-819F-BAF10AFCF61B}" destId="{AF0D8B3C-1988-4F25-8AB7-8C47873FA3F0}" srcOrd="0" destOrd="0" presId="urn:microsoft.com/office/officeart/2008/layout/AlternatingPictureBlocks"/>
    <dgm:cxn modelId="{F8A63B76-DDE8-4699-99EC-3A0E87103B96}" srcId="{5F410893-B2FF-4A78-819F-BAF10AFCF61B}" destId="{A230EFC6-C007-4E44-859B-4AD950046054}" srcOrd="1" destOrd="0" parTransId="{85849123-6A49-4895-9093-DD16B6C07A29}" sibTransId="{3F8670F8-231C-402A-BBC2-644D3FFD91AE}"/>
    <dgm:cxn modelId="{BD3FCD8D-5BF4-4B14-BC5F-2BC9F386B5B0}" srcId="{5F410893-B2FF-4A78-819F-BAF10AFCF61B}" destId="{5D2A10D0-156A-4B1A-B20D-9393BB60846E}" srcOrd="0" destOrd="0" parTransId="{C326DAB7-0805-476E-8826-2CC3374D66C7}" sibTransId="{2791299C-A7BF-42B1-89CF-A406DAFC315C}"/>
    <dgm:cxn modelId="{657FA8C9-1141-41FE-9F32-8767E9909449}" type="presOf" srcId="{5D2A10D0-156A-4B1A-B20D-9393BB60846E}" destId="{55C736C5-61A2-41DF-AC32-9E363E7BBB9B}" srcOrd="0" destOrd="0" presId="urn:microsoft.com/office/officeart/2008/layout/AlternatingPictureBlocks"/>
    <dgm:cxn modelId="{2FC47E49-FF64-41CF-A331-EC5637BFB883}" type="presParOf" srcId="{AF0D8B3C-1988-4F25-8AB7-8C47873FA3F0}" destId="{581B39C8-3756-4D5C-800E-B5867E97ECE4}" srcOrd="0" destOrd="0" presId="urn:microsoft.com/office/officeart/2008/layout/AlternatingPictureBlocks"/>
    <dgm:cxn modelId="{F6C262E5-B059-4F50-B3FD-365809565174}" type="presParOf" srcId="{581B39C8-3756-4D5C-800E-B5867E97ECE4}" destId="{55C736C5-61A2-41DF-AC32-9E363E7BBB9B}" srcOrd="0" destOrd="0" presId="urn:microsoft.com/office/officeart/2008/layout/AlternatingPictureBlocks"/>
    <dgm:cxn modelId="{ED9E626D-6711-4B8B-9FB1-F91A2E0CAD94}" type="presParOf" srcId="{581B39C8-3756-4D5C-800E-B5867E97ECE4}" destId="{00120EC7-6944-4B64-B856-02BFD5442413}" srcOrd="1" destOrd="0" presId="urn:microsoft.com/office/officeart/2008/layout/AlternatingPictureBlocks"/>
    <dgm:cxn modelId="{F4CDE551-0459-4F66-BF08-99B71370AFD7}" type="presParOf" srcId="{AF0D8B3C-1988-4F25-8AB7-8C47873FA3F0}" destId="{C484606B-2587-4EAF-ADC0-44A557FC67DA}" srcOrd="1" destOrd="0" presId="urn:microsoft.com/office/officeart/2008/layout/AlternatingPictureBlocks"/>
    <dgm:cxn modelId="{5BBCCB63-BC2D-483F-AE51-C8428298FBC4}" type="presParOf" srcId="{AF0D8B3C-1988-4F25-8AB7-8C47873FA3F0}" destId="{37204C49-D420-404E-BA3A-0724A88EC08D}" srcOrd="2" destOrd="0" presId="urn:microsoft.com/office/officeart/2008/layout/AlternatingPictureBlocks"/>
    <dgm:cxn modelId="{A703B2FB-E800-40F5-9D5F-80FE2BD3AB24}" type="presParOf" srcId="{37204C49-D420-404E-BA3A-0724A88EC08D}" destId="{060E5FB5-5EA5-4650-AAB0-04BEB4E5BCEE}" srcOrd="0" destOrd="0" presId="urn:microsoft.com/office/officeart/2008/layout/AlternatingPictureBlocks"/>
    <dgm:cxn modelId="{A4786112-21BC-4F86-96C5-971F74EF0260}" type="presParOf" srcId="{37204C49-D420-404E-BA3A-0724A88EC08D}" destId="{38CFFCC9-B58E-4A51-B6BC-8FBB9023C252}" srcOrd="1" destOrd="0" presId="urn:microsoft.com/office/officeart/2008/layout/Alternating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31EE86-CF40-460E-BCA2-4B59586AA78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DDFA243-2D52-4244-9AA5-701A8FE78D8D}">
      <dgm:prSet custT="1"/>
      <dgm:spPr>
        <a:solidFill>
          <a:schemeClr val="accent2">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Using repeatable, organized approach to intelligence collection and analysis ensures that nations can:</a:t>
          </a:r>
        </a:p>
      </dgm:t>
    </dgm:pt>
    <dgm:pt modelId="{3D474FAF-9B1D-44EF-B333-A03D80301F44}" type="parTrans" cxnId="{8DBDD9B5-2679-4579-B5A1-7F6B715D188A}">
      <dgm:prSet/>
      <dgm:spPr/>
      <dgm:t>
        <a:bodyPr/>
        <a:lstStyle/>
        <a:p>
          <a:endParaRPr lang="en-US"/>
        </a:p>
      </dgm:t>
    </dgm:pt>
    <dgm:pt modelId="{54CC6E65-9759-4844-9E7D-F69072558804}" type="sibTrans" cxnId="{8DBDD9B5-2679-4579-B5A1-7F6B715D188A}">
      <dgm:prSet/>
      <dgm:spPr/>
      <dgm:t>
        <a:bodyPr/>
        <a:lstStyle/>
        <a:p>
          <a:endParaRPr lang="en-US"/>
        </a:p>
      </dgm:t>
    </dgm:pt>
    <dgm:pt modelId="{6E4D1F56-2BEC-47A8-9135-7EE07366C5DB}">
      <dgm:prSet custT="1"/>
      <dgm:spPr>
        <a:ln>
          <a:noFill/>
        </a:ln>
      </dgm:spPr>
      <dgm:t>
        <a:bodyPr/>
        <a:lstStyle/>
        <a:p>
          <a:r>
            <a:rPr lang="en-US" sz="2200" dirty="0">
              <a:solidFill>
                <a:srgbClr val="3C4743"/>
              </a:solidFill>
              <a:latin typeface="Arial" panose="020B0604020202020204" pitchFamily="34" charset="0"/>
              <a:cs typeface="Arial" panose="020B0604020202020204" pitchFamily="34" charset="0"/>
            </a:rPr>
            <a:t>Prioritize use of intelligence resources</a:t>
          </a:r>
        </a:p>
      </dgm:t>
    </dgm:pt>
    <dgm:pt modelId="{DDA75A3D-D51F-4986-9A79-BE92F2577977}" type="parTrans" cxnId="{3893F1F0-0C61-46FA-9195-E9EC3AD84926}">
      <dgm:prSet/>
      <dgm:spPr/>
      <dgm:t>
        <a:bodyPr/>
        <a:lstStyle/>
        <a:p>
          <a:endParaRPr lang="en-US"/>
        </a:p>
      </dgm:t>
    </dgm:pt>
    <dgm:pt modelId="{6D01FC7A-7B1C-4010-B03A-B29C7AF6BA62}" type="sibTrans" cxnId="{3893F1F0-0C61-46FA-9195-E9EC3AD84926}">
      <dgm:prSet/>
      <dgm:spPr/>
      <dgm:t>
        <a:bodyPr/>
        <a:lstStyle/>
        <a:p>
          <a:endParaRPr lang="en-US"/>
        </a:p>
      </dgm:t>
    </dgm:pt>
    <dgm:pt modelId="{F852F561-6C41-4543-AB6E-9A01767EA65F}">
      <dgm:prSet custT="1"/>
      <dgm:spPr>
        <a:ln>
          <a:noFill/>
        </a:ln>
      </dgm:spPr>
      <dgm:t>
        <a:bodyPr/>
        <a:lstStyle/>
        <a:p>
          <a:r>
            <a:rPr lang="en-US" sz="2200" dirty="0">
              <a:solidFill>
                <a:srgbClr val="3C4743"/>
              </a:solidFill>
              <a:latin typeface="Arial" panose="020B0604020202020204" pitchFamily="34" charset="0"/>
              <a:cs typeface="Arial" panose="020B0604020202020204" pitchFamily="34" charset="0"/>
            </a:rPr>
            <a:t>Gather information needed by decision-makers at policymaking, strategic, and tactical levels</a:t>
          </a:r>
        </a:p>
      </dgm:t>
    </dgm:pt>
    <dgm:pt modelId="{A6F0C416-6737-4D7E-90D4-A8AF5B5E6CF2}" type="parTrans" cxnId="{C120623B-6209-46A6-A594-9B8383DFAC07}">
      <dgm:prSet/>
      <dgm:spPr/>
      <dgm:t>
        <a:bodyPr/>
        <a:lstStyle/>
        <a:p>
          <a:endParaRPr lang="en-US"/>
        </a:p>
      </dgm:t>
    </dgm:pt>
    <dgm:pt modelId="{2463B8B8-934E-4CED-8576-4F09E86102C9}" type="sibTrans" cxnId="{C120623B-6209-46A6-A594-9B8383DFAC07}">
      <dgm:prSet/>
      <dgm:spPr/>
      <dgm:t>
        <a:bodyPr/>
        <a:lstStyle/>
        <a:p>
          <a:endParaRPr lang="en-US"/>
        </a:p>
      </dgm:t>
    </dgm:pt>
    <dgm:pt modelId="{28787D1E-7F93-4C1A-9528-62C3C960D87A}" type="pres">
      <dgm:prSet presAssocID="{D831EE86-CF40-460E-BCA2-4B59586AA78A}" presName="linear" presStyleCnt="0">
        <dgm:presLayoutVars>
          <dgm:dir/>
          <dgm:animLvl val="lvl"/>
          <dgm:resizeHandles val="exact"/>
        </dgm:presLayoutVars>
      </dgm:prSet>
      <dgm:spPr/>
    </dgm:pt>
    <dgm:pt modelId="{D1692A25-EA70-4E26-BC0E-C58DF9F31D5D}" type="pres">
      <dgm:prSet presAssocID="{0DDFA243-2D52-4244-9AA5-701A8FE78D8D}" presName="parentLin" presStyleCnt="0"/>
      <dgm:spPr/>
    </dgm:pt>
    <dgm:pt modelId="{64596C3D-02F1-4FC6-A044-F0CB103E08B8}" type="pres">
      <dgm:prSet presAssocID="{0DDFA243-2D52-4244-9AA5-701A8FE78D8D}" presName="parentLeftMargin" presStyleLbl="node1" presStyleIdx="0" presStyleCnt="1"/>
      <dgm:spPr/>
    </dgm:pt>
    <dgm:pt modelId="{04620576-268B-4054-AE1C-87CA5269F75D}" type="pres">
      <dgm:prSet presAssocID="{0DDFA243-2D52-4244-9AA5-701A8FE78D8D}" presName="parentText" presStyleLbl="node1" presStyleIdx="0" presStyleCnt="1" custScaleY="59989">
        <dgm:presLayoutVars>
          <dgm:chMax val="0"/>
          <dgm:bulletEnabled val="1"/>
        </dgm:presLayoutVars>
      </dgm:prSet>
      <dgm:spPr/>
    </dgm:pt>
    <dgm:pt modelId="{B3A35D04-B466-4819-8D5A-4B5B28A04FFB}" type="pres">
      <dgm:prSet presAssocID="{0DDFA243-2D52-4244-9AA5-701A8FE78D8D}" presName="negativeSpace" presStyleCnt="0"/>
      <dgm:spPr/>
    </dgm:pt>
    <dgm:pt modelId="{72CF3412-346F-4C58-9CA2-2E2B9BF43F77}" type="pres">
      <dgm:prSet presAssocID="{0DDFA243-2D52-4244-9AA5-701A8FE78D8D}" presName="childText" presStyleLbl="conFgAcc1" presStyleIdx="0" presStyleCnt="1">
        <dgm:presLayoutVars>
          <dgm:bulletEnabled val="1"/>
        </dgm:presLayoutVars>
      </dgm:prSet>
      <dgm:spPr/>
    </dgm:pt>
  </dgm:ptLst>
  <dgm:cxnLst>
    <dgm:cxn modelId="{544ACF2D-B4A2-43A0-BD97-B5F380DE71B7}" type="presOf" srcId="{0DDFA243-2D52-4244-9AA5-701A8FE78D8D}" destId="{64596C3D-02F1-4FC6-A044-F0CB103E08B8}" srcOrd="0" destOrd="0" presId="urn:microsoft.com/office/officeart/2005/8/layout/list1"/>
    <dgm:cxn modelId="{C120623B-6209-46A6-A594-9B8383DFAC07}" srcId="{0DDFA243-2D52-4244-9AA5-701A8FE78D8D}" destId="{F852F561-6C41-4543-AB6E-9A01767EA65F}" srcOrd="1" destOrd="0" parTransId="{A6F0C416-6737-4D7E-90D4-A8AF5B5E6CF2}" sibTransId="{2463B8B8-934E-4CED-8576-4F09E86102C9}"/>
    <dgm:cxn modelId="{F7B40172-686F-4525-A37D-EF53A8E8F962}" type="presOf" srcId="{D831EE86-CF40-460E-BCA2-4B59586AA78A}" destId="{28787D1E-7F93-4C1A-9528-62C3C960D87A}" srcOrd="0" destOrd="0" presId="urn:microsoft.com/office/officeart/2005/8/layout/list1"/>
    <dgm:cxn modelId="{C8869B75-02AD-478C-9613-9BCBB38DCB3E}" type="presOf" srcId="{0DDFA243-2D52-4244-9AA5-701A8FE78D8D}" destId="{04620576-268B-4054-AE1C-87CA5269F75D}" srcOrd="1" destOrd="0" presId="urn:microsoft.com/office/officeart/2005/8/layout/list1"/>
    <dgm:cxn modelId="{B6C56EAE-3BD3-426C-ABDB-C6F90FC5C4E0}" type="presOf" srcId="{6E4D1F56-2BEC-47A8-9135-7EE07366C5DB}" destId="{72CF3412-346F-4C58-9CA2-2E2B9BF43F77}" srcOrd="0" destOrd="0" presId="urn:microsoft.com/office/officeart/2005/8/layout/list1"/>
    <dgm:cxn modelId="{8DBDD9B5-2679-4579-B5A1-7F6B715D188A}" srcId="{D831EE86-CF40-460E-BCA2-4B59586AA78A}" destId="{0DDFA243-2D52-4244-9AA5-701A8FE78D8D}" srcOrd="0" destOrd="0" parTransId="{3D474FAF-9B1D-44EF-B333-A03D80301F44}" sibTransId="{54CC6E65-9759-4844-9E7D-F69072558804}"/>
    <dgm:cxn modelId="{3893F1F0-0C61-46FA-9195-E9EC3AD84926}" srcId="{0DDFA243-2D52-4244-9AA5-701A8FE78D8D}" destId="{6E4D1F56-2BEC-47A8-9135-7EE07366C5DB}" srcOrd="0" destOrd="0" parTransId="{DDA75A3D-D51F-4986-9A79-BE92F2577977}" sibTransId="{6D01FC7A-7B1C-4010-B03A-B29C7AF6BA62}"/>
    <dgm:cxn modelId="{01966AF2-F6FF-4C69-994F-CA6E094B093F}" type="presOf" srcId="{F852F561-6C41-4543-AB6E-9A01767EA65F}" destId="{72CF3412-346F-4C58-9CA2-2E2B9BF43F77}" srcOrd="0" destOrd="1" presId="urn:microsoft.com/office/officeart/2005/8/layout/list1"/>
    <dgm:cxn modelId="{D0B20412-5617-4277-B1E1-75B27D65838F}" type="presParOf" srcId="{28787D1E-7F93-4C1A-9528-62C3C960D87A}" destId="{D1692A25-EA70-4E26-BC0E-C58DF9F31D5D}" srcOrd="0" destOrd="0" presId="urn:microsoft.com/office/officeart/2005/8/layout/list1"/>
    <dgm:cxn modelId="{380AF4D2-5A65-4AB3-A77E-534000675C85}" type="presParOf" srcId="{D1692A25-EA70-4E26-BC0E-C58DF9F31D5D}" destId="{64596C3D-02F1-4FC6-A044-F0CB103E08B8}" srcOrd="0" destOrd="0" presId="urn:microsoft.com/office/officeart/2005/8/layout/list1"/>
    <dgm:cxn modelId="{C9FB2733-62A5-47ED-803C-EC41EF1901EB}" type="presParOf" srcId="{D1692A25-EA70-4E26-BC0E-C58DF9F31D5D}" destId="{04620576-268B-4054-AE1C-87CA5269F75D}" srcOrd="1" destOrd="0" presId="urn:microsoft.com/office/officeart/2005/8/layout/list1"/>
    <dgm:cxn modelId="{BD69E83D-903B-49E1-941A-CBDC9D1A8EBC}" type="presParOf" srcId="{28787D1E-7F93-4C1A-9528-62C3C960D87A}" destId="{B3A35D04-B466-4819-8D5A-4B5B28A04FFB}" srcOrd="1" destOrd="0" presId="urn:microsoft.com/office/officeart/2005/8/layout/list1"/>
    <dgm:cxn modelId="{433A4CC3-E457-48B4-A9AF-1885AC381EC4}" type="presParOf" srcId="{28787D1E-7F93-4C1A-9528-62C3C960D87A}" destId="{72CF3412-346F-4C58-9CA2-2E2B9BF43F77}"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E2F877-9EF4-4D87-B27F-5A76ED5AA37F}" type="doc">
      <dgm:prSet loTypeId="urn:microsoft.com/office/officeart/2005/8/layout/default" loCatId="list" qsTypeId="urn:microsoft.com/office/officeart/2005/8/quickstyle/simple1" qsCatId="simple" csTypeId="urn:microsoft.com/office/officeart/2005/8/colors/accent6_5" csCatId="accent6" phldr="1"/>
      <dgm:spPr/>
      <dgm:t>
        <a:bodyPr/>
        <a:lstStyle/>
        <a:p>
          <a:endParaRPr lang="en-US"/>
        </a:p>
      </dgm:t>
    </dgm:pt>
    <dgm:pt modelId="{C0C7CB9A-A8E0-421F-8F4B-70E7A69EC757}">
      <dgm:prSet phldrT="[Text]" custT="1"/>
      <dgm:spPr/>
      <dgm:t>
        <a:bodyPr/>
        <a:lstStyle/>
        <a:p>
          <a:r>
            <a:rPr lang="en-US" sz="2200" dirty="0">
              <a:solidFill>
                <a:srgbClr val="3C4743"/>
              </a:solidFill>
              <a:latin typeface="Arial" panose="020B0604020202020204" pitchFamily="34" charset="0"/>
              <a:cs typeface="Arial" panose="020B0604020202020204" pitchFamily="34" charset="0"/>
            </a:rPr>
            <a:t>Identify intelligence requirements</a:t>
          </a:r>
        </a:p>
      </dgm:t>
    </dgm:pt>
    <dgm:pt modelId="{BDBBCEAF-9A7A-44A6-9422-5E93EF96B191}" type="parTrans" cxnId="{AEE56D93-52A0-49DB-AFD7-2A4988A63EF6}">
      <dgm:prSet/>
      <dgm:spPr/>
      <dgm:t>
        <a:bodyPr/>
        <a:lstStyle/>
        <a:p>
          <a:endParaRPr lang="en-US" sz="2200"/>
        </a:p>
      </dgm:t>
    </dgm:pt>
    <dgm:pt modelId="{5506EA2D-F3AD-4900-BAD5-CC1C595DAA4E}" type="sibTrans" cxnId="{AEE56D93-52A0-49DB-AFD7-2A4988A63EF6}">
      <dgm:prSet/>
      <dgm:spPr/>
      <dgm:t>
        <a:bodyPr/>
        <a:lstStyle/>
        <a:p>
          <a:endParaRPr lang="en-US" sz="2200"/>
        </a:p>
      </dgm:t>
    </dgm:pt>
    <dgm:pt modelId="{393466F8-A14B-43D7-A6BB-822CB958535A}">
      <dgm:prSet custT="1"/>
      <dgm:spPr/>
      <dgm:t>
        <a:bodyPr/>
        <a:lstStyle/>
        <a:p>
          <a:r>
            <a:rPr lang="en-US" sz="2200" dirty="0">
              <a:solidFill>
                <a:srgbClr val="3C4743"/>
              </a:solidFill>
              <a:latin typeface="Arial" panose="020B0604020202020204" pitchFamily="34" charset="0"/>
              <a:cs typeface="Arial" panose="020B0604020202020204" pitchFamily="34" charset="0"/>
            </a:rPr>
            <a:t>Develop an intelligence architecture</a:t>
          </a:r>
        </a:p>
      </dgm:t>
    </dgm:pt>
    <dgm:pt modelId="{47062861-EF1C-4F10-9D9A-98C4F5B39C1D}" type="parTrans" cxnId="{CB119E45-5A3B-4FF3-AC38-83AC82777BB1}">
      <dgm:prSet/>
      <dgm:spPr/>
      <dgm:t>
        <a:bodyPr/>
        <a:lstStyle/>
        <a:p>
          <a:endParaRPr lang="en-US" sz="2200"/>
        </a:p>
      </dgm:t>
    </dgm:pt>
    <dgm:pt modelId="{D63E7054-1B49-4296-B7FD-7773595B652D}" type="sibTrans" cxnId="{CB119E45-5A3B-4FF3-AC38-83AC82777BB1}">
      <dgm:prSet/>
      <dgm:spPr/>
      <dgm:t>
        <a:bodyPr/>
        <a:lstStyle/>
        <a:p>
          <a:endParaRPr lang="en-US" sz="2200"/>
        </a:p>
      </dgm:t>
    </dgm:pt>
    <dgm:pt modelId="{AE9D2F7A-7417-4C31-8C03-85222A5E33F7}">
      <dgm:prSet custT="1"/>
      <dgm:spPr/>
      <dgm:t>
        <a:bodyPr/>
        <a:lstStyle/>
        <a:p>
          <a:r>
            <a:rPr lang="en-US" sz="2200" dirty="0">
              <a:solidFill>
                <a:srgbClr val="3C4743"/>
              </a:solidFill>
              <a:latin typeface="Arial" panose="020B0604020202020204" pitchFamily="34" charset="0"/>
              <a:cs typeface="Arial" panose="020B0604020202020204" pitchFamily="34" charset="0"/>
            </a:rPr>
            <a:t>Prepare a collection plan</a:t>
          </a:r>
        </a:p>
      </dgm:t>
    </dgm:pt>
    <dgm:pt modelId="{225E99FF-3C96-49AA-A35F-7705BD46C5B6}" type="parTrans" cxnId="{AF69899C-C9E6-4720-AB50-438BB22154B9}">
      <dgm:prSet/>
      <dgm:spPr/>
      <dgm:t>
        <a:bodyPr/>
        <a:lstStyle/>
        <a:p>
          <a:endParaRPr lang="en-US" sz="2200"/>
        </a:p>
      </dgm:t>
    </dgm:pt>
    <dgm:pt modelId="{4632B713-BB09-4516-887E-4B2FD9D136C1}" type="sibTrans" cxnId="{AF69899C-C9E6-4720-AB50-438BB22154B9}">
      <dgm:prSet/>
      <dgm:spPr/>
      <dgm:t>
        <a:bodyPr/>
        <a:lstStyle/>
        <a:p>
          <a:endParaRPr lang="en-US" sz="2200"/>
        </a:p>
      </dgm:t>
    </dgm:pt>
    <dgm:pt modelId="{58F2A805-6DB6-4AEC-8C34-D787938E6E6F}">
      <dgm:prSet custT="1"/>
      <dgm:spPr/>
      <dgm:t>
        <a:bodyPr/>
        <a:lstStyle/>
        <a:p>
          <a:r>
            <a:rPr lang="en-US" sz="2200" dirty="0">
              <a:solidFill>
                <a:srgbClr val="3C4743"/>
              </a:solidFill>
              <a:latin typeface="Arial" panose="020B0604020202020204" pitchFamily="34" charset="0"/>
              <a:cs typeface="Arial" panose="020B0604020202020204" pitchFamily="34" charset="0"/>
            </a:rPr>
            <a:t>Issue requests to collectors</a:t>
          </a:r>
        </a:p>
      </dgm:t>
    </dgm:pt>
    <dgm:pt modelId="{1FA221DC-6A63-408F-A559-DC0770D3041B}" type="parTrans" cxnId="{DA1EDC68-E469-48BF-A5F9-95061790BB5E}">
      <dgm:prSet/>
      <dgm:spPr/>
      <dgm:t>
        <a:bodyPr/>
        <a:lstStyle/>
        <a:p>
          <a:endParaRPr lang="en-US" sz="2200"/>
        </a:p>
      </dgm:t>
    </dgm:pt>
    <dgm:pt modelId="{936B776D-054D-415A-9CED-682095AF8148}" type="sibTrans" cxnId="{DA1EDC68-E469-48BF-A5F9-95061790BB5E}">
      <dgm:prSet/>
      <dgm:spPr/>
      <dgm:t>
        <a:bodyPr/>
        <a:lstStyle/>
        <a:p>
          <a:endParaRPr lang="en-US" sz="2200"/>
        </a:p>
      </dgm:t>
    </dgm:pt>
    <dgm:pt modelId="{16DEAADF-8334-4BA6-92C3-877BABC14D57}" type="pres">
      <dgm:prSet presAssocID="{6AE2F877-9EF4-4D87-B27F-5A76ED5AA37F}" presName="diagram" presStyleCnt="0">
        <dgm:presLayoutVars>
          <dgm:dir/>
          <dgm:resizeHandles val="exact"/>
        </dgm:presLayoutVars>
      </dgm:prSet>
      <dgm:spPr/>
    </dgm:pt>
    <dgm:pt modelId="{266FE55A-1DA2-4A4A-BB56-4CD4C7C842B9}" type="pres">
      <dgm:prSet presAssocID="{C0C7CB9A-A8E0-421F-8F4B-70E7A69EC757}" presName="node" presStyleLbl="node1" presStyleIdx="0" presStyleCnt="4">
        <dgm:presLayoutVars>
          <dgm:bulletEnabled val="1"/>
        </dgm:presLayoutVars>
      </dgm:prSet>
      <dgm:spPr/>
    </dgm:pt>
    <dgm:pt modelId="{9CFF20AE-2529-403F-A89B-6D82C405C57D}" type="pres">
      <dgm:prSet presAssocID="{5506EA2D-F3AD-4900-BAD5-CC1C595DAA4E}" presName="sibTrans" presStyleCnt="0"/>
      <dgm:spPr/>
    </dgm:pt>
    <dgm:pt modelId="{62CD2FF0-9E37-4EE5-B06B-A6B6E73B16DD}" type="pres">
      <dgm:prSet presAssocID="{393466F8-A14B-43D7-A6BB-822CB958535A}" presName="node" presStyleLbl="node1" presStyleIdx="1" presStyleCnt="4">
        <dgm:presLayoutVars>
          <dgm:bulletEnabled val="1"/>
        </dgm:presLayoutVars>
      </dgm:prSet>
      <dgm:spPr/>
    </dgm:pt>
    <dgm:pt modelId="{A506DA32-9172-4D73-AE49-19B0D3D1949D}" type="pres">
      <dgm:prSet presAssocID="{D63E7054-1B49-4296-B7FD-7773595B652D}" presName="sibTrans" presStyleCnt="0"/>
      <dgm:spPr/>
    </dgm:pt>
    <dgm:pt modelId="{E3DD562F-1DAD-4DC4-9664-FF88D8896962}" type="pres">
      <dgm:prSet presAssocID="{AE9D2F7A-7417-4C31-8C03-85222A5E33F7}" presName="node" presStyleLbl="node1" presStyleIdx="2" presStyleCnt="4">
        <dgm:presLayoutVars>
          <dgm:bulletEnabled val="1"/>
        </dgm:presLayoutVars>
      </dgm:prSet>
      <dgm:spPr/>
    </dgm:pt>
    <dgm:pt modelId="{539A348C-9BD6-48F7-8B5F-C9018D99CBAE}" type="pres">
      <dgm:prSet presAssocID="{4632B713-BB09-4516-887E-4B2FD9D136C1}" presName="sibTrans" presStyleCnt="0"/>
      <dgm:spPr/>
    </dgm:pt>
    <dgm:pt modelId="{547B2706-B104-4716-9221-6514AD6DBE0F}" type="pres">
      <dgm:prSet presAssocID="{58F2A805-6DB6-4AEC-8C34-D787938E6E6F}" presName="node" presStyleLbl="node1" presStyleIdx="3" presStyleCnt="4">
        <dgm:presLayoutVars>
          <dgm:bulletEnabled val="1"/>
        </dgm:presLayoutVars>
      </dgm:prSet>
      <dgm:spPr/>
    </dgm:pt>
  </dgm:ptLst>
  <dgm:cxnLst>
    <dgm:cxn modelId="{1F537B15-F61D-4760-8A7C-840D1214D4CB}" type="presOf" srcId="{393466F8-A14B-43D7-A6BB-822CB958535A}" destId="{62CD2FF0-9E37-4EE5-B06B-A6B6E73B16DD}" srcOrd="0" destOrd="0" presId="urn:microsoft.com/office/officeart/2005/8/layout/default"/>
    <dgm:cxn modelId="{4F047120-B853-4626-8E75-0A5D0C239071}" type="presOf" srcId="{AE9D2F7A-7417-4C31-8C03-85222A5E33F7}" destId="{E3DD562F-1DAD-4DC4-9664-FF88D8896962}" srcOrd="0" destOrd="0" presId="urn:microsoft.com/office/officeart/2005/8/layout/default"/>
    <dgm:cxn modelId="{CB119E45-5A3B-4FF3-AC38-83AC82777BB1}" srcId="{6AE2F877-9EF4-4D87-B27F-5A76ED5AA37F}" destId="{393466F8-A14B-43D7-A6BB-822CB958535A}" srcOrd="1" destOrd="0" parTransId="{47062861-EF1C-4F10-9D9A-98C4F5B39C1D}" sibTransId="{D63E7054-1B49-4296-B7FD-7773595B652D}"/>
    <dgm:cxn modelId="{DA1EDC68-E469-48BF-A5F9-95061790BB5E}" srcId="{6AE2F877-9EF4-4D87-B27F-5A76ED5AA37F}" destId="{58F2A805-6DB6-4AEC-8C34-D787938E6E6F}" srcOrd="3" destOrd="0" parTransId="{1FA221DC-6A63-408F-A559-DC0770D3041B}" sibTransId="{936B776D-054D-415A-9CED-682095AF8148}"/>
    <dgm:cxn modelId="{DD4D9280-AC4C-4CBF-8805-6D3F522912FE}" type="presOf" srcId="{58F2A805-6DB6-4AEC-8C34-D787938E6E6F}" destId="{547B2706-B104-4716-9221-6514AD6DBE0F}" srcOrd="0" destOrd="0" presId="urn:microsoft.com/office/officeart/2005/8/layout/default"/>
    <dgm:cxn modelId="{AEE56D93-52A0-49DB-AFD7-2A4988A63EF6}" srcId="{6AE2F877-9EF4-4D87-B27F-5A76ED5AA37F}" destId="{C0C7CB9A-A8E0-421F-8F4B-70E7A69EC757}" srcOrd="0" destOrd="0" parTransId="{BDBBCEAF-9A7A-44A6-9422-5E93EF96B191}" sibTransId="{5506EA2D-F3AD-4900-BAD5-CC1C595DAA4E}"/>
    <dgm:cxn modelId="{4B3A6D9B-5C7B-4DF8-8C52-DCE2BAA66C15}" type="presOf" srcId="{6AE2F877-9EF4-4D87-B27F-5A76ED5AA37F}" destId="{16DEAADF-8334-4BA6-92C3-877BABC14D57}" srcOrd="0" destOrd="0" presId="urn:microsoft.com/office/officeart/2005/8/layout/default"/>
    <dgm:cxn modelId="{AF69899C-C9E6-4720-AB50-438BB22154B9}" srcId="{6AE2F877-9EF4-4D87-B27F-5A76ED5AA37F}" destId="{AE9D2F7A-7417-4C31-8C03-85222A5E33F7}" srcOrd="2" destOrd="0" parTransId="{225E99FF-3C96-49AA-A35F-7705BD46C5B6}" sibTransId="{4632B713-BB09-4516-887E-4B2FD9D136C1}"/>
    <dgm:cxn modelId="{63536FBD-26F6-4072-804B-306515432B3C}" type="presOf" srcId="{C0C7CB9A-A8E0-421F-8F4B-70E7A69EC757}" destId="{266FE55A-1DA2-4A4A-BB56-4CD4C7C842B9}" srcOrd="0" destOrd="0" presId="urn:microsoft.com/office/officeart/2005/8/layout/default"/>
    <dgm:cxn modelId="{9ACD5553-843B-42BA-B39D-0D82F7356086}" type="presParOf" srcId="{16DEAADF-8334-4BA6-92C3-877BABC14D57}" destId="{266FE55A-1DA2-4A4A-BB56-4CD4C7C842B9}" srcOrd="0" destOrd="0" presId="urn:microsoft.com/office/officeart/2005/8/layout/default"/>
    <dgm:cxn modelId="{372F12B3-EE47-4536-91FC-4D58B599BCEE}" type="presParOf" srcId="{16DEAADF-8334-4BA6-92C3-877BABC14D57}" destId="{9CFF20AE-2529-403F-A89B-6D82C405C57D}" srcOrd="1" destOrd="0" presId="urn:microsoft.com/office/officeart/2005/8/layout/default"/>
    <dgm:cxn modelId="{8048468E-47C0-4225-A3FA-A6E37E3E2003}" type="presParOf" srcId="{16DEAADF-8334-4BA6-92C3-877BABC14D57}" destId="{62CD2FF0-9E37-4EE5-B06B-A6B6E73B16DD}" srcOrd="2" destOrd="0" presId="urn:microsoft.com/office/officeart/2005/8/layout/default"/>
    <dgm:cxn modelId="{8E2396F8-3D9A-4133-9244-1C9A020B9130}" type="presParOf" srcId="{16DEAADF-8334-4BA6-92C3-877BABC14D57}" destId="{A506DA32-9172-4D73-AE49-19B0D3D1949D}" srcOrd="3" destOrd="0" presId="urn:microsoft.com/office/officeart/2005/8/layout/default"/>
    <dgm:cxn modelId="{AC4C4A45-18DE-4EEA-A812-E38402DC9B83}" type="presParOf" srcId="{16DEAADF-8334-4BA6-92C3-877BABC14D57}" destId="{E3DD562F-1DAD-4DC4-9664-FF88D8896962}" srcOrd="4" destOrd="0" presId="urn:microsoft.com/office/officeart/2005/8/layout/default"/>
    <dgm:cxn modelId="{6B750E44-2BED-496F-8A65-27C978B348EC}" type="presParOf" srcId="{16DEAADF-8334-4BA6-92C3-877BABC14D57}" destId="{539A348C-9BD6-48F7-8B5F-C9018D99CBAE}" srcOrd="5" destOrd="0" presId="urn:microsoft.com/office/officeart/2005/8/layout/default"/>
    <dgm:cxn modelId="{1924EE4D-674F-44B3-AE5F-69620553C23B}" type="presParOf" srcId="{16DEAADF-8334-4BA6-92C3-877BABC14D57}" destId="{547B2706-B104-4716-9221-6514AD6DBE0F}"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13B548B-3CFC-4E56-8F76-D524F080A0F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573725D0-347C-47F9-94C2-2133FF615850}">
      <dgm:prSet custT="1"/>
      <dgm:spPr>
        <a:solidFill>
          <a:schemeClr val="accent1">
            <a:lumMod val="40000"/>
            <a:lumOff val="60000"/>
          </a:schemeClr>
        </a:solidFill>
      </dgm:spPr>
      <dgm:t>
        <a:bodyPr/>
        <a:lstStyle/>
        <a:p>
          <a:r>
            <a:rPr lang="en-US" sz="2000" dirty="0">
              <a:solidFill>
                <a:srgbClr val="3C4743"/>
              </a:solidFill>
              <a:latin typeface="Arial" panose="020B0604020202020204" pitchFamily="34" charset="0"/>
              <a:cs typeface="Arial" panose="020B0604020202020204" pitchFamily="34" charset="0"/>
            </a:rPr>
            <a:t>Intelligence professionals use the assets at their disposal to gather the essential elements of information.</a:t>
          </a:r>
        </a:p>
      </dgm:t>
    </dgm:pt>
    <dgm:pt modelId="{A4DC8D40-94ED-4FCF-8124-A45980001626}" type="parTrans" cxnId="{FC53897F-D159-4CE6-B75C-C3F427D61708}">
      <dgm:prSet/>
      <dgm:spPr/>
      <dgm:t>
        <a:bodyPr/>
        <a:lstStyle/>
        <a:p>
          <a:endParaRPr lang="en-US" sz="2000"/>
        </a:p>
      </dgm:t>
    </dgm:pt>
    <dgm:pt modelId="{857520CF-9D7E-4829-B88E-DF319D2A9AA3}" type="sibTrans" cxnId="{FC53897F-D159-4CE6-B75C-C3F427D61708}">
      <dgm:prSet/>
      <dgm:spPr/>
      <dgm:t>
        <a:bodyPr/>
        <a:lstStyle/>
        <a:p>
          <a:endParaRPr lang="en-US" sz="2000"/>
        </a:p>
      </dgm:t>
    </dgm:pt>
    <dgm:pt modelId="{A0D3127E-D615-4460-82B7-BAEAAD0F70C9}">
      <dgm:prSet custT="1"/>
      <dgm:spPr>
        <a:solidFill>
          <a:schemeClr val="accent1">
            <a:lumMod val="40000"/>
            <a:lumOff val="60000"/>
          </a:schemeClr>
        </a:solidFill>
      </dgm:spPr>
      <dgm:t>
        <a:bodyPr/>
        <a:lstStyle/>
        <a:p>
          <a:r>
            <a:rPr lang="en-US" sz="2000" dirty="0">
              <a:solidFill>
                <a:srgbClr val="3C4743"/>
              </a:solidFill>
              <a:latin typeface="Arial" panose="020B0604020202020204" pitchFamily="34" charset="0"/>
              <a:cs typeface="Arial" panose="020B0604020202020204" pitchFamily="34" charset="0"/>
            </a:rPr>
            <a:t>Led by collection managers who are responsible for specific essential elements of information (EEIs) and can assign intelligence assets to collect data that may result in the requested information</a:t>
          </a:r>
        </a:p>
      </dgm:t>
    </dgm:pt>
    <dgm:pt modelId="{5535B72E-BC67-453D-8CA8-8D92969FD428}" type="parTrans" cxnId="{957B6D6F-A4E4-4BD9-AAA5-6A0C00BEB416}">
      <dgm:prSet/>
      <dgm:spPr/>
      <dgm:t>
        <a:bodyPr/>
        <a:lstStyle/>
        <a:p>
          <a:endParaRPr lang="en-US" sz="2000"/>
        </a:p>
      </dgm:t>
    </dgm:pt>
    <dgm:pt modelId="{1CC09286-F35E-45A4-B450-DC05C9886C61}" type="sibTrans" cxnId="{957B6D6F-A4E4-4BD9-AAA5-6A0C00BEB416}">
      <dgm:prSet/>
      <dgm:spPr/>
      <dgm:t>
        <a:bodyPr/>
        <a:lstStyle/>
        <a:p>
          <a:endParaRPr lang="en-US" sz="2000"/>
        </a:p>
      </dgm:t>
    </dgm:pt>
    <dgm:pt modelId="{9A04B599-6588-4F33-A274-2C826B70D094}">
      <dgm:prSet custT="1"/>
      <dgm:spPr>
        <a:solidFill>
          <a:schemeClr val="accent1">
            <a:lumMod val="40000"/>
            <a:lumOff val="60000"/>
          </a:schemeClr>
        </a:solidFill>
      </dgm:spPr>
      <dgm:t>
        <a:bodyPr/>
        <a:lstStyle/>
        <a:p>
          <a:r>
            <a:rPr lang="en-US" sz="2000" dirty="0">
              <a:solidFill>
                <a:srgbClr val="3C4743"/>
              </a:solidFill>
              <a:latin typeface="Arial" panose="020B0604020202020204" pitchFamily="34" charset="0"/>
              <a:cs typeface="Arial" panose="020B0604020202020204" pitchFamily="34" charset="0"/>
            </a:rPr>
            <a:t>Types of assets used during the collection phase depend upon the specific information requests made by decision-makers and the availability of appropriate assets.</a:t>
          </a:r>
        </a:p>
      </dgm:t>
    </dgm:pt>
    <dgm:pt modelId="{2EDEC6C4-6F76-47FA-AC7A-254D0678B4B6}" type="parTrans" cxnId="{E6C2B0A5-F1B8-4E5B-9BBB-882513E7C45D}">
      <dgm:prSet/>
      <dgm:spPr/>
      <dgm:t>
        <a:bodyPr/>
        <a:lstStyle/>
        <a:p>
          <a:endParaRPr lang="en-US" sz="2000"/>
        </a:p>
      </dgm:t>
    </dgm:pt>
    <dgm:pt modelId="{B005EB4E-56B7-41F9-B764-DC8CC365125D}" type="sibTrans" cxnId="{E6C2B0A5-F1B8-4E5B-9BBB-882513E7C45D}">
      <dgm:prSet/>
      <dgm:spPr/>
      <dgm:t>
        <a:bodyPr/>
        <a:lstStyle/>
        <a:p>
          <a:endParaRPr lang="en-US" sz="2000"/>
        </a:p>
      </dgm:t>
    </dgm:pt>
    <dgm:pt modelId="{161E697F-F29A-457F-B237-43CA56B05C8A}" type="pres">
      <dgm:prSet presAssocID="{D13B548B-3CFC-4E56-8F76-D524F080A0F9}" presName="Name0" presStyleCnt="0">
        <dgm:presLayoutVars>
          <dgm:chMax val="7"/>
          <dgm:chPref val="7"/>
          <dgm:dir/>
        </dgm:presLayoutVars>
      </dgm:prSet>
      <dgm:spPr/>
    </dgm:pt>
    <dgm:pt modelId="{FB7C79D1-E358-4D08-A4A7-554BF6B07536}" type="pres">
      <dgm:prSet presAssocID="{D13B548B-3CFC-4E56-8F76-D524F080A0F9}" presName="Name1" presStyleCnt="0"/>
      <dgm:spPr/>
    </dgm:pt>
    <dgm:pt modelId="{42FE9A10-B700-44FB-BD4F-FA5463216A0B}" type="pres">
      <dgm:prSet presAssocID="{D13B548B-3CFC-4E56-8F76-D524F080A0F9}" presName="cycle" presStyleCnt="0"/>
      <dgm:spPr/>
    </dgm:pt>
    <dgm:pt modelId="{85A01B65-0E99-4CEB-9568-C0CA8732CCBE}" type="pres">
      <dgm:prSet presAssocID="{D13B548B-3CFC-4E56-8F76-D524F080A0F9}" presName="srcNode" presStyleLbl="node1" presStyleIdx="0" presStyleCnt="3"/>
      <dgm:spPr/>
    </dgm:pt>
    <dgm:pt modelId="{8E6DDB68-8986-41FE-88B3-DCA9BF7419DE}" type="pres">
      <dgm:prSet presAssocID="{D13B548B-3CFC-4E56-8F76-D524F080A0F9}" presName="conn" presStyleLbl="parChTrans1D2" presStyleIdx="0" presStyleCnt="1"/>
      <dgm:spPr/>
    </dgm:pt>
    <dgm:pt modelId="{94E253A6-89F3-4082-8646-84C3170565A9}" type="pres">
      <dgm:prSet presAssocID="{D13B548B-3CFC-4E56-8F76-D524F080A0F9}" presName="extraNode" presStyleLbl="node1" presStyleIdx="0" presStyleCnt="3"/>
      <dgm:spPr/>
    </dgm:pt>
    <dgm:pt modelId="{B34907FE-9D33-444E-B823-E97C6D07D09F}" type="pres">
      <dgm:prSet presAssocID="{D13B548B-3CFC-4E56-8F76-D524F080A0F9}" presName="dstNode" presStyleLbl="node1" presStyleIdx="0" presStyleCnt="3"/>
      <dgm:spPr/>
    </dgm:pt>
    <dgm:pt modelId="{149661DF-BD69-4A49-94CE-61AF6C2729C3}" type="pres">
      <dgm:prSet presAssocID="{573725D0-347C-47F9-94C2-2133FF615850}" presName="text_1" presStyleLbl="node1" presStyleIdx="0" presStyleCnt="3">
        <dgm:presLayoutVars>
          <dgm:bulletEnabled val="1"/>
        </dgm:presLayoutVars>
      </dgm:prSet>
      <dgm:spPr/>
    </dgm:pt>
    <dgm:pt modelId="{C0E828B3-FF9E-48A3-BD9F-0C636C88C127}" type="pres">
      <dgm:prSet presAssocID="{573725D0-347C-47F9-94C2-2133FF615850}" presName="accent_1" presStyleCnt="0"/>
      <dgm:spPr/>
    </dgm:pt>
    <dgm:pt modelId="{8AC5FE4F-B171-4DCD-86C1-BEE27F28989F}" type="pres">
      <dgm:prSet presAssocID="{573725D0-347C-47F9-94C2-2133FF615850}" presName="accentRepeatNode" presStyleLbl="solidFgAcc1" presStyleIdx="0" presStyleCnt="3"/>
      <dgm:spPr/>
    </dgm:pt>
    <dgm:pt modelId="{746BB47D-6155-404C-9908-3F680A6B0221}" type="pres">
      <dgm:prSet presAssocID="{A0D3127E-D615-4460-82B7-BAEAAD0F70C9}" presName="text_2" presStyleLbl="node1" presStyleIdx="1" presStyleCnt="3">
        <dgm:presLayoutVars>
          <dgm:bulletEnabled val="1"/>
        </dgm:presLayoutVars>
      </dgm:prSet>
      <dgm:spPr/>
    </dgm:pt>
    <dgm:pt modelId="{2176119A-A8AB-4CE9-897B-0172A6293DBB}" type="pres">
      <dgm:prSet presAssocID="{A0D3127E-D615-4460-82B7-BAEAAD0F70C9}" presName="accent_2" presStyleCnt="0"/>
      <dgm:spPr/>
    </dgm:pt>
    <dgm:pt modelId="{44C269B7-EB5B-441E-B2E8-4BB6F1740E07}" type="pres">
      <dgm:prSet presAssocID="{A0D3127E-D615-4460-82B7-BAEAAD0F70C9}" presName="accentRepeatNode" presStyleLbl="solidFgAcc1" presStyleIdx="1" presStyleCnt="3"/>
      <dgm:spPr/>
    </dgm:pt>
    <dgm:pt modelId="{92E47C6D-0C76-4520-B44F-63D3232D0CF5}" type="pres">
      <dgm:prSet presAssocID="{9A04B599-6588-4F33-A274-2C826B70D094}" presName="text_3" presStyleLbl="node1" presStyleIdx="2" presStyleCnt="3">
        <dgm:presLayoutVars>
          <dgm:bulletEnabled val="1"/>
        </dgm:presLayoutVars>
      </dgm:prSet>
      <dgm:spPr/>
    </dgm:pt>
    <dgm:pt modelId="{8839958F-0636-4A5C-8AF0-541AE28393BC}" type="pres">
      <dgm:prSet presAssocID="{9A04B599-6588-4F33-A274-2C826B70D094}" presName="accent_3" presStyleCnt="0"/>
      <dgm:spPr/>
    </dgm:pt>
    <dgm:pt modelId="{A8FF50B0-38CF-4915-A1FB-A3DA5226A90E}" type="pres">
      <dgm:prSet presAssocID="{9A04B599-6588-4F33-A274-2C826B70D094}" presName="accentRepeatNode" presStyleLbl="solidFgAcc1" presStyleIdx="2" presStyleCnt="3"/>
      <dgm:spPr/>
    </dgm:pt>
  </dgm:ptLst>
  <dgm:cxnLst>
    <dgm:cxn modelId="{801F695B-9187-4FB1-9D01-ABF3F805EFB4}" type="presOf" srcId="{573725D0-347C-47F9-94C2-2133FF615850}" destId="{149661DF-BD69-4A49-94CE-61AF6C2729C3}" srcOrd="0" destOrd="0" presId="urn:microsoft.com/office/officeart/2008/layout/VerticalCurvedList"/>
    <dgm:cxn modelId="{957B6D6F-A4E4-4BD9-AAA5-6A0C00BEB416}" srcId="{D13B548B-3CFC-4E56-8F76-D524F080A0F9}" destId="{A0D3127E-D615-4460-82B7-BAEAAD0F70C9}" srcOrd="1" destOrd="0" parTransId="{5535B72E-BC67-453D-8CA8-8D92969FD428}" sibTransId="{1CC09286-F35E-45A4-B450-DC05C9886C61}"/>
    <dgm:cxn modelId="{D2DFFC6F-536C-4AC5-837C-40D94912591F}" type="presOf" srcId="{A0D3127E-D615-4460-82B7-BAEAAD0F70C9}" destId="{746BB47D-6155-404C-9908-3F680A6B0221}" srcOrd="0" destOrd="0" presId="urn:microsoft.com/office/officeart/2008/layout/VerticalCurvedList"/>
    <dgm:cxn modelId="{FC53897F-D159-4CE6-B75C-C3F427D61708}" srcId="{D13B548B-3CFC-4E56-8F76-D524F080A0F9}" destId="{573725D0-347C-47F9-94C2-2133FF615850}" srcOrd="0" destOrd="0" parTransId="{A4DC8D40-94ED-4FCF-8124-A45980001626}" sibTransId="{857520CF-9D7E-4829-B88E-DF319D2A9AA3}"/>
    <dgm:cxn modelId="{4A824890-5092-4A38-AC75-A4D4FA8E499E}" type="presOf" srcId="{857520CF-9D7E-4829-B88E-DF319D2A9AA3}" destId="{8E6DDB68-8986-41FE-88B3-DCA9BF7419DE}" srcOrd="0" destOrd="0" presId="urn:microsoft.com/office/officeart/2008/layout/VerticalCurvedList"/>
    <dgm:cxn modelId="{E6C2B0A5-F1B8-4E5B-9BBB-882513E7C45D}" srcId="{D13B548B-3CFC-4E56-8F76-D524F080A0F9}" destId="{9A04B599-6588-4F33-A274-2C826B70D094}" srcOrd="2" destOrd="0" parTransId="{2EDEC6C4-6F76-47FA-AC7A-254D0678B4B6}" sibTransId="{B005EB4E-56B7-41F9-B764-DC8CC365125D}"/>
    <dgm:cxn modelId="{53F491B0-82DF-441B-95A1-8E27FB98B689}" type="presOf" srcId="{9A04B599-6588-4F33-A274-2C826B70D094}" destId="{92E47C6D-0C76-4520-B44F-63D3232D0CF5}" srcOrd="0" destOrd="0" presId="urn:microsoft.com/office/officeart/2008/layout/VerticalCurvedList"/>
    <dgm:cxn modelId="{4346A7D3-A8A7-4BBA-9155-92F30FAA935B}" type="presOf" srcId="{D13B548B-3CFC-4E56-8F76-D524F080A0F9}" destId="{161E697F-F29A-457F-B237-43CA56B05C8A}" srcOrd="0" destOrd="0" presId="urn:microsoft.com/office/officeart/2008/layout/VerticalCurvedList"/>
    <dgm:cxn modelId="{201B0596-CE34-468D-9DC3-EAC186BED020}" type="presParOf" srcId="{161E697F-F29A-457F-B237-43CA56B05C8A}" destId="{FB7C79D1-E358-4D08-A4A7-554BF6B07536}" srcOrd="0" destOrd="0" presId="urn:microsoft.com/office/officeart/2008/layout/VerticalCurvedList"/>
    <dgm:cxn modelId="{AE4EC99B-A10A-455F-A359-0D18F3A490A6}" type="presParOf" srcId="{FB7C79D1-E358-4D08-A4A7-554BF6B07536}" destId="{42FE9A10-B700-44FB-BD4F-FA5463216A0B}" srcOrd="0" destOrd="0" presId="urn:microsoft.com/office/officeart/2008/layout/VerticalCurvedList"/>
    <dgm:cxn modelId="{2DDF8174-9379-4A4F-BC06-10238B6920BE}" type="presParOf" srcId="{42FE9A10-B700-44FB-BD4F-FA5463216A0B}" destId="{85A01B65-0E99-4CEB-9568-C0CA8732CCBE}" srcOrd="0" destOrd="0" presId="urn:microsoft.com/office/officeart/2008/layout/VerticalCurvedList"/>
    <dgm:cxn modelId="{58073706-1C47-4076-ADF1-C3EE9CC6EA78}" type="presParOf" srcId="{42FE9A10-B700-44FB-BD4F-FA5463216A0B}" destId="{8E6DDB68-8986-41FE-88B3-DCA9BF7419DE}" srcOrd="1" destOrd="0" presId="urn:microsoft.com/office/officeart/2008/layout/VerticalCurvedList"/>
    <dgm:cxn modelId="{F5E61CA8-F596-4838-A0EC-EA82773787A1}" type="presParOf" srcId="{42FE9A10-B700-44FB-BD4F-FA5463216A0B}" destId="{94E253A6-89F3-4082-8646-84C3170565A9}" srcOrd="2" destOrd="0" presId="urn:microsoft.com/office/officeart/2008/layout/VerticalCurvedList"/>
    <dgm:cxn modelId="{5E6921D9-15A2-4939-AD59-973297147EA0}" type="presParOf" srcId="{42FE9A10-B700-44FB-BD4F-FA5463216A0B}" destId="{B34907FE-9D33-444E-B823-E97C6D07D09F}" srcOrd="3" destOrd="0" presId="urn:microsoft.com/office/officeart/2008/layout/VerticalCurvedList"/>
    <dgm:cxn modelId="{BB736628-B2E3-4435-A92D-E55CC71C17D7}" type="presParOf" srcId="{FB7C79D1-E358-4D08-A4A7-554BF6B07536}" destId="{149661DF-BD69-4A49-94CE-61AF6C2729C3}" srcOrd="1" destOrd="0" presId="urn:microsoft.com/office/officeart/2008/layout/VerticalCurvedList"/>
    <dgm:cxn modelId="{3E277C55-897E-4ED1-B8E7-F5C1A39712EF}" type="presParOf" srcId="{FB7C79D1-E358-4D08-A4A7-554BF6B07536}" destId="{C0E828B3-FF9E-48A3-BD9F-0C636C88C127}" srcOrd="2" destOrd="0" presId="urn:microsoft.com/office/officeart/2008/layout/VerticalCurvedList"/>
    <dgm:cxn modelId="{DE0C0DD1-D456-45B8-94CD-4844E0C32EC6}" type="presParOf" srcId="{C0E828B3-FF9E-48A3-BD9F-0C636C88C127}" destId="{8AC5FE4F-B171-4DCD-86C1-BEE27F28989F}" srcOrd="0" destOrd="0" presId="urn:microsoft.com/office/officeart/2008/layout/VerticalCurvedList"/>
    <dgm:cxn modelId="{8FD44670-092C-4A8E-8A67-FDFB339C1D01}" type="presParOf" srcId="{FB7C79D1-E358-4D08-A4A7-554BF6B07536}" destId="{746BB47D-6155-404C-9908-3F680A6B0221}" srcOrd="3" destOrd="0" presId="urn:microsoft.com/office/officeart/2008/layout/VerticalCurvedList"/>
    <dgm:cxn modelId="{5A3A3310-4CDE-4863-B7B6-67830C2B026D}" type="presParOf" srcId="{FB7C79D1-E358-4D08-A4A7-554BF6B07536}" destId="{2176119A-A8AB-4CE9-897B-0172A6293DBB}" srcOrd="4" destOrd="0" presId="urn:microsoft.com/office/officeart/2008/layout/VerticalCurvedList"/>
    <dgm:cxn modelId="{2ACA9CD0-9A79-4340-AE85-7D03A518BC42}" type="presParOf" srcId="{2176119A-A8AB-4CE9-897B-0172A6293DBB}" destId="{44C269B7-EB5B-441E-B2E8-4BB6F1740E07}" srcOrd="0" destOrd="0" presId="urn:microsoft.com/office/officeart/2008/layout/VerticalCurvedList"/>
    <dgm:cxn modelId="{33436431-4019-4544-9DD2-F8100AD7B072}" type="presParOf" srcId="{FB7C79D1-E358-4D08-A4A7-554BF6B07536}" destId="{92E47C6D-0C76-4520-B44F-63D3232D0CF5}" srcOrd="5" destOrd="0" presId="urn:microsoft.com/office/officeart/2008/layout/VerticalCurvedList"/>
    <dgm:cxn modelId="{EAC916E1-A124-4FCB-A912-F67DCF0AC0B8}" type="presParOf" srcId="{FB7C79D1-E358-4D08-A4A7-554BF6B07536}" destId="{8839958F-0636-4A5C-8AF0-541AE28393BC}" srcOrd="6" destOrd="0" presId="urn:microsoft.com/office/officeart/2008/layout/VerticalCurvedList"/>
    <dgm:cxn modelId="{C5635627-4F52-490E-8E7C-471492DF074C}" type="presParOf" srcId="{8839958F-0636-4A5C-8AF0-541AE28393BC}" destId="{A8FF50B0-38CF-4915-A1FB-A3DA5226A90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0BFA272-E21E-448B-BAF9-C542A5CD207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2E4ACC2-CE16-4591-899F-9C869AFC0679}">
      <dgm:prSet custT="1"/>
      <dgm:spPr>
        <a:solidFill>
          <a:schemeClr val="accent3">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Analyst must interpret information and develop an assessment that satisfies the priority intelligence requirement (PIR).</a:t>
          </a:r>
        </a:p>
      </dgm:t>
    </dgm:pt>
    <dgm:pt modelId="{119E6BB4-12D6-4781-B083-6842410CBD64}" type="parTrans" cxnId="{5595F515-CFD9-4EE1-97E6-787AAB31348B}">
      <dgm:prSet/>
      <dgm:spPr/>
      <dgm:t>
        <a:bodyPr/>
        <a:lstStyle/>
        <a:p>
          <a:endParaRPr lang="en-US"/>
        </a:p>
      </dgm:t>
    </dgm:pt>
    <dgm:pt modelId="{4EF3131E-463A-4F15-97DA-D96512BD4084}" type="sibTrans" cxnId="{5595F515-CFD9-4EE1-97E6-787AAB31348B}">
      <dgm:prSet/>
      <dgm:spPr/>
      <dgm:t>
        <a:bodyPr/>
        <a:lstStyle/>
        <a:p>
          <a:endParaRPr lang="en-US"/>
        </a:p>
      </dgm:t>
    </dgm:pt>
    <dgm:pt modelId="{FAEF8032-7B13-453F-A50F-9C2F09C82E20}">
      <dgm:prSet custT="1"/>
      <dgm:spPr>
        <a:solidFill>
          <a:schemeClr val="accent3">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Analysis can show conflicting information.</a:t>
          </a:r>
        </a:p>
      </dgm:t>
    </dgm:pt>
    <dgm:pt modelId="{BD3FB1A1-5E11-4B68-82EB-A70D4071D843}" type="parTrans" cxnId="{0C8D77A3-ADCB-4802-A37E-C0F8262B30E9}">
      <dgm:prSet/>
      <dgm:spPr/>
      <dgm:t>
        <a:bodyPr/>
        <a:lstStyle/>
        <a:p>
          <a:endParaRPr lang="en-US"/>
        </a:p>
      </dgm:t>
    </dgm:pt>
    <dgm:pt modelId="{B262842E-2F84-4029-8025-ACAB075E805F}" type="sibTrans" cxnId="{0C8D77A3-ADCB-4802-A37E-C0F8262B30E9}">
      <dgm:prSet/>
      <dgm:spPr/>
      <dgm:t>
        <a:bodyPr/>
        <a:lstStyle/>
        <a:p>
          <a:endParaRPr lang="en-US"/>
        </a:p>
      </dgm:t>
    </dgm:pt>
    <dgm:pt modelId="{5DB2EB3D-EEB7-4B01-A03B-35095AE66C1A}">
      <dgm:prSet custT="1"/>
      <dgm:spPr>
        <a:solidFill>
          <a:schemeClr val="accent3">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Analysts must make a judgment about the reliability of the information from the spy:</a:t>
          </a:r>
        </a:p>
      </dgm:t>
    </dgm:pt>
    <dgm:pt modelId="{55AC0FE6-4E6E-4112-959F-364D949A0193}" type="parTrans" cxnId="{CCD4FB62-400E-489A-87C2-5FCCBE0E6B4A}">
      <dgm:prSet/>
      <dgm:spPr/>
      <dgm:t>
        <a:bodyPr/>
        <a:lstStyle/>
        <a:p>
          <a:endParaRPr lang="en-US"/>
        </a:p>
      </dgm:t>
    </dgm:pt>
    <dgm:pt modelId="{1316A264-E04A-40ED-952F-8181C8EE1E34}" type="sibTrans" cxnId="{CCD4FB62-400E-489A-87C2-5FCCBE0E6B4A}">
      <dgm:prSet/>
      <dgm:spPr/>
      <dgm:t>
        <a:bodyPr/>
        <a:lstStyle/>
        <a:p>
          <a:endParaRPr lang="en-US"/>
        </a:p>
      </dgm:t>
    </dgm:pt>
    <dgm:pt modelId="{EC16528D-FD97-475E-A2A0-A17538159BB0}">
      <dgm:prSet custT="1"/>
      <dgm:spPr/>
      <dgm:t>
        <a:bodyPr/>
        <a:lstStyle/>
        <a:p>
          <a:r>
            <a:rPr lang="en-US" sz="2200" dirty="0">
              <a:solidFill>
                <a:srgbClr val="3C4743"/>
              </a:solidFill>
              <a:latin typeface="Arial" panose="020B0604020202020204" pitchFamily="34" charset="0"/>
              <a:cs typeface="Arial" panose="020B0604020202020204" pitchFamily="34" charset="0"/>
            </a:rPr>
            <a:t>Is it possible that the spy is a double agent feeding false information?</a:t>
          </a:r>
        </a:p>
      </dgm:t>
    </dgm:pt>
    <dgm:pt modelId="{12FBE9A5-4EC3-4A22-9CC4-701FD02B68DD}" type="parTrans" cxnId="{65FD2ACA-71E5-4EBB-A4F4-794BC7839ED2}">
      <dgm:prSet/>
      <dgm:spPr/>
      <dgm:t>
        <a:bodyPr/>
        <a:lstStyle/>
        <a:p>
          <a:endParaRPr lang="en-US"/>
        </a:p>
      </dgm:t>
    </dgm:pt>
    <dgm:pt modelId="{238313BF-8A39-4B24-9418-B1246AAC44E5}" type="sibTrans" cxnId="{65FD2ACA-71E5-4EBB-A4F4-794BC7839ED2}">
      <dgm:prSet/>
      <dgm:spPr/>
      <dgm:t>
        <a:bodyPr/>
        <a:lstStyle/>
        <a:p>
          <a:endParaRPr lang="en-US"/>
        </a:p>
      </dgm:t>
    </dgm:pt>
    <dgm:pt modelId="{1E66A7C2-BE7C-4351-862B-244CC69AEF97}">
      <dgm:prSet custT="1"/>
      <dgm:spPr/>
      <dgm:t>
        <a:bodyPr/>
        <a:lstStyle/>
        <a:p>
          <a:r>
            <a:rPr lang="en-US" sz="2200" dirty="0">
              <a:solidFill>
                <a:srgbClr val="3C4743"/>
              </a:solidFill>
              <a:latin typeface="Arial" panose="020B0604020202020204" pitchFamily="34" charset="0"/>
              <a:cs typeface="Arial" panose="020B0604020202020204" pitchFamily="34" charset="0"/>
            </a:rPr>
            <a:t>Has the spy provided accurate information in the past?</a:t>
          </a:r>
        </a:p>
      </dgm:t>
    </dgm:pt>
    <dgm:pt modelId="{7650475C-1122-499E-AD41-CC8C59BFB387}" type="parTrans" cxnId="{90D87643-032D-4A6B-BEB6-3656E2D05ADA}">
      <dgm:prSet/>
      <dgm:spPr/>
      <dgm:t>
        <a:bodyPr/>
        <a:lstStyle/>
        <a:p>
          <a:endParaRPr lang="en-US"/>
        </a:p>
      </dgm:t>
    </dgm:pt>
    <dgm:pt modelId="{6F98BA60-9096-4E1E-B4AB-6EDFC291E6F9}" type="sibTrans" cxnId="{90D87643-032D-4A6B-BEB6-3656E2D05ADA}">
      <dgm:prSet/>
      <dgm:spPr/>
      <dgm:t>
        <a:bodyPr/>
        <a:lstStyle/>
        <a:p>
          <a:endParaRPr lang="en-US"/>
        </a:p>
      </dgm:t>
    </dgm:pt>
    <dgm:pt modelId="{3248B950-B458-48E6-8010-9649EB08E095}">
      <dgm:prSet custT="1"/>
      <dgm:spPr/>
      <dgm:t>
        <a:bodyPr/>
        <a:lstStyle/>
        <a:p>
          <a:r>
            <a:rPr lang="en-US" sz="2200" dirty="0">
              <a:solidFill>
                <a:srgbClr val="3C4743"/>
              </a:solidFill>
              <a:latin typeface="Arial" panose="020B0604020202020204" pitchFamily="34" charset="0"/>
              <a:cs typeface="Arial" panose="020B0604020202020204" pitchFamily="34" charset="0"/>
            </a:rPr>
            <a:t>Does the spy have access to credible resources?</a:t>
          </a:r>
        </a:p>
      </dgm:t>
    </dgm:pt>
    <dgm:pt modelId="{2E583D9A-E711-4EC3-8AED-5C857A79EFFD}" type="parTrans" cxnId="{E111F507-184B-4C78-A9D5-6A4D3A820DDD}">
      <dgm:prSet/>
      <dgm:spPr/>
      <dgm:t>
        <a:bodyPr/>
        <a:lstStyle/>
        <a:p>
          <a:endParaRPr lang="en-US"/>
        </a:p>
      </dgm:t>
    </dgm:pt>
    <dgm:pt modelId="{FB12AD63-3359-4FA4-98EA-12F3B3D73C8E}" type="sibTrans" cxnId="{E111F507-184B-4C78-A9D5-6A4D3A820DDD}">
      <dgm:prSet/>
      <dgm:spPr/>
      <dgm:t>
        <a:bodyPr/>
        <a:lstStyle/>
        <a:p>
          <a:endParaRPr lang="en-US"/>
        </a:p>
      </dgm:t>
    </dgm:pt>
    <dgm:pt modelId="{C48E197C-908D-46EA-BCB5-136A80DF7B70}" type="pres">
      <dgm:prSet presAssocID="{30BFA272-E21E-448B-BAF9-C542A5CD207A}" presName="linear" presStyleCnt="0">
        <dgm:presLayoutVars>
          <dgm:animLvl val="lvl"/>
          <dgm:resizeHandles val="exact"/>
        </dgm:presLayoutVars>
      </dgm:prSet>
      <dgm:spPr/>
    </dgm:pt>
    <dgm:pt modelId="{1DE6D090-B1A2-4697-BD17-66BB99E705A5}" type="pres">
      <dgm:prSet presAssocID="{B2E4ACC2-CE16-4591-899F-9C869AFC0679}" presName="parentText" presStyleLbl="node1" presStyleIdx="0" presStyleCnt="3" custScaleY="63265">
        <dgm:presLayoutVars>
          <dgm:chMax val="0"/>
          <dgm:bulletEnabled val="1"/>
        </dgm:presLayoutVars>
      </dgm:prSet>
      <dgm:spPr/>
    </dgm:pt>
    <dgm:pt modelId="{A605AE77-152A-4354-904A-059679ECE361}" type="pres">
      <dgm:prSet presAssocID="{4EF3131E-463A-4F15-97DA-D96512BD4084}" presName="spacer" presStyleCnt="0"/>
      <dgm:spPr/>
    </dgm:pt>
    <dgm:pt modelId="{D501D23E-6F0B-4AF5-961C-20771CE86D6D}" type="pres">
      <dgm:prSet presAssocID="{FAEF8032-7B13-453F-A50F-9C2F09C82E20}" presName="parentText" presStyleLbl="node1" presStyleIdx="1" presStyleCnt="3" custScaleY="47832">
        <dgm:presLayoutVars>
          <dgm:chMax val="0"/>
          <dgm:bulletEnabled val="1"/>
        </dgm:presLayoutVars>
      </dgm:prSet>
      <dgm:spPr/>
    </dgm:pt>
    <dgm:pt modelId="{BCB9BCDD-CF34-4E8F-BCED-F9DA8C7A10A0}" type="pres">
      <dgm:prSet presAssocID="{B262842E-2F84-4029-8025-ACAB075E805F}" presName="spacer" presStyleCnt="0"/>
      <dgm:spPr/>
    </dgm:pt>
    <dgm:pt modelId="{BF45AA4B-92F5-4E1C-BE9E-D6F0D565B90C}" type="pres">
      <dgm:prSet presAssocID="{5DB2EB3D-EEB7-4B01-A03B-35095AE66C1A}" presName="parentText" presStyleLbl="node1" presStyleIdx="2" presStyleCnt="3" custScaleY="77730">
        <dgm:presLayoutVars>
          <dgm:chMax val="0"/>
          <dgm:bulletEnabled val="1"/>
        </dgm:presLayoutVars>
      </dgm:prSet>
      <dgm:spPr/>
    </dgm:pt>
    <dgm:pt modelId="{A8C84F74-9018-4133-ADDD-DCA9CFCFEC41}" type="pres">
      <dgm:prSet presAssocID="{5DB2EB3D-EEB7-4B01-A03B-35095AE66C1A}" presName="childText" presStyleLbl="revTx" presStyleIdx="0" presStyleCnt="1" custScaleY="63265">
        <dgm:presLayoutVars>
          <dgm:bulletEnabled val="1"/>
        </dgm:presLayoutVars>
      </dgm:prSet>
      <dgm:spPr/>
    </dgm:pt>
  </dgm:ptLst>
  <dgm:cxnLst>
    <dgm:cxn modelId="{E111F507-184B-4C78-A9D5-6A4D3A820DDD}" srcId="{5DB2EB3D-EEB7-4B01-A03B-35095AE66C1A}" destId="{3248B950-B458-48E6-8010-9649EB08E095}" srcOrd="2" destOrd="0" parTransId="{2E583D9A-E711-4EC3-8AED-5C857A79EFFD}" sibTransId="{FB12AD63-3359-4FA4-98EA-12F3B3D73C8E}"/>
    <dgm:cxn modelId="{9F58650D-F198-4FC1-9F87-342D6B1570FE}" type="presOf" srcId="{B2E4ACC2-CE16-4591-899F-9C869AFC0679}" destId="{1DE6D090-B1A2-4697-BD17-66BB99E705A5}" srcOrd="0" destOrd="0" presId="urn:microsoft.com/office/officeart/2005/8/layout/vList2"/>
    <dgm:cxn modelId="{5595F515-CFD9-4EE1-97E6-787AAB31348B}" srcId="{30BFA272-E21E-448B-BAF9-C542A5CD207A}" destId="{B2E4ACC2-CE16-4591-899F-9C869AFC0679}" srcOrd="0" destOrd="0" parTransId="{119E6BB4-12D6-4781-B083-6842410CBD64}" sibTransId="{4EF3131E-463A-4F15-97DA-D96512BD4084}"/>
    <dgm:cxn modelId="{0010DD16-2CF2-4B2E-85C8-D8BB786CC6FE}" type="presOf" srcId="{30BFA272-E21E-448B-BAF9-C542A5CD207A}" destId="{C48E197C-908D-46EA-BCB5-136A80DF7B70}" srcOrd="0" destOrd="0" presId="urn:microsoft.com/office/officeart/2005/8/layout/vList2"/>
    <dgm:cxn modelId="{1CFD4019-8199-49BF-AB38-1E20EDC8C629}" type="presOf" srcId="{1E66A7C2-BE7C-4351-862B-244CC69AEF97}" destId="{A8C84F74-9018-4133-ADDD-DCA9CFCFEC41}" srcOrd="0" destOrd="1" presId="urn:microsoft.com/office/officeart/2005/8/layout/vList2"/>
    <dgm:cxn modelId="{CCD4FB62-400E-489A-87C2-5FCCBE0E6B4A}" srcId="{30BFA272-E21E-448B-BAF9-C542A5CD207A}" destId="{5DB2EB3D-EEB7-4B01-A03B-35095AE66C1A}" srcOrd="2" destOrd="0" parTransId="{55AC0FE6-4E6E-4112-959F-364D949A0193}" sibTransId="{1316A264-E04A-40ED-952F-8181C8EE1E34}"/>
    <dgm:cxn modelId="{90D87643-032D-4A6B-BEB6-3656E2D05ADA}" srcId="{5DB2EB3D-EEB7-4B01-A03B-35095AE66C1A}" destId="{1E66A7C2-BE7C-4351-862B-244CC69AEF97}" srcOrd="1" destOrd="0" parTransId="{7650475C-1122-499E-AD41-CC8C59BFB387}" sibTransId="{6F98BA60-9096-4E1E-B4AB-6EDFC291E6F9}"/>
    <dgm:cxn modelId="{1F1E6C4C-F0D3-40EA-8579-7C8A074EFC95}" type="presOf" srcId="{EC16528D-FD97-475E-A2A0-A17538159BB0}" destId="{A8C84F74-9018-4133-ADDD-DCA9CFCFEC41}" srcOrd="0" destOrd="0" presId="urn:microsoft.com/office/officeart/2005/8/layout/vList2"/>
    <dgm:cxn modelId="{A010716E-B5CE-41B3-8721-11B239EE4A13}" type="presOf" srcId="{FAEF8032-7B13-453F-A50F-9C2F09C82E20}" destId="{D501D23E-6F0B-4AF5-961C-20771CE86D6D}" srcOrd="0" destOrd="0" presId="urn:microsoft.com/office/officeart/2005/8/layout/vList2"/>
    <dgm:cxn modelId="{0C8D77A3-ADCB-4802-A37E-C0F8262B30E9}" srcId="{30BFA272-E21E-448B-BAF9-C542A5CD207A}" destId="{FAEF8032-7B13-453F-A50F-9C2F09C82E20}" srcOrd="1" destOrd="0" parTransId="{BD3FB1A1-5E11-4B68-82EB-A70D4071D843}" sibTransId="{B262842E-2F84-4029-8025-ACAB075E805F}"/>
    <dgm:cxn modelId="{34A868A4-1D0B-4282-80A2-52C209555A09}" type="presOf" srcId="{5DB2EB3D-EEB7-4B01-A03B-35095AE66C1A}" destId="{BF45AA4B-92F5-4E1C-BE9E-D6F0D565B90C}" srcOrd="0" destOrd="0" presId="urn:microsoft.com/office/officeart/2005/8/layout/vList2"/>
    <dgm:cxn modelId="{65FD2ACA-71E5-4EBB-A4F4-794BC7839ED2}" srcId="{5DB2EB3D-EEB7-4B01-A03B-35095AE66C1A}" destId="{EC16528D-FD97-475E-A2A0-A17538159BB0}" srcOrd="0" destOrd="0" parTransId="{12FBE9A5-4EC3-4A22-9CC4-701FD02B68DD}" sibTransId="{238313BF-8A39-4B24-9418-B1246AAC44E5}"/>
    <dgm:cxn modelId="{B0D0F1EC-ED8D-4EF9-B536-3C115F0130E7}" type="presOf" srcId="{3248B950-B458-48E6-8010-9649EB08E095}" destId="{A8C84F74-9018-4133-ADDD-DCA9CFCFEC41}" srcOrd="0" destOrd="2" presId="urn:microsoft.com/office/officeart/2005/8/layout/vList2"/>
    <dgm:cxn modelId="{A6B971F6-D460-4AF3-8131-BB903D07DBC1}" type="presParOf" srcId="{C48E197C-908D-46EA-BCB5-136A80DF7B70}" destId="{1DE6D090-B1A2-4697-BD17-66BB99E705A5}" srcOrd="0" destOrd="0" presId="urn:microsoft.com/office/officeart/2005/8/layout/vList2"/>
    <dgm:cxn modelId="{FA092429-F4D4-42C1-A0E0-50300C74D9D3}" type="presParOf" srcId="{C48E197C-908D-46EA-BCB5-136A80DF7B70}" destId="{A605AE77-152A-4354-904A-059679ECE361}" srcOrd="1" destOrd="0" presId="urn:microsoft.com/office/officeart/2005/8/layout/vList2"/>
    <dgm:cxn modelId="{3AEEEE64-763A-46E5-8874-DC58ACED6300}" type="presParOf" srcId="{C48E197C-908D-46EA-BCB5-136A80DF7B70}" destId="{D501D23E-6F0B-4AF5-961C-20771CE86D6D}" srcOrd="2" destOrd="0" presId="urn:microsoft.com/office/officeart/2005/8/layout/vList2"/>
    <dgm:cxn modelId="{F23982C9-29BA-4FB5-8FF5-A34E5B3D9BB7}" type="presParOf" srcId="{C48E197C-908D-46EA-BCB5-136A80DF7B70}" destId="{BCB9BCDD-CF34-4E8F-BCED-F9DA8C7A10A0}" srcOrd="3" destOrd="0" presId="urn:microsoft.com/office/officeart/2005/8/layout/vList2"/>
    <dgm:cxn modelId="{80E4DDD8-9C65-454D-877C-8F8BF2D4E704}" type="presParOf" srcId="{C48E197C-908D-46EA-BCB5-136A80DF7B70}" destId="{BF45AA4B-92F5-4E1C-BE9E-D6F0D565B90C}" srcOrd="4" destOrd="0" presId="urn:microsoft.com/office/officeart/2005/8/layout/vList2"/>
    <dgm:cxn modelId="{8AAC6B86-2066-470C-8868-CE2463BAADF0}" type="presParOf" srcId="{C48E197C-908D-46EA-BCB5-136A80DF7B70}" destId="{A8C84F74-9018-4133-ADDD-DCA9CFCFEC41}"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4F00FC6-67EE-4230-80D4-9BF34872CBC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04C91BF-4E82-4167-BDA5-4A629964DFE4}">
      <dgm:prSet phldrT="[Text]" custT="1"/>
      <dgm:spPr>
        <a:solidFill>
          <a:schemeClr val="accent2">
            <a:lumMod val="40000"/>
            <a:lumOff val="60000"/>
          </a:schemeClr>
        </a:solidFill>
        <a:ln>
          <a:solidFill>
            <a:schemeClr val="accent2">
              <a:lumMod val="40000"/>
              <a:lumOff val="60000"/>
            </a:schemeClr>
          </a:solidFill>
        </a:ln>
      </dgm:spPr>
      <dgm:t>
        <a:bodyPr/>
        <a:lstStyle/>
        <a:p>
          <a:r>
            <a:rPr lang="en-US" sz="2200" dirty="0">
              <a:solidFill>
                <a:schemeClr val="tx1"/>
              </a:solidFill>
              <a:latin typeface="Arial" panose="020B0604020202020204" pitchFamily="34" charset="0"/>
              <a:cs typeface="Arial" panose="020B0604020202020204" pitchFamily="34" charset="0"/>
            </a:rPr>
            <a:t>Human intelligence (HUMINT)</a:t>
          </a:r>
        </a:p>
      </dgm:t>
    </dgm:pt>
    <dgm:pt modelId="{3987683B-4885-4A6D-8AC5-8D583A2F43C8}" type="parTrans" cxnId="{E1A818AC-4A0D-4DAE-99A4-0D5FD80114C4}">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F45161C9-DB02-48E8-8493-F57E9C92674D}" type="sibTrans" cxnId="{E1A818AC-4A0D-4DAE-99A4-0D5FD80114C4}">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04B087F3-C6E1-44E2-8837-0BEC61EE9FDA}">
      <dgm:prSet custT="1"/>
      <dgm:spPr>
        <a:solidFill>
          <a:schemeClr val="accent2">
            <a:lumMod val="40000"/>
            <a:lumOff val="60000"/>
          </a:schemeClr>
        </a:solidFill>
        <a:ln>
          <a:solidFill>
            <a:schemeClr val="accent2">
              <a:lumMod val="40000"/>
              <a:lumOff val="60000"/>
            </a:schemeClr>
          </a:solidFill>
        </a:ln>
      </dgm:spPr>
      <dgm:t>
        <a:bodyPr/>
        <a:lstStyle/>
        <a:p>
          <a:r>
            <a:rPr lang="en-US" sz="2200" dirty="0">
              <a:solidFill>
                <a:schemeClr val="tx1"/>
              </a:solidFill>
              <a:latin typeface="Arial" panose="020B0604020202020204" pitchFamily="34" charset="0"/>
              <a:cs typeface="Arial" panose="020B0604020202020204" pitchFamily="34" charset="0"/>
            </a:rPr>
            <a:t>Signals intelligence (SIGINT)</a:t>
          </a:r>
        </a:p>
      </dgm:t>
    </dgm:pt>
    <dgm:pt modelId="{CE9B62DA-21B3-47CE-9A03-00F83CCB9D95}" type="parTrans" cxnId="{C3A12E87-FBE7-4EA2-A84D-1A5C6E6F224B}">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41535C74-422F-4D0C-B0A1-06CE6F91233E}" type="sibTrans" cxnId="{C3A12E87-FBE7-4EA2-A84D-1A5C6E6F224B}">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25BE4BEE-7904-4D61-908C-314E720D6DB6}">
      <dgm:prSet custT="1"/>
      <dgm:spPr>
        <a:solidFill>
          <a:schemeClr val="accent2">
            <a:lumMod val="40000"/>
            <a:lumOff val="60000"/>
          </a:schemeClr>
        </a:solidFill>
        <a:ln>
          <a:solidFill>
            <a:schemeClr val="accent2">
              <a:lumMod val="40000"/>
              <a:lumOff val="60000"/>
            </a:schemeClr>
          </a:solidFill>
        </a:ln>
      </dgm:spPr>
      <dgm:t>
        <a:bodyPr/>
        <a:lstStyle/>
        <a:p>
          <a:r>
            <a:rPr lang="en-US" sz="2200" dirty="0">
              <a:solidFill>
                <a:schemeClr val="tx1"/>
              </a:solidFill>
              <a:latin typeface="Arial" panose="020B0604020202020204" pitchFamily="34" charset="0"/>
              <a:cs typeface="Arial" panose="020B0604020202020204" pitchFamily="34" charset="0"/>
            </a:rPr>
            <a:t>Open source intelligence (OSINT)</a:t>
          </a:r>
        </a:p>
      </dgm:t>
    </dgm:pt>
    <dgm:pt modelId="{4F792DD3-BBE3-4432-A0B7-A78671BFF2A5}" type="parTrans" cxnId="{C22FD7AC-2A8E-44EA-889E-E555981E4A94}">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6C2EA444-6436-4903-AADB-C522508B708B}" type="sibTrans" cxnId="{C22FD7AC-2A8E-44EA-889E-E555981E4A94}">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BF076C0A-5139-48EE-9354-E56E63144F81}">
      <dgm:prSet custT="1"/>
      <dgm:spPr>
        <a:solidFill>
          <a:schemeClr val="accent2">
            <a:lumMod val="40000"/>
            <a:lumOff val="60000"/>
          </a:schemeClr>
        </a:solidFill>
        <a:ln>
          <a:solidFill>
            <a:schemeClr val="accent2">
              <a:lumMod val="40000"/>
              <a:lumOff val="60000"/>
            </a:schemeClr>
          </a:solidFill>
        </a:ln>
      </dgm:spPr>
      <dgm:t>
        <a:bodyPr/>
        <a:lstStyle/>
        <a:p>
          <a:r>
            <a:rPr lang="en-US" sz="2200" dirty="0">
              <a:solidFill>
                <a:schemeClr val="tx1"/>
              </a:solidFill>
              <a:latin typeface="Arial" panose="020B0604020202020204" pitchFamily="34" charset="0"/>
              <a:cs typeface="Arial" panose="020B0604020202020204" pitchFamily="34" charset="0"/>
            </a:rPr>
            <a:t>Geospatial intelligence (GEOINT)</a:t>
          </a:r>
        </a:p>
      </dgm:t>
    </dgm:pt>
    <dgm:pt modelId="{253D1D19-4700-40D9-B0AC-AF285D40F927}" type="parTrans" cxnId="{F58694B1-CFE1-4789-85A3-CB146E900147}">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3B168CE7-656C-4909-B879-CEB47F0EF6B2}" type="sibTrans" cxnId="{F58694B1-CFE1-4789-85A3-CB146E900147}">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53CB649D-1A3B-4C47-AD8C-93119A2A7408}">
      <dgm:prSet custT="1"/>
      <dgm:spPr>
        <a:solidFill>
          <a:schemeClr val="accent2">
            <a:lumMod val="40000"/>
            <a:lumOff val="60000"/>
          </a:schemeClr>
        </a:solidFill>
        <a:ln>
          <a:solidFill>
            <a:schemeClr val="accent2">
              <a:lumMod val="40000"/>
              <a:lumOff val="60000"/>
            </a:schemeClr>
          </a:solidFill>
        </a:ln>
      </dgm:spPr>
      <dgm:t>
        <a:bodyPr/>
        <a:lstStyle/>
        <a:p>
          <a:r>
            <a:rPr lang="en-US" sz="2200" dirty="0">
              <a:solidFill>
                <a:schemeClr val="tx1"/>
              </a:solidFill>
              <a:latin typeface="Arial" panose="020B0604020202020204" pitchFamily="34" charset="0"/>
              <a:cs typeface="Arial" panose="020B0604020202020204" pitchFamily="34" charset="0"/>
            </a:rPr>
            <a:t>Measurement and signature intelligence (MASINT)</a:t>
          </a:r>
        </a:p>
      </dgm:t>
    </dgm:pt>
    <dgm:pt modelId="{30E28C3C-59C9-4109-8622-F83106B7B373}" type="parTrans" cxnId="{AA5CC237-7291-4905-A6A9-2CB7612C7552}">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378EEC60-68A2-4E71-BAEA-5EF25E6765F8}" type="sibTrans" cxnId="{AA5CC237-7291-4905-A6A9-2CB7612C7552}">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68319483-3FDC-4085-81E0-061BDAC884A6}" type="pres">
      <dgm:prSet presAssocID="{14F00FC6-67EE-4230-80D4-9BF34872CBCF}" presName="linear" presStyleCnt="0">
        <dgm:presLayoutVars>
          <dgm:dir/>
          <dgm:animLvl val="lvl"/>
          <dgm:resizeHandles val="exact"/>
        </dgm:presLayoutVars>
      </dgm:prSet>
      <dgm:spPr/>
    </dgm:pt>
    <dgm:pt modelId="{6D796094-90DF-40AA-903E-048AB596732E}" type="pres">
      <dgm:prSet presAssocID="{E04C91BF-4E82-4167-BDA5-4A629964DFE4}" presName="parentLin" presStyleCnt="0"/>
      <dgm:spPr/>
    </dgm:pt>
    <dgm:pt modelId="{4DBA64EC-A1DA-4A3D-85AD-C51E80C8ABDA}" type="pres">
      <dgm:prSet presAssocID="{E04C91BF-4E82-4167-BDA5-4A629964DFE4}" presName="parentLeftMargin" presStyleLbl="node1" presStyleIdx="0" presStyleCnt="5"/>
      <dgm:spPr/>
    </dgm:pt>
    <dgm:pt modelId="{9257DC3D-E616-4235-A9A6-73CE0533FEB8}" type="pres">
      <dgm:prSet presAssocID="{E04C91BF-4E82-4167-BDA5-4A629964DFE4}" presName="parentText" presStyleLbl="node1" presStyleIdx="0" presStyleCnt="5" custLinFactNeighborY="-4000">
        <dgm:presLayoutVars>
          <dgm:chMax val="0"/>
          <dgm:bulletEnabled val="1"/>
        </dgm:presLayoutVars>
      </dgm:prSet>
      <dgm:spPr/>
    </dgm:pt>
    <dgm:pt modelId="{D566F56E-C009-40F1-8DA3-C665FD98574F}" type="pres">
      <dgm:prSet presAssocID="{E04C91BF-4E82-4167-BDA5-4A629964DFE4}" presName="negativeSpace" presStyleCnt="0"/>
      <dgm:spPr/>
    </dgm:pt>
    <dgm:pt modelId="{447DF72B-9081-45E7-B406-EE5E634FA0EA}" type="pres">
      <dgm:prSet presAssocID="{E04C91BF-4E82-4167-BDA5-4A629964DFE4}" presName="childText" presStyleLbl="conFgAcc1" presStyleIdx="0" presStyleCnt="5">
        <dgm:presLayoutVars>
          <dgm:bulletEnabled val="1"/>
        </dgm:presLayoutVars>
      </dgm:prSet>
      <dgm:spPr>
        <a:solidFill>
          <a:schemeClr val="bg2">
            <a:lumMod val="95000"/>
            <a:alpha val="90000"/>
          </a:schemeClr>
        </a:solidFill>
        <a:ln>
          <a:noFill/>
        </a:ln>
      </dgm:spPr>
    </dgm:pt>
    <dgm:pt modelId="{FBAC1EE1-7818-4DC4-A28A-407827E31D56}" type="pres">
      <dgm:prSet presAssocID="{F45161C9-DB02-48E8-8493-F57E9C92674D}" presName="spaceBetweenRectangles" presStyleCnt="0"/>
      <dgm:spPr/>
    </dgm:pt>
    <dgm:pt modelId="{741B3F07-A2FF-4E70-AF9D-00830E5F09F3}" type="pres">
      <dgm:prSet presAssocID="{04B087F3-C6E1-44E2-8837-0BEC61EE9FDA}" presName="parentLin" presStyleCnt="0"/>
      <dgm:spPr/>
    </dgm:pt>
    <dgm:pt modelId="{423139B6-6385-41DB-B272-A358646F330C}" type="pres">
      <dgm:prSet presAssocID="{04B087F3-C6E1-44E2-8837-0BEC61EE9FDA}" presName="parentLeftMargin" presStyleLbl="node1" presStyleIdx="0" presStyleCnt="5"/>
      <dgm:spPr/>
    </dgm:pt>
    <dgm:pt modelId="{9ACB1A69-378F-41D4-A873-D51680B4B58B}" type="pres">
      <dgm:prSet presAssocID="{04B087F3-C6E1-44E2-8837-0BEC61EE9FDA}" presName="parentText" presStyleLbl="node1" presStyleIdx="1" presStyleCnt="5" custLinFactNeighborY="-4000">
        <dgm:presLayoutVars>
          <dgm:chMax val="0"/>
          <dgm:bulletEnabled val="1"/>
        </dgm:presLayoutVars>
      </dgm:prSet>
      <dgm:spPr/>
    </dgm:pt>
    <dgm:pt modelId="{88F10A6A-DA4B-4C25-B66D-065C194052FE}" type="pres">
      <dgm:prSet presAssocID="{04B087F3-C6E1-44E2-8837-0BEC61EE9FDA}" presName="negativeSpace" presStyleCnt="0"/>
      <dgm:spPr/>
    </dgm:pt>
    <dgm:pt modelId="{3214A93F-BA5A-4422-BED9-ED9822AC0855}" type="pres">
      <dgm:prSet presAssocID="{04B087F3-C6E1-44E2-8837-0BEC61EE9FDA}" presName="childText" presStyleLbl="conFgAcc1" presStyleIdx="1" presStyleCnt="5">
        <dgm:presLayoutVars>
          <dgm:bulletEnabled val="1"/>
        </dgm:presLayoutVars>
      </dgm:prSet>
      <dgm:spPr>
        <a:solidFill>
          <a:schemeClr val="bg2">
            <a:lumMod val="95000"/>
            <a:alpha val="90000"/>
          </a:schemeClr>
        </a:solidFill>
        <a:ln>
          <a:noFill/>
        </a:ln>
      </dgm:spPr>
    </dgm:pt>
    <dgm:pt modelId="{7A53EE99-B609-4B64-ACB4-2C1EA99B96AA}" type="pres">
      <dgm:prSet presAssocID="{41535C74-422F-4D0C-B0A1-06CE6F91233E}" presName="spaceBetweenRectangles" presStyleCnt="0"/>
      <dgm:spPr/>
    </dgm:pt>
    <dgm:pt modelId="{C3E66F4A-085A-48C2-BF9C-E4F396A2941B}" type="pres">
      <dgm:prSet presAssocID="{25BE4BEE-7904-4D61-908C-314E720D6DB6}" presName="parentLin" presStyleCnt="0"/>
      <dgm:spPr/>
    </dgm:pt>
    <dgm:pt modelId="{9E7AF08A-BE47-41AB-973A-A437EECA57A8}" type="pres">
      <dgm:prSet presAssocID="{25BE4BEE-7904-4D61-908C-314E720D6DB6}" presName="parentLeftMargin" presStyleLbl="node1" presStyleIdx="1" presStyleCnt="5"/>
      <dgm:spPr/>
    </dgm:pt>
    <dgm:pt modelId="{19A5B5C0-F363-441D-920B-21D0BDE3A735}" type="pres">
      <dgm:prSet presAssocID="{25BE4BEE-7904-4D61-908C-314E720D6DB6}" presName="parentText" presStyleLbl="node1" presStyleIdx="2" presStyleCnt="5" custLinFactNeighborY="-4000">
        <dgm:presLayoutVars>
          <dgm:chMax val="0"/>
          <dgm:bulletEnabled val="1"/>
        </dgm:presLayoutVars>
      </dgm:prSet>
      <dgm:spPr/>
    </dgm:pt>
    <dgm:pt modelId="{3EBDFAAD-B6DD-405C-9DD6-808002573E4F}" type="pres">
      <dgm:prSet presAssocID="{25BE4BEE-7904-4D61-908C-314E720D6DB6}" presName="negativeSpace" presStyleCnt="0"/>
      <dgm:spPr/>
    </dgm:pt>
    <dgm:pt modelId="{D346A278-77FF-4323-9E85-C6114F7A2753}" type="pres">
      <dgm:prSet presAssocID="{25BE4BEE-7904-4D61-908C-314E720D6DB6}" presName="childText" presStyleLbl="conFgAcc1" presStyleIdx="2" presStyleCnt="5">
        <dgm:presLayoutVars>
          <dgm:bulletEnabled val="1"/>
        </dgm:presLayoutVars>
      </dgm:prSet>
      <dgm:spPr>
        <a:solidFill>
          <a:schemeClr val="bg2">
            <a:lumMod val="95000"/>
            <a:alpha val="90000"/>
          </a:schemeClr>
        </a:solidFill>
        <a:ln>
          <a:noFill/>
        </a:ln>
      </dgm:spPr>
    </dgm:pt>
    <dgm:pt modelId="{E4261D49-836F-4812-A2CF-390778CD7B20}" type="pres">
      <dgm:prSet presAssocID="{6C2EA444-6436-4903-AADB-C522508B708B}" presName="spaceBetweenRectangles" presStyleCnt="0"/>
      <dgm:spPr/>
    </dgm:pt>
    <dgm:pt modelId="{6E7B84A4-192B-4AFC-992F-1E98168671E1}" type="pres">
      <dgm:prSet presAssocID="{BF076C0A-5139-48EE-9354-E56E63144F81}" presName="parentLin" presStyleCnt="0"/>
      <dgm:spPr/>
    </dgm:pt>
    <dgm:pt modelId="{3487AE4D-1210-42B6-A378-8324892EDD8D}" type="pres">
      <dgm:prSet presAssocID="{BF076C0A-5139-48EE-9354-E56E63144F81}" presName="parentLeftMargin" presStyleLbl="node1" presStyleIdx="2" presStyleCnt="5"/>
      <dgm:spPr/>
    </dgm:pt>
    <dgm:pt modelId="{A81E6C63-E4D2-4524-A0CC-344860FB858D}" type="pres">
      <dgm:prSet presAssocID="{BF076C0A-5139-48EE-9354-E56E63144F81}" presName="parentText" presStyleLbl="node1" presStyleIdx="3" presStyleCnt="5" custLinFactNeighborY="-4000">
        <dgm:presLayoutVars>
          <dgm:chMax val="0"/>
          <dgm:bulletEnabled val="1"/>
        </dgm:presLayoutVars>
      </dgm:prSet>
      <dgm:spPr/>
    </dgm:pt>
    <dgm:pt modelId="{385E3CB5-745B-4190-BA0B-3E9E5329F333}" type="pres">
      <dgm:prSet presAssocID="{BF076C0A-5139-48EE-9354-E56E63144F81}" presName="negativeSpace" presStyleCnt="0"/>
      <dgm:spPr/>
    </dgm:pt>
    <dgm:pt modelId="{48A37BE3-6F7D-4B6C-91E7-D6B90B68B674}" type="pres">
      <dgm:prSet presAssocID="{BF076C0A-5139-48EE-9354-E56E63144F81}" presName="childText" presStyleLbl="conFgAcc1" presStyleIdx="3" presStyleCnt="5">
        <dgm:presLayoutVars>
          <dgm:bulletEnabled val="1"/>
        </dgm:presLayoutVars>
      </dgm:prSet>
      <dgm:spPr>
        <a:solidFill>
          <a:schemeClr val="bg2">
            <a:lumMod val="95000"/>
            <a:alpha val="90000"/>
          </a:schemeClr>
        </a:solidFill>
        <a:ln>
          <a:noFill/>
        </a:ln>
      </dgm:spPr>
    </dgm:pt>
    <dgm:pt modelId="{497B728A-832E-4C28-B9F3-7AA601F6F0BC}" type="pres">
      <dgm:prSet presAssocID="{3B168CE7-656C-4909-B879-CEB47F0EF6B2}" presName="spaceBetweenRectangles" presStyleCnt="0"/>
      <dgm:spPr/>
    </dgm:pt>
    <dgm:pt modelId="{967AB13E-FBDA-4002-B276-6174DB8CD898}" type="pres">
      <dgm:prSet presAssocID="{53CB649D-1A3B-4C47-AD8C-93119A2A7408}" presName="parentLin" presStyleCnt="0"/>
      <dgm:spPr/>
    </dgm:pt>
    <dgm:pt modelId="{02A951B9-4FB4-40C0-9492-93E7DE107477}" type="pres">
      <dgm:prSet presAssocID="{53CB649D-1A3B-4C47-AD8C-93119A2A7408}" presName="parentLeftMargin" presStyleLbl="node1" presStyleIdx="3" presStyleCnt="5"/>
      <dgm:spPr/>
    </dgm:pt>
    <dgm:pt modelId="{40BB871C-F74A-4600-B8C5-5D55B5BC4607}" type="pres">
      <dgm:prSet presAssocID="{53CB649D-1A3B-4C47-AD8C-93119A2A7408}" presName="parentText" presStyleLbl="node1" presStyleIdx="4" presStyleCnt="5">
        <dgm:presLayoutVars>
          <dgm:chMax val="0"/>
          <dgm:bulletEnabled val="1"/>
        </dgm:presLayoutVars>
      </dgm:prSet>
      <dgm:spPr/>
    </dgm:pt>
    <dgm:pt modelId="{F0052A69-BE65-4905-8D19-32FB4B551EA6}" type="pres">
      <dgm:prSet presAssocID="{53CB649D-1A3B-4C47-AD8C-93119A2A7408}" presName="negativeSpace" presStyleCnt="0"/>
      <dgm:spPr/>
    </dgm:pt>
    <dgm:pt modelId="{0325EC87-AD25-4946-A42E-2EAEDE55D73B}" type="pres">
      <dgm:prSet presAssocID="{53CB649D-1A3B-4C47-AD8C-93119A2A7408}" presName="childText" presStyleLbl="conFgAcc1" presStyleIdx="4" presStyleCnt="5">
        <dgm:presLayoutVars>
          <dgm:bulletEnabled val="1"/>
        </dgm:presLayoutVars>
      </dgm:prSet>
      <dgm:spPr>
        <a:solidFill>
          <a:schemeClr val="bg2">
            <a:lumMod val="95000"/>
            <a:alpha val="90000"/>
          </a:schemeClr>
        </a:solidFill>
        <a:ln>
          <a:noFill/>
        </a:ln>
      </dgm:spPr>
    </dgm:pt>
  </dgm:ptLst>
  <dgm:cxnLst>
    <dgm:cxn modelId="{3F4CB302-D63D-49CE-8AA1-D8961801ABF8}" type="presOf" srcId="{25BE4BEE-7904-4D61-908C-314E720D6DB6}" destId="{19A5B5C0-F363-441D-920B-21D0BDE3A735}" srcOrd="1" destOrd="0" presId="urn:microsoft.com/office/officeart/2005/8/layout/list1"/>
    <dgm:cxn modelId="{EBB70006-3099-4B1E-8E1B-3458B68135D2}" type="presOf" srcId="{04B087F3-C6E1-44E2-8837-0BEC61EE9FDA}" destId="{423139B6-6385-41DB-B272-A358646F330C}" srcOrd="0" destOrd="0" presId="urn:microsoft.com/office/officeart/2005/8/layout/list1"/>
    <dgm:cxn modelId="{6E60F115-698F-4123-AC81-0C297AA11503}" type="presOf" srcId="{04B087F3-C6E1-44E2-8837-0BEC61EE9FDA}" destId="{9ACB1A69-378F-41D4-A873-D51680B4B58B}" srcOrd="1" destOrd="0" presId="urn:microsoft.com/office/officeart/2005/8/layout/list1"/>
    <dgm:cxn modelId="{A3F6D727-554B-493A-B199-D940963CE653}" type="presOf" srcId="{25BE4BEE-7904-4D61-908C-314E720D6DB6}" destId="{9E7AF08A-BE47-41AB-973A-A437EECA57A8}" srcOrd="0" destOrd="0" presId="urn:microsoft.com/office/officeart/2005/8/layout/list1"/>
    <dgm:cxn modelId="{7AD5AC29-667A-46C5-BE55-B768B13C4612}" type="presOf" srcId="{E04C91BF-4E82-4167-BDA5-4A629964DFE4}" destId="{4DBA64EC-A1DA-4A3D-85AD-C51E80C8ABDA}" srcOrd="0" destOrd="0" presId="urn:microsoft.com/office/officeart/2005/8/layout/list1"/>
    <dgm:cxn modelId="{54C17333-8750-47CE-84A5-9AD98E4612F7}" type="presOf" srcId="{BF076C0A-5139-48EE-9354-E56E63144F81}" destId="{3487AE4D-1210-42B6-A378-8324892EDD8D}" srcOrd="0" destOrd="0" presId="urn:microsoft.com/office/officeart/2005/8/layout/list1"/>
    <dgm:cxn modelId="{AA5CC237-7291-4905-A6A9-2CB7612C7552}" srcId="{14F00FC6-67EE-4230-80D4-9BF34872CBCF}" destId="{53CB649D-1A3B-4C47-AD8C-93119A2A7408}" srcOrd="4" destOrd="0" parTransId="{30E28C3C-59C9-4109-8622-F83106B7B373}" sibTransId="{378EEC60-68A2-4E71-BAEA-5EF25E6765F8}"/>
    <dgm:cxn modelId="{8B1B404E-1081-4266-9AC3-49EA88B410B1}" type="presOf" srcId="{53CB649D-1A3B-4C47-AD8C-93119A2A7408}" destId="{02A951B9-4FB4-40C0-9492-93E7DE107477}" srcOrd="0" destOrd="0" presId="urn:microsoft.com/office/officeart/2005/8/layout/list1"/>
    <dgm:cxn modelId="{C3A12E87-FBE7-4EA2-A84D-1A5C6E6F224B}" srcId="{14F00FC6-67EE-4230-80D4-9BF34872CBCF}" destId="{04B087F3-C6E1-44E2-8837-0BEC61EE9FDA}" srcOrd="1" destOrd="0" parTransId="{CE9B62DA-21B3-47CE-9A03-00F83CCB9D95}" sibTransId="{41535C74-422F-4D0C-B0A1-06CE6F91233E}"/>
    <dgm:cxn modelId="{1B13589B-D299-483B-8EC0-F43647F72B66}" type="presOf" srcId="{E04C91BF-4E82-4167-BDA5-4A629964DFE4}" destId="{9257DC3D-E616-4235-A9A6-73CE0533FEB8}" srcOrd="1" destOrd="0" presId="urn:microsoft.com/office/officeart/2005/8/layout/list1"/>
    <dgm:cxn modelId="{2EB75CA6-104F-4735-B23C-3C78E8FF2986}" type="presOf" srcId="{14F00FC6-67EE-4230-80D4-9BF34872CBCF}" destId="{68319483-3FDC-4085-81E0-061BDAC884A6}" srcOrd="0" destOrd="0" presId="urn:microsoft.com/office/officeart/2005/8/layout/list1"/>
    <dgm:cxn modelId="{E1A818AC-4A0D-4DAE-99A4-0D5FD80114C4}" srcId="{14F00FC6-67EE-4230-80D4-9BF34872CBCF}" destId="{E04C91BF-4E82-4167-BDA5-4A629964DFE4}" srcOrd="0" destOrd="0" parTransId="{3987683B-4885-4A6D-8AC5-8D583A2F43C8}" sibTransId="{F45161C9-DB02-48E8-8493-F57E9C92674D}"/>
    <dgm:cxn modelId="{C22FD7AC-2A8E-44EA-889E-E555981E4A94}" srcId="{14F00FC6-67EE-4230-80D4-9BF34872CBCF}" destId="{25BE4BEE-7904-4D61-908C-314E720D6DB6}" srcOrd="2" destOrd="0" parTransId="{4F792DD3-BBE3-4432-A0B7-A78671BFF2A5}" sibTransId="{6C2EA444-6436-4903-AADB-C522508B708B}"/>
    <dgm:cxn modelId="{F58694B1-CFE1-4789-85A3-CB146E900147}" srcId="{14F00FC6-67EE-4230-80D4-9BF34872CBCF}" destId="{BF076C0A-5139-48EE-9354-E56E63144F81}" srcOrd="3" destOrd="0" parTransId="{253D1D19-4700-40D9-B0AC-AF285D40F927}" sibTransId="{3B168CE7-656C-4909-B879-CEB47F0EF6B2}"/>
    <dgm:cxn modelId="{98B828B4-7096-4D76-8645-960010FD215B}" type="presOf" srcId="{BF076C0A-5139-48EE-9354-E56E63144F81}" destId="{A81E6C63-E4D2-4524-A0CC-344860FB858D}" srcOrd="1" destOrd="0" presId="urn:microsoft.com/office/officeart/2005/8/layout/list1"/>
    <dgm:cxn modelId="{C516D6C2-31E5-452F-A86E-65574F78FBE5}" type="presOf" srcId="{53CB649D-1A3B-4C47-AD8C-93119A2A7408}" destId="{40BB871C-F74A-4600-B8C5-5D55B5BC4607}" srcOrd="1" destOrd="0" presId="urn:microsoft.com/office/officeart/2005/8/layout/list1"/>
    <dgm:cxn modelId="{B3AAC4FE-0D3B-425A-A95A-D77620A385F6}" type="presParOf" srcId="{68319483-3FDC-4085-81E0-061BDAC884A6}" destId="{6D796094-90DF-40AA-903E-048AB596732E}" srcOrd="0" destOrd="0" presId="urn:microsoft.com/office/officeart/2005/8/layout/list1"/>
    <dgm:cxn modelId="{36834984-FF4D-44B3-94DE-FC0A0D40AFFF}" type="presParOf" srcId="{6D796094-90DF-40AA-903E-048AB596732E}" destId="{4DBA64EC-A1DA-4A3D-85AD-C51E80C8ABDA}" srcOrd="0" destOrd="0" presId="urn:microsoft.com/office/officeart/2005/8/layout/list1"/>
    <dgm:cxn modelId="{32F964B8-F503-40E4-A4DE-D28AE41ADF59}" type="presParOf" srcId="{6D796094-90DF-40AA-903E-048AB596732E}" destId="{9257DC3D-E616-4235-A9A6-73CE0533FEB8}" srcOrd="1" destOrd="0" presId="urn:microsoft.com/office/officeart/2005/8/layout/list1"/>
    <dgm:cxn modelId="{EE22458E-923E-4B3B-873D-C3778D90F815}" type="presParOf" srcId="{68319483-3FDC-4085-81E0-061BDAC884A6}" destId="{D566F56E-C009-40F1-8DA3-C665FD98574F}" srcOrd="1" destOrd="0" presId="urn:microsoft.com/office/officeart/2005/8/layout/list1"/>
    <dgm:cxn modelId="{99DAE39B-19FB-4A7A-9706-79390829BA79}" type="presParOf" srcId="{68319483-3FDC-4085-81E0-061BDAC884A6}" destId="{447DF72B-9081-45E7-B406-EE5E634FA0EA}" srcOrd="2" destOrd="0" presId="urn:microsoft.com/office/officeart/2005/8/layout/list1"/>
    <dgm:cxn modelId="{3AE12AEC-FC8A-489A-ADAD-D00CF8392795}" type="presParOf" srcId="{68319483-3FDC-4085-81E0-061BDAC884A6}" destId="{FBAC1EE1-7818-4DC4-A28A-407827E31D56}" srcOrd="3" destOrd="0" presId="urn:microsoft.com/office/officeart/2005/8/layout/list1"/>
    <dgm:cxn modelId="{92B9D272-F3E2-4AAB-9EAA-616D92E3BBF1}" type="presParOf" srcId="{68319483-3FDC-4085-81E0-061BDAC884A6}" destId="{741B3F07-A2FF-4E70-AF9D-00830E5F09F3}" srcOrd="4" destOrd="0" presId="urn:microsoft.com/office/officeart/2005/8/layout/list1"/>
    <dgm:cxn modelId="{2134DCD6-4882-43F2-820C-84DC8D91111D}" type="presParOf" srcId="{741B3F07-A2FF-4E70-AF9D-00830E5F09F3}" destId="{423139B6-6385-41DB-B272-A358646F330C}" srcOrd="0" destOrd="0" presId="urn:microsoft.com/office/officeart/2005/8/layout/list1"/>
    <dgm:cxn modelId="{8AD5127B-8231-4005-A200-41FF56A1486E}" type="presParOf" srcId="{741B3F07-A2FF-4E70-AF9D-00830E5F09F3}" destId="{9ACB1A69-378F-41D4-A873-D51680B4B58B}" srcOrd="1" destOrd="0" presId="urn:microsoft.com/office/officeart/2005/8/layout/list1"/>
    <dgm:cxn modelId="{1220D88E-D54D-4A9B-80D6-16FF593BBD9A}" type="presParOf" srcId="{68319483-3FDC-4085-81E0-061BDAC884A6}" destId="{88F10A6A-DA4B-4C25-B66D-065C194052FE}" srcOrd="5" destOrd="0" presId="urn:microsoft.com/office/officeart/2005/8/layout/list1"/>
    <dgm:cxn modelId="{5998FDB0-BE08-4712-88A5-B6DE40972FE8}" type="presParOf" srcId="{68319483-3FDC-4085-81E0-061BDAC884A6}" destId="{3214A93F-BA5A-4422-BED9-ED9822AC0855}" srcOrd="6" destOrd="0" presId="urn:microsoft.com/office/officeart/2005/8/layout/list1"/>
    <dgm:cxn modelId="{554052F8-4E37-4E73-AF49-F1B1AC3C28CA}" type="presParOf" srcId="{68319483-3FDC-4085-81E0-061BDAC884A6}" destId="{7A53EE99-B609-4B64-ACB4-2C1EA99B96AA}" srcOrd="7" destOrd="0" presId="urn:microsoft.com/office/officeart/2005/8/layout/list1"/>
    <dgm:cxn modelId="{E4942868-96F1-4CB1-A482-4EB28CA12E96}" type="presParOf" srcId="{68319483-3FDC-4085-81E0-061BDAC884A6}" destId="{C3E66F4A-085A-48C2-BF9C-E4F396A2941B}" srcOrd="8" destOrd="0" presId="urn:microsoft.com/office/officeart/2005/8/layout/list1"/>
    <dgm:cxn modelId="{14FC9F85-09C4-4BB0-8144-289D7CB05FC1}" type="presParOf" srcId="{C3E66F4A-085A-48C2-BF9C-E4F396A2941B}" destId="{9E7AF08A-BE47-41AB-973A-A437EECA57A8}" srcOrd="0" destOrd="0" presId="urn:microsoft.com/office/officeart/2005/8/layout/list1"/>
    <dgm:cxn modelId="{EBADB5C5-75FB-4DC6-8243-53E8B5A08FF4}" type="presParOf" srcId="{C3E66F4A-085A-48C2-BF9C-E4F396A2941B}" destId="{19A5B5C0-F363-441D-920B-21D0BDE3A735}" srcOrd="1" destOrd="0" presId="urn:microsoft.com/office/officeart/2005/8/layout/list1"/>
    <dgm:cxn modelId="{F033BC01-3CCA-4C64-B5C4-526B31C0ACFC}" type="presParOf" srcId="{68319483-3FDC-4085-81E0-061BDAC884A6}" destId="{3EBDFAAD-B6DD-405C-9DD6-808002573E4F}" srcOrd="9" destOrd="0" presId="urn:microsoft.com/office/officeart/2005/8/layout/list1"/>
    <dgm:cxn modelId="{BC9D74FE-8260-4B2E-969B-A94E1BF8370C}" type="presParOf" srcId="{68319483-3FDC-4085-81E0-061BDAC884A6}" destId="{D346A278-77FF-4323-9E85-C6114F7A2753}" srcOrd="10" destOrd="0" presId="urn:microsoft.com/office/officeart/2005/8/layout/list1"/>
    <dgm:cxn modelId="{46863AA8-B246-4F55-846B-37B9AEA17B09}" type="presParOf" srcId="{68319483-3FDC-4085-81E0-061BDAC884A6}" destId="{E4261D49-836F-4812-A2CF-390778CD7B20}" srcOrd="11" destOrd="0" presId="urn:microsoft.com/office/officeart/2005/8/layout/list1"/>
    <dgm:cxn modelId="{4D6B27E9-2860-43A3-9522-B6835B15F437}" type="presParOf" srcId="{68319483-3FDC-4085-81E0-061BDAC884A6}" destId="{6E7B84A4-192B-4AFC-992F-1E98168671E1}" srcOrd="12" destOrd="0" presId="urn:microsoft.com/office/officeart/2005/8/layout/list1"/>
    <dgm:cxn modelId="{DF9D1D36-EBFD-4E57-AC4F-EF9F388AE50F}" type="presParOf" srcId="{6E7B84A4-192B-4AFC-992F-1E98168671E1}" destId="{3487AE4D-1210-42B6-A378-8324892EDD8D}" srcOrd="0" destOrd="0" presId="urn:microsoft.com/office/officeart/2005/8/layout/list1"/>
    <dgm:cxn modelId="{4847D138-7215-44DF-9BC0-FEE9B7FA3B7C}" type="presParOf" srcId="{6E7B84A4-192B-4AFC-992F-1E98168671E1}" destId="{A81E6C63-E4D2-4524-A0CC-344860FB858D}" srcOrd="1" destOrd="0" presId="urn:microsoft.com/office/officeart/2005/8/layout/list1"/>
    <dgm:cxn modelId="{2424F286-2763-405F-8009-4023A51BF3B9}" type="presParOf" srcId="{68319483-3FDC-4085-81E0-061BDAC884A6}" destId="{385E3CB5-745B-4190-BA0B-3E9E5329F333}" srcOrd="13" destOrd="0" presId="urn:microsoft.com/office/officeart/2005/8/layout/list1"/>
    <dgm:cxn modelId="{03159C00-0959-4587-933F-8B1590CB4E78}" type="presParOf" srcId="{68319483-3FDC-4085-81E0-061BDAC884A6}" destId="{48A37BE3-6F7D-4B6C-91E7-D6B90B68B674}" srcOrd="14" destOrd="0" presId="urn:microsoft.com/office/officeart/2005/8/layout/list1"/>
    <dgm:cxn modelId="{AB5A842E-F101-41DB-9ED6-F9D456B7DC69}" type="presParOf" srcId="{68319483-3FDC-4085-81E0-061BDAC884A6}" destId="{497B728A-832E-4C28-B9F3-7AA601F6F0BC}" srcOrd="15" destOrd="0" presId="urn:microsoft.com/office/officeart/2005/8/layout/list1"/>
    <dgm:cxn modelId="{4E8DB3C5-5D67-4708-B029-E89EB92B570C}" type="presParOf" srcId="{68319483-3FDC-4085-81E0-061BDAC884A6}" destId="{967AB13E-FBDA-4002-B276-6174DB8CD898}" srcOrd="16" destOrd="0" presId="urn:microsoft.com/office/officeart/2005/8/layout/list1"/>
    <dgm:cxn modelId="{F6059B0E-38F7-4AB7-945D-8CBDF4E7DFFE}" type="presParOf" srcId="{967AB13E-FBDA-4002-B276-6174DB8CD898}" destId="{02A951B9-4FB4-40C0-9492-93E7DE107477}" srcOrd="0" destOrd="0" presId="urn:microsoft.com/office/officeart/2005/8/layout/list1"/>
    <dgm:cxn modelId="{948AF6BC-37C4-41E5-B43A-41C80F9F637A}" type="presParOf" srcId="{967AB13E-FBDA-4002-B276-6174DB8CD898}" destId="{40BB871C-F74A-4600-B8C5-5D55B5BC4607}" srcOrd="1" destOrd="0" presId="urn:microsoft.com/office/officeart/2005/8/layout/list1"/>
    <dgm:cxn modelId="{B4C7848F-C91A-49D7-9967-9AA91B1E76DA}" type="presParOf" srcId="{68319483-3FDC-4085-81E0-061BDAC884A6}" destId="{F0052A69-BE65-4905-8D19-32FB4B551EA6}" srcOrd="17" destOrd="0" presId="urn:microsoft.com/office/officeart/2005/8/layout/list1"/>
    <dgm:cxn modelId="{434A9BB0-417F-4B39-BD36-A51541CBD4E8}" type="presParOf" srcId="{68319483-3FDC-4085-81E0-061BDAC884A6}" destId="{0325EC87-AD25-4946-A42E-2EAEDE55D73B}"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7A73821-17A5-45D7-ABF4-29F921C2A7B7}"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2193F0BC-5025-455E-A411-EA3D95FFD337}">
      <dgm:prSet custT="1"/>
      <dgm:spPr/>
      <dgm:t>
        <a:bodyPr/>
        <a:lstStyle/>
        <a:p>
          <a:r>
            <a:rPr lang="en-US" sz="2200" dirty="0">
              <a:solidFill>
                <a:srgbClr val="3C4743"/>
              </a:solidFill>
              <a:latin typeface="Arial" panose="020B0604020202020204" pitchFamily="34" charset="0"/>
              <a:cs typeface="Arial" panose="020B0604020202020204" pitchFamily="34" charset="0"/>
            </a:rPr>
            <a:t>Providing information about potential targets</a:t>
          </a:r>
        </a:p>
      </dgm:t>
    </dgm:pt>
    <dgm:pt modelId="{B1E24BF4-6772-415C-9CB6-EFCBAEFA40F6}" type="parTrans" cxnId="{CEC718EE-76E5-4885-97DE-B7D47CF00DD2}">
      <dgm:prSet/>
      <dgm:spPr/>
      <dgm:t>
        <a:bodyPr/>
        <a:lstStyle/>
        <a:p>
          <a:endParaRPr lang="en-US" sz="2200"/>
        </a:p>
      </dgm:t>
    </dgm:pt>
    <dgm:pt modelId="{566246D1-C2BE-4093-B520-E2B3DB5D31D4}" type="sibTrans" cxnId="{CEC718EE-76E5-4885-97DE-B7D47CF00DD2}">
      <dgm:prSet/>
      <dgm:spPr/>
      <dgm:t>
        <a:bodyPr/>
        <a:lstStyle/>
        <a:p>
          <a:endParaRPr lang="en-US" sz="2200"/>
        </a:p>
      </dgm:t>
    </dgm:pt>
    <dgm:pt modelId="{5D92373A-4C0C-4B17-9F77-EEB9506E385A}">
      <dgm:prSet custT="1"/>
      <dgm:spPr/>
      <dgm:t>
        <a:bodyPr/>
        <a:lstStyle/>
        <a:p>
          <a:r>
            <a:rPr lang="en-US" sz="2200" dirty="0">
              <a:solidFill>
                <a:srgbClr val="3C4743"/>
              </a:solidFill>
              <a:latin typeface="Arial" panose="020B0604020202020204" pitchFamily="34" charset="0"/>
              <a:cs typeface="Arial" panose="020B0604020202020204" pitchFamily="34" charset="0"/>
            </a:rPr>
            <a:t>Collecting information about cyberwar capabilities of third parties and using information to “frame” a third party as the source of an attack</a:t>
          </a:r>
        </a:p>
      </dgm:t>
    </dgm:pt>
    <dgm:pt modelId="{98B5A335-7243-4EFE-B37E-B3D1374B74B3}" type="parTrans" cxnId="{6BA70000-266B-48EC-B30C-6B72E5DBD703}">
      <dgm:prSet/>
      <dgm:spPr/>
      <dgm:t>
        <a:bodyPr/>
        <a:lstStyle/>
        <a:p>
          <a:endParaRPr lang="en-US" sz="2200"/>
        </a:p>
      </dgm:t>
    </dgm:pt>
    <dgm:pt modelId="{3C235F08-93BF-40C4-B747-B8CD59E1B564}" type="sibTrans" cxnId="{6BA70000-266B-48EC-B30C-6B72E5DBD703}">
      <dgm:prSet/>
      <dgm:spPr/>
      <dgm:t>
        <a:bodyPr/>
        <a:lstStyle/>
        <a:p>
          <a:endParaRPr lang="en-US" sz="2200"/>
        </a:p>
      </dgm:t>
    </dgm:pt>
    <dgm:pt modelId="{B739F61B-53D6-4B00-A55E-249F4FC18F46}" type="pres">
      <dgm:prSet presAssocID="{C7A73821-17A5-45D7-ABF4-29F921C2A7B7}" presName="Name0" presStyleCnt="0">
        <dgm:presLayoutVars>
          <dgm:chMax val="7"/>
          <dgm:dir/>
          <dgm:animLvl val="lvl"/>
          <dgm:resizeHandles val="exact"/>
        </dgm:presLayoutVars>
      </dgm:prSet>
      <dgm:spPr/>
    </dgm:pt>
    <dgm:pt modelId="{E531C51D-68C1-453F-A030-5766ED6EDB15}" type="pres">
      <dgm:prSet presAssocID="{2193F0BC-5025-455E-A411-EA3D95FFD337}" presName="circle1" presStyleLbl="node1" presStyleIdx="0" presStyleCnt="2"/>
      <dgm:spPr/>
    </dgm:pt>
    <dgm:pt modelId="{28982595-FDEF-4B78-BA88-EC1C02B98C3B}" type="pres">
      <dgm:prSet presAssocID="{2193F0BC-5025-455E-A411-EA3D95FFD337}" presName="space" presStyleCnt="0"/>
      <dgm:spPr/>
    </dgm:pt>
    <dgm:pt modelId="{6F678C8A-D696-4526-9FC2-813A5581E294}" type="pres">
      <dgm:prSet presAssocID="{2193F0BC-5025-455E-A411-EA3D95FFD337}" presName="rect1" presStyleLbl="alignAcc1" presStyleIdx="0" presStyleCnt="2"/>
      <dgm:spPr/>
    </dgm:pt>
    <dgm:pt modelId="{F4ED12DE-8C91-4F41-94A5-D7B86488DCB5}" type="pres">
      <dgm:prSet presAssocID="{5D92373A-4C0C-4B17-9F77-EEB9506E385A}" presName="vertSpace2" presStyleLbl="node1" presStyleIdx="0" presStyleCnt="2"/>
      <dgm:spPr/>
    </dgm:pt>
    <dgm:pt modelId="{570F8125-6964-4173-98FC-1F3EF99EBB17}" type="pres">
      <dgm:prSet presAssocID="{5D92373A-4C0C-4B17-9F77-EEB9506E385A}" presName="circle2" presStyleLbl="node1" presStyleIdx="1" presStyleCnt="2"/>
      <dgm:spPr/>
    </dgm:pt>
    <dgm:pt modelId="{C5F019CB-766C-45C3-AAD3-4A654A55A89B}" type="pres">
      <dgm:prSet presAssocID="{5D92373A-4C0C-4B17-9F77-EEB9506E385A}" presName="rect2" presStyleLbl="alignAcc1" presStyleIdx="1" presStyleCnt="2"/>
      <dgm:spPr/>
    </dgm:pt>
    <dgm:pt modelId="{10D8EC4A-99C2-4448-8119-26E23BDC9239}" type="pres">
      <dgm:prSet presAssocID="{2193F0BC-5025-455E-A411-EA3D95FFD337}" presName="rect1ParTxNoCh" presStyleLbl="alignAcc1" presStyleIdx="1" presStyleCnt="2">
        <dgm:presLayoutVars>
          <dgm:chMax val="1"/>
          <dgm:bulletEnabled val="1"/>
        </dgm:presLayoutVars>
      </dgm:prSet>
      <dgm:spPr/>
    </dgm:pt>
    <dgm:pt modelId="{6626BA01-022E-486C-A6F2-36A9A722712F}" type="pres">
      <dgm:prSet presAssocID="{5D92373A-4C0C-4B17-9F77-EEB9506E385A}" presName="rect2ParTxNoCh" presStyleLbl="alignAcc1" presStyleIdx="1" presStyleCnt="2">
        <dgm:presLayoutVars>
          <dgm:chMax val="1"/>
          <dgm:bulletEnabled val="1"/>
        </dgm:presLayoutVars>
      </dgm:prSet>
      <dgm:spPr/>
    </dgm:pt>
  </dgm:ptLst>
  <dgm:cxnLst>
    <dgm:cxn modelId="{6BA70000-266B-48EC-B30C-6B72E5DBD703}" srcId="{C7A73821-17A5-45D7-ABF4-29F921C2A7B7}" destId="{5D92373A-4C0C-4B17-9F77-EEB9506E385A}" srcOrd="1" destOrd="0" parTransId="{98B5A335-7243-4EFE-B37E-B3D1374B74B3}" sibTransId="{3C235F08-93BF-40C4-B747-B8CD59E1B564}"/>
    <dgm:cxn modelId="{77C66A00-3F2E-4B80-B30E-A2A033DF2D0A}" type="presOf" srcId="{5D92373A-4C0C-4B17-9F77-EEB9506E385A}" destId="{C5F019CB-766C-45C3-AAD3-4A654A55A89B}" srcOrd="0" destOrd="0" presId="urn:microsoft.com/office/officeart/2005/8/layout/target3"/>
    <dgm:cxn modelId="{0EB02042-ACB5-4FF2-A7C7-D3839AE8645D}" type="presOf" srcId="{2193F0BC-5025-455E-A411-EA3D95FFD337}" destId="{6F678C8A-D696-4526-9FC2-813A5581E294}" srcOrd="0" destOrd="0" presId="urn:microsoft.com/office/officeart/2005/8/layout/target3"/>
    <dgm:cxn modelId="{C0260043-6C67-436B-BA12-43A2370C2568}" type="presOf" srcId="{2193F0BC-5025-455E-A411-EA3D95FFD337}" destId="{10D8EC4A-99C2-4448-8119-26E23BDC9239}" srcOrd="1" destOrd="0" presId="urn:microsoft.com/office/officeart/2005/8/layout/target3"/>
    <dgm:cxn modelId="{B2C0CD64-9CCB-44BE-885D-D114BB9D130D}" type="presOf" srcId="{C7A73821-17A5-45D7-ABF4-29F921C2A7B7}" destId="{B739F61B-53D6-4B00-A55E-249F4FC18F46}" srcOrd="0" destOrd="0" presId="urn:microsoft.com/office/officeart/2005/8/layout/target3"/>
    <dgm:cxn modelId="{CEC718EE-76E5-4885-97DE-B7D47CF00DD2}" srcId="{C7A73821-17A5-45D7-ABF4-29F921C2A7B7}" destId="{2193F0BC-5025-455E-A411-EA3D95FFD337}" srcOrd="0" destOrd="0" parTransId="{B1E24BF4-6772-415C-9CB6-EFCBAEFA40F6}" sibTransId="{566246D1-C2BE-4093-B520-E2B3DB5D31D4}"/>
    <dgm:cxn modelId="{7680A6F4-7C9E-4B67-9593-27D17B796E1C}" type="presOf" srcId="{5D92373A-4C0C-4B17-9F77-EEB9506E385A}" destId="{6626BA01-022E-486C-A6F2-36A9A722712F}" srcOrd="1" destOrd="0" presId="urn:microsoft.com/office/officeart/2005/8/layout/target3"/>
    <dgm:cxn modelId="{C0FD5FB4-552C-49A6-BFA7-28353FCAA8C4}" type="presParOf" srcId="{B739F61B-53D6-4B00-A55E-249F4FC18F46}" destId="{E531C51D-68C1-453F-A030-5766ED6EDB15}" srcOrd="0" destOrd="0" presId="urn:microsoft.com/office/officeart/2005/8/layout/target3"/>
    <dgm:cxn modelId="{EAF258FB-3F16-462C-8D07-17845DC4AD39}" type="presParOf" srcId="{B739F61B-53D6-4B00-A55E-249F4FC18F46}" destId="{28982595-FDEF-4B78-BA88-EC1C02B98C3B}" srcOrd="1" destOrd="0" presId="urn:microsoft.com/office/officeart/2005/8/layout/target3"/>
    <dgm:cxn modelId="{A3927ACF-97B5-475E-ABFA-565EB47175E4}" type="presParOf" srcId="{B739F61B-53D6-4B00-A55E-249F4FC18F46}" destId="{6F678C8A-D696-4526-9FC2-813A5581E294}" srcOrd="2" destOrd="0" presId="urn:microsoft.com/office/officeart/2005/8/layout/target3"/>
    <dgm:cxn modelId="{FA01B373-733F-4573-9E55-56E89CF5BE38}" type="presParOf" srcId="{B739F61B-53D6-4B00-A55E-249F4FC18F46}" destId="{F4ED12DE-8C91-4F41-94A5-D7B86488DCB5}" srcOrd="3" destOrd="0" presId="urn:microsoft.com/office/officeart/2005/8/layout/target3"/>
    <dgm:cxn modelId="{E4B847AF-EEE4-4306-A074-6A2C9810115F}" type="presParOf" srcId="{B739F61B-53D6-4B00-A55E-249F4FC18F46}" destId="{570F8125-6964-4173-98FC-1F3EF99EBB17}" srcOrd="4" destOrd="0" presId="urn:microsoft.com/office/officeart/2005/8/layout/target3"/>
    <dgm:cxn modelId="{6EA47398-B4EE-4AD5-9F64-EF896720AF47}" type="presParOf" srcId="{B739F61B-53D6-4B00-A55E-249F4FC18F46}" destId="{C5F019CB-766C-45C3-AAD3-4A654A55A89B}" srcOrd="5" destOrd="0" presId="urn:microsoft.com/office/officeart/2005/8/layout/target3"/>
    <dgm:cxn modelId="{47C431FE-5359-49C9-8DD2-EB3F4E8886D9}" type="presParOf" srcId="{B739F61B-53D6-4B00-A55E-249F4FC18F46}" destId="{10D8EC4A-99C2-4448-8119-26E23BDC9239}" srcOrd="6" destOrd="0" presId="urn:microsoft.com/office/officeart/2005/8/layout/target3"/>
    <dgm:cxn modelId="{7547DC5B-199D-4934-A596-91A062BBC187}" type="presParOf" srcId="{B739F61B-53D6-4B00-A55E-249F4FC18F46}" destId="{6626BA01-022E-486C-A6F2-36A9A722712F}" srcOrd="7"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377D7E6-941D-4BBF-AD78-073A44B97211}"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C70E574B-04EF-4141-B816-7F3C35014EE4}">
      <dgm:prSet custT="1"/>
      <dgm:spPr/>
      <dgm:t>
        <a:bodyPr/>
        <a:lstStyle/>
        <a:p>
          <a:r>
            <a:rPr lang="en-US" sz="2200" dirty="0">
              <a:solidFill>
                <a:srgbClr val="3C4743"/>
              </a:solidFill>
              <a:latin typeface="Arial" panose="020B0604020202020204" pitchFamily="34" charset="0"/>
              <a:cs typeface="Arial" panose="020B0604020202020204" pitchFamily="34" charset="0"/>
            </a:rPr>
            <a:t>Gathering information about adversaries through intelligence</a:t>
          </a:r>
        </a:p>
      </dgm:t>
    </dgm:pt>
    <dgm:pt modelId="{6A79E2F1-B80F-4214-9DF3-3A3D2F12374A}" type="parTrans" cxnId="{A600DAFE-FA79-4FA5-8F87-D52DFDE08057}">
      <dgm:prSet/>
      <dgm:spPr/>
      <dgm:t>
        <a:bodyPr/>
        <a:lstStyle/>
        <a:p>
          <a:endParaRPr lang="en-US" sz="2200"/>
        </a:p>
      </dgm:t>
    </dgm:pt>
    <dgm:pt modelId="{39666292-6983-481D-8CF3-62ABF73CA2B0}" type="sibTrans" cxnId="{A600DAFE-FA79-4FA5-8F87-D52DFDE08057}">
      <dgm:prSet/>
      <dgm:spPr/>
      <dgm:t>
        <a:bodyPr/>
        <a:lstStyle/>
        <a:p>
          <a:endParaRPr lang="en-US" sz="2200"/>
        </a:p>
      </dgm:t>
    </dgm:pt>
    <dgm:pt modelId="{37011F2C-52C4-4B80-89A7-3BB02FE0F2F2}">
      <dgm:prSet custT="1"/>
      <dgm:spPr/>
      <dgm:t>
        <a:bodyPr/>
        <a:lstStyle/>
        <a:p>
          <a:r>
            <a:rPr lang="en-US" sz="2200" dirty="0">
              <a:solidFill>
                <a:srgbClr val="3C4743"/>
              </a:solidFill>
              <a:latin typeface="Arial" panose="020B0604020202020204" pitchFamily="34" charset="0"/>
              <a:cs typeface="Arial" panose="020B0604020202020204" pitchFamily="34" charset="0"/>
            </a:rPr>
            <a:t>May leverage HUMINT, SIGINT, and other traditional methods</a:t>
          </a:r>
        </a:p>
      </dgm:t>
    </dgm:pt>
    <dgm:pt modelId="{58C9A3F4-6C99-4AFD-80DC-6B928EAC3FF2}" type="parTrans" cxnId="{B60D5B36-8E6C-4169-A967-14FD00A8037D}">
      <dgm:prSet/>
      <dgm:spPr/>
      <dgm:t>
        <a:bodyPr/>
        <a:lstStyle/>
        <a:p>
          <a:endParaRPr lang="en-US" sz="2200"/>
        </a:p>
      </dgm:t>
    </dgm:pt>
    <dgm:pt modelId="{652AB8F3-33DD-451D-A2FB-5219F2BDAE34}" type="sibTrans" cxnId="{B60D5B36-8E6C-4169-A967-14FD00A8037D}">
      <dgm:prSet/>
      <dgm:spPr/>
      <dgm:t>
        <a:bodyPr/>
        <a:lstStyle/>
        <a:p>
          <a:endParaRPr lang="en-US" sz="2200"/>
        </a:p>
      </dgm:t>
    </dgm:pt>
    <dgm:pt modelId="{506047C9-DF57-4200-9DDE-EEA2B6A9B417}" type="pres">
      <dgm:prSet presAssocID="{B377D7E6-941D-4BBF-AD78-073A44B97211}" presName="Name0" presStyleCnt="0">
        <dgm:presLayoutVars>
          <dgm:chMax val="7"/>
          <dgm:dir/>
          <dgm:animLvl val="lvl"/>
          <dgm:resizeHandles val="exact"/>
        </dgm:presLayoutVars>
      </dgm:prSet>
      <dgm:spPr/>
    </dgm:pt>
    <dgm:pt modelId="{9AE577A4-6537-4632-9774-2D3326765518}" type="pres">
      <dgm:prSet presAssocID="{C70E574B-04EF-4141-B816-7F3C35014EE4}" presName="circle1" presStyleLbl="node1" presStyleIdx="0" presStyleCnt="2"/>
      <dgm:spPr/>
    </dgm:pt>
    <dgm:pt modelId="{DBFE8B8B-2AB9-42BF-A315-69D078ABE043}" type="pres">
      <dgm:prSet presAssocID="{C70E574B-04EF-4141-B816-7F3C35014EE4}" presName="space" presStyleCnt="0"/>
      <dgm:spPr/>
    </dgm:pt>
    <dgm:pt modelId="{22CC7DD9-5938-4878-AB97-3C91E062E2A0}" type="pres">
      <dgm:prSet presAssocID="{C70E574B-04EF-4141-B816-7F3C35014EE4}" presName="rect1" presStyleLbl="alignAcc1" presStyleIdx="0" presStyleCnt="2"/>
      <dgm:spPr/>
    </dgm:pt>
    <dgm:pt modelId="{4638A84E-5C94-43F0-A0FB-9F13C86A4E16}" type="pres">
      <dgm:prSet presAssocID="{37011F2C-52C4-4B80-89A7-3BB02FE0F2F2}" presName="vertSpace2" presStyleLbl="node1" presStyleIdx="0" presStyleCnt="2"/>
      <dgm:spPr/>
    </dgm:pt>
    <dgm:pt modelId="{3C93A9BC-0740-4C66-862D-E2EB889D9C80}" type="pres">
      <dgm:prSet presAssocID="{37011F2C-52C4-4B80-89A7-3BB02FE0F2F2}" presName="circle2" presStyleLbl="node1" presStyleIdx="1" presStyleCnt="2"/>
      <dgm:spPr/>
    </dgm:pt>
    <dgm:pt modelId="{B362DD2E-847D-4D58-B32B-338C274E87F6}" type="pres">
      <dgm:prSet presAssocID="{37011F2C-52C4-4B80-89A7-3BB02FE0F2F2}" presName="rect2" presStyleLbl="alignAcc1" presStyleIdx="1" presStyleCnt="2"/>
      <dgm:spPr/>
    </dgm:pt>
    <dgm:pt modelId="{83C92503-83B6-4444-894C-756F45C12849}" type="pres">
      <dgm:prSet presAssocID="{C70E574B-04EF-4141-B816-7F3C35014EE4}" presName="rect1ParTxNoCh" presStyleLbl="alignAcc1" presStyleIdx="1" presStyleCnt="2">
        <dgm:presLayoutVars>
          <dgm:chMax val="1"/>
          <dgm:bulletEnabled val="1"/>
        </dgm:presLayoutVars>
      </dgm:prSet>
      <dgm:spPr/>
    </dgm:pt>
    <dgm:pt modelId="{B09CDC18-2DB2-420C-A821-3F22479A6EFB}" type="pres">
      <dgm:prSet presAssocID="{37011F2C-52C4-4B80-89A7-3BB02FE0F2F2}" presName="rect2ParTxNoCh" presStyleLbl="alignAcc1" presStyleIdx="1" presStyleCnt="2">
        <dgm:presLayoutVars>
          <dgm:chMax val="1"/>
          <dgm:bulletEnabled val="1"/>
        </dgm:presLayoutVars>
      </dgm:prSet>
      <dgm:spPr/>
    </dgm:pt>
  </dgm:ptLst>
  <dgm:cxnLst>
    <dgm:cxn modelId="{B60D5B36-8E6C-4169-A967-14FD00A8037D}" srcId="{B377D7E6-941D-4BBF-AD78-073A44B97211}" destId="{37011F2C-52C4-4B80-89A7-3BB02FE0F2F2}" srcOrd="1" destOrd="0" parTransId="{58C9A3F4-6C99-4AFD-80DC-6B928EAC3FF2}" sibTransId="{652AB8F3-33DD-451D-A2FB-5219F2BDAE34}"/>
    <dgm:cxn modelId="{CE51AB6D-4555-401A-B4F5-53238E000071}" type="presOf" srcId="{C70E574B-04EF-4141-B816-7F3C35014EE4}" destId="{22CC7DD9-5938-4878-AB97-3C91E062E2A0}" srcOrd="0" destOrd="0" presId="urn:microsoft.com/office/officeart/2005/8/layout/target3"/>
    <dgm:cxn modelId="{4344958C-EF8A-4E73-B4AD-CC8B29F39BC6}" type="presOf" srcId="{37011F2C-52C4-4B80-89A7-3BB02FE0F2F2}" destId="{B09CDC18-2DB2-420C-A821-3F22479A6EFB}" srcOrd="1" destOrd="0" presId="urn:microsoft.com/office/officeart/2005/8/layout/target3"/>
    <dgm:cxn modelId="{DC9FD09A-F9E8-482E-A12B-EB7C0BE87AE4}" type="presOf" srcId="{B377D7E6-941D-4BBF-AD78-073A44B97211}" destId="{506047C9-DF57-4200-9DDE-EEA2B6A9B417}" srcOrd="0" destOrd="0" presId="urn:microsoft.com/office/officeart/2005/8/layout/target3"/>
    <dgm:cxn modelId="{4D04F5B5-28B0-4189-B8F3-D6E4271F5EE7}" type="presOf" srcId="{37011F2C-52C4-4B80-89A7-3BB02FE0F2F2}" destId="{B362DD2E-847D-4D58-B32B-338C274E87F6}" srcOrd="0" destOrd="0" presId="urn:microsoft.com/office/officeart/2005/8/layout/target3"/>
    <dgm:cxn modelId="{92AB4EB8-42D2-4586-9D95-DEE37A7C79E9}" type="presOf" srcId="{C70E574B-04EF-4141-B816-7F3C35014EE4}" destId="{83C92503-83B6-4444-894C-756F45C12849}" srcOrd="1" destOrd="0" presId="urn:microsoft.com/office/officeart/2005/8/layout/target3"/>
    <dgm:cxn modelId="{A600DAFE-FA79-4FA5-8F87-D52DFDE08057}" srcId="{B377D7E6-941D-4BBF-AD78-073A44B97211}" destId="{C70E574B-04EF-4141-B816-7F3C35014EE4}" srcOrd="0" destOrd="0" parTransId="{6A79E2F1-B80F-4214-9DF3-3A3D2F12374A}" sibTransId="{39666292-6983-481D-8CF3-62ABF73CA2B0}"/>
    <dgm:cxn modelId="{822AB278-EA99-4A3F-882E-4B3D4D18C03C}" type="presParOf" srcId="{506047C9-DF57-4200-9DDE-EEA2B6A9B417}" destId="{9AE577A4-6537-4632-9774-2D3326765518}" srcOrd="0" destOrd="0" presId="urn:microsoft.com/office/officeart/2005/8/layout/target3"/>
    <dgm:cxn modelId="{91810712-0281-4C70-B7C9-D17CA80DA686}" type="presParOf" srcId="{506047C9-DF57-4200-9DDE-EEA2B6A9B417}" destId="{DBFE8B8B-2AB9-42BF-A315-69D078ABE043}" srcOrd="1" destOrd="0" presId="urn:microsoft.com/office/officeart/2005/8/layout/target3"/>
    <dgm:cxn modelId="{A713F9A6-1434-44E3-AD49-ED5908B39BE1}" type="presParOf" srcId="{506047C9-DF57-4200-9DDE-EEA2B6A9B417}" destId="{22CC7DD9-5938-4878-AB97-3C91E062E2A0}" srcOrd="2" destOrd="0" presId="urn:microsoft.com/office/officeart/2005/8/layout/target3"/>
    <dgm:cxn modelId="{849AF349-9ABA-4BB3-95E2-FEFEBE525CE6}" type="presParOf" srcId="{506047C9-DF57-4200-9DDE-EEA2B6A9B417}" destId="{4638A84E-5C94-43F0-A0FB-9F13C86A4E16}" srcOrd="3" destOrd="0" presId="urn:microsoft.com/office/officeart/2005/8/layout/target3"/>
    <dgm:cxn modelId="{D795AFF5-E33B-43FF-86E6-9C5532732622}" type="presParOf" srcId="{506047C9-DF57-4200-9DDE-EEA2B6A9B417}" destId="{3C93A9BC-0740-4C66-862D-E2EB889D9C80}" srcOrd="4" destOrd="0" presId="urn:microsoft.com/office/officeart/2005/8/layout/target3"/>
    <dgm:cxn modelId="{AB31A26F-E8E6-4E4F-81E6-C9C6B2DB74DD}" type="presParOf" srcId="{506047C9-DF57-4200-9DDE-EEA2B6A9B417}" destId="{B362DD2E-847D-4D58-B32B-338C274E87F6}" srcOrd="5" destOrd="0" presId="urn:microsoft.com/office/officeart/2005/8/layout/target3"/>
    <dgm:cxn modelId="{DCFD1EE2-8918-4D93-AA18-FBF8D75323B1}" type="presParOf" srcId="{506047C9-DF57-4200-9DDE-EEA2B6A9B417}" destId="{83C92503-83B6-4444-894C-756F45C12849}" srcOrd="6" destOrd="0" presId="urn:microsoft.com/office/officeart/2005/8/layout/target3"/>
    <dgm:cxn modelId="{7B0E9FE9-46D2-4339-A4D2-1C6BF5FD8FBC}" type="presParOf" srcId="{506047C9-DF57-4200-9DDE-EEA2B6A9B417}" destId="{B09CDC18-2DB2-420C-A821-3F22479A6EFB}" srcOrd="7"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F4D6A94-23D0-4436-B030-F9E965960BF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26B696D-DFD9-48E7-917F-AE3190AD0141}">
      <dgm:prSet custT="1"/>
      <dgm:spPr>
        <a:solidFill>
          <a:schemeClr val="accent2">
            <a:lumMod val="40000"/>
            <a:lumOff val="60000"/>
          </a:schemeClr>
        </a:solidFill>
        <a:ln>
          <a:solidFill>
            <a:schemeClr val="accent2">
              <a:lumMod val="40000"/>
              <a:lumOff val="60000"/>
            </a:schemeClr>
          </a:solidFill>
        </a:ln>
      </dgm:spPr>
      <dgm:t>
        <a:bodyPr/>
        <a:lstStyle/>
        <a:p>
          <a:r>
            <a:rPr lang="en-US" sz="2200" dirty="0">
              <a:solidFill>
                <a:srgbClr val="3C4743"/>
              </a:solidFill>
              <a:latin typeface="Arial" panose="020B0604020202020204" pitchFamily="34" charset="0"/>
              <a:cs typeface="Arial" panose="020B0604020202020204" pitchFamily="34" charset="0"/>
            </a:rPr>
            <a:t>Intelligence operations attempt to answer:</a:t>
          </a:r>
        </a:p>
      </dgm:t>
    </dgm:pt>
    <dgm:pt modelId="{36148637-51CF-4978-9274-3B109AF92F92}" type="parTrans" cxnId="{EC641E6B-2A84-4093-A5A7-0C00C31C1875}">
      <dgm:prSet/>
      <dgm:spPr/>
      <dgm:t>
        <a:bodyPr/>
        <a:lstStyle/>
        <a:p>
          <a:endParaRPr lang="en-US" sz="2200"/>
        </a:p>
      </dgm:t>
    </dgm:pt>
    <dgm:pt modelId="{BBEE64E5-947C-4246-A445-7A039046284F}" type="sibTrans" cxnId="{EC641E6B-2A84-4093-A5A7-0C00C31C1875}">
      <dgm:prSet/>
      <dgm:spPr/>
      <dgm:t>
        <a:bodyPr/>
        <a:lstStyle/>
        <a:p>
          <a:endParaRPr lang="en-US" sz="2200"/>
        </a:p>
      </dgm:t>
    </dgm:pt>
    <dgm:pt modelId="{5C9F9AE7-D7DA-4D31-B47C-994B7E7E6DA8}">
      <dgm:prSet custT="1"/>
      <dgm:spPr/>
      <dgm:t>
        <a:bodyPr/>
        <a:lstStyle/>
        <a:p>
          <a:r>
            <a:rPr lang="en-US" sz="2200" dirty="0">
              <a:solidFill>
                <a:srgbClr val="3C4743"/>
              </a:solidFill>
              <a:latin typeface="Arial" panose="020B0604020202020204" pitchFamily="34" charset="0"/>
              <a:cs typeface="Arial" panose="020B0604020202020204" pitchFamily="34" charset="0"/>
            </a:rPr>
            <a:t>Who are the potential adversaries in the cyberwarfare environment?</a:t>
          </a:r>
        </a:p>
      </dgm:t>
    </dgm:pt>
    <dgm:pt modelId="{3BEA1BF8-E16F-4AB6-A3AF-5BA730C67446}" type="parTrans" cxnId="{C9D62476-C289-44BD-9CC8-DB6A513E229E}">
      <dgm:prSet/>
      <dgm:spPr/>
      <dgm:t>
        <a:bodyPr/>
        <a:lstStyle/>
        <a:p>
          <a:endParaRPr lang="en-US" sz="2200"/>
        </a:p>
      </dgm:t>
    </dgm:pt>
    <dgm:pt modelId="{D8D3E1DD-3E22-4931-BB0D-AF1B13B71FA9}" type="sibTrans" cxnId="{C9D62476-C289-44BD-9CC8-DB6A513E229E}">
      <dgm:prSet/>
      <dgm:spPr/>
      <dgm:t>
        <a:bodyPr/>
        <a:lstStyle/>
        <a:p>
          <a:endParaRPr lang="en-US" sz="2200"/>
        </a:p>
      </dgm:t>
    </dgm:pt>
    <dgm:pt modelId="{DBEE74A9-C226-4B0D-9FA1-F2392B8ED7BF}">
      <dgm:prSet custT="1"/>
      <dgm:spPr/>
      <dgm:t>
        <a:bodyPr/>
        <a:lstStyle/>
        <a:p>
          <a:r>
            <a:rPr lang="en-US" sz="2200" dirty="0">
              <a:solidFill>
                <a:srgbClr val="3C4743"/>
              </a:solidFill>
              <a:latin typeface="Arial" panose="020B0604020202020204" pitchFamily="34" charset="0"/>
              <a:cs typeface="Arial" panose="020B0604020202020204" pitchFamily="34" charset="0"/>
            </a:rPr>
            <a:t>What are those adversaries’ technical capabilities?</a:t>
          </a:r>
        </a:p>
      </dgm:t>
    </dgm:pt>
    <dgm:pt modelId="{0BA9A401-AD4D-4AC2-AFCD-000A10DF07EB}" type="parTrans" cxnId="{176285BE-9825-43F0-94FF-8826A0B68270}">
      <dgm:prSet/>
      <dgm:spPr/>
      <dgm:t>
        <a:bodyPr/>
        <a:lstStyle/>
        <a:p>
          <a:endParaRPr lang="en-US" sz="2200"/>
        </a:p>
      </dgm:t>
    </dgm:pt>
    <dgm:pt modelId="{C3248B4C-9C2A-4634-828A-5BBD3EE40930}" type="sibTrans" cxnId="{176285BE-9825-43F0-94FF-8826A0B68270}">
      <dgm:prSet/>
      <dgm:spPr/>
      <dgm:t>
        <a:bodyPr/>
        <a:lstStyle/>
        <a:p>
          <a:endParaRPr lang="en-US" sz="2200"/>
        </a:p>
      </dgm:t>
    </dgm:pt>
    <dgm:pt modelId="{C52EBD92-60B0-4F22-9260-B260EFFD3504}">
      <dgm:prSet custT="1"/>
      <dgm:spPr/>
      <dgm:t>
        <a:bodyPr/>
        <a:lstStyle/>
        <a:p>
          <a:r>
            <a:rPr lang="en-US" sz="2200" dirty="0">
              <a:solidFill>
                <a:srgbClr val="3C4743"/>
              </a:solidFill>
              <a:latin typeface="Arial" panose="020B0604020202020204" pitchFamily="34" charset="0"/>
              <a:cs typeface="Arial" panose="020B0604020202020204" pitchFamily="34" charset="0"/>
            </a:rPr>
            <a:t>What are cyberwarfare opponents’ plans and intentions?</a:t>
          </a:r>
        </a:p>
      </dgm:t>
    </dgm:pt>
    <dgm:pt modelId="{3ED6A2CD-D221-4370-BD47-ADAF75CFC1EA}" type="parTrans" cxnId="{419222B7-BAFE-48AD-B72E-7DFED0D5CD20}">
      <dgm:prSet/>
      <dgm:spPr/>
      <dgm:t>
        <a:bodyPr/>
        <a:lstStyle/>
        <a:p>
          <a:endParaRPr lang="en-US" sz="2200"/>
        </a:p>
      </dgm:t>
    </dgm:pt>
    <dgm:pt modelId="{F49CAD68-7175-4A24-BC97-510273674AC0}" type="sibTrans" cxnId="{419222B7-BAFE-48AD-B72E-7DFED0D5CD20}">
      <dgm:prSet/>
      <dgm:spPr/>
      <dgm:t>
        <a:bodyPr/>
        <a:lstStyle/>
        <a:p>
          <a:endParaRPr lang="en-US" sz="2200"/>
        </a:p>
      </dgm:t>
    </dgm:pt>
    <dgm:pt modelId="{F0C5D02D-DDF8-4D5D-9581-294AB69ED843}">
      <dgm:prSet custT="1"/>
      <dgm:spPr/>
      <dgm:t>
        <a:bodyPr/>
        <a:lstStyle/>
        <a:p>
          <a:r>
            <a:rPr lang="en-US" sz="2200" dirty="0">
              <a:solidFill>
                <a:srgbClr val="3C4743"/>
              </a:solidFill>
              <a:latin typeface="Arial" panose="020B0604020202020204" pitchFamily="34" charset="0"/>
              <a:cs typeface="Arial" panose="020B0604020202020204" pitchFamily="34" charset="0"/>
            </a:rPr>
            <a:t>What signs may warn of an impending cyberwarfare attack?</a:t>
          </a:r>
        </a:p>
      </dgm:t>
    </dgm:pt>
    <dgm:pt modelId="{FF13ADE1-34A5-45D0-A903-E90F70794D6A}" type="parTrans" cxnId="{743461E5-03C9-41B3-977C-12E67FD4BA2A}">
      <dgm:prSet/>
      <dgm:spPr/>
      <dgm:t>
        <a:bodyPr/>
        <a:lstStyle/>
        <a:p>
          <a:endParaRPr lang="en-US" sz="2200"/>
        </a:p>
      </dgm:t>
    </dgm:pt>
    <dgm:pt modelId="{66A85C67-0356-44D6-AB3E-483FB4DA38FA}" type="sibTrans" cxnId="{743461E5-03C9-41B3-977C-12E67FD4BA2A}">
      <dgm:prSet/>
      <dgm:spPr/>
      <dgm:t>
        <a:bodyPr/>
        <a:lstStyle/>
        <a:p>
          <a:endParaRPr lang="en-US" sz="2200"/>
        </a:p>
      </dgm:t>
    </dgm:pt>
    <dgm:pt modelId="{BAF1244D-4ED8-47DF-B644-622CC6422CF4}">
      <dgm:prSet custT="1"/>
      <dgm:spPr/>
      <dgm:t>
        <a:bodyPr/>
        <a:lstStyle/>
        <a:p>
          <a:r>
            <a:rPr lang="en-US" sz="2200" dirty="0">
              <a:solidFill>
                <a:srgbClr val="3C4743"/>
              </a:solidFill>
              <a:latin typeface="Arial" panose="020B0604020202020204" pitchFamily="34" charset="0"/>
              <a:cs typeface="Arial" panose="020B0604020202020204" pitchFamily="34" charset="0"/>
            </a:rPr>
            <a:t>How will the adversary make decisions about using cyberwarfare techniques?</a:t>
          </a:r>
        </a:p>
      </dgm:t>
    </dgm:pt>
    <dgm:pt modelId="{702587F7-7429-4537-95FF-90E4E65A1EC5}" type="parTrans" cxnId="{BDB5AA7D-0812-412E-AA75-378DC0CF0F3F}">
      <dgm:prSet/>
      <dgm:spPr/>
      <dgm:t>
        <a:bodyPr/>
        <a:lstStyle/>
        <a:p>
          <a:endParaRPr lang="en-US" sz="2200"/>
        </a:p>
      </dgm:t>
    </dgm:pt>
    <dgm:pt modelId="{D4CD660D-2C05-4178-B115-4C703B39F9AF}" type="sibTrans" cxnId="{BDB5AA7D-0812-412E-AA75-378DC0CF0F3F}">
      <dgm:prSet/>
      <dgm:spPr/>
      <dgm:t>
        <a:bodyPr/>
        <a:lstStyle/>
        <a:p>
          <a:endParaRPr lang="en-US" sz="2200"/>
        </a:p>
      </dgm:t>
    </dgm:pt>
    <dgm:pt modelId="{7A4B3418-CEE6-42ED-A110-68F8C06CBD30}">
      <dgm:prSet custT="1"/>
      <dgm:spPr/>
      <dgm:t>
        <a:bodyPr/>
        <a:lstStyle/>
        <a:p>
          <a:r>
            <a:rPr lang="en-US" sz="2200" dirty="0">
              <a:solidFill>
                <a:srgbClr val="3C4743"/>
              </a:solidFill>
              <a:latin typeface="Arial" panose="020B0604020202020204" pitchFamily="34" charset="0"/>
              <a:cs typeface="Arial" panose="020B0604020202020204" pitchFamily="34" charset="0"/>
            </a:rPr>
            <a:t>How will the adversary communicate orders to engage in cyberwarfare?</a:t>
          </a:r>
        </a:p>
      </dgm:t>
    </dgm:pt>
    <dgm:pt modelId="{0F15814B-06C6-4FE1-8E16-091205656D00}" type="parTrans" cxnId="{E31D5F48-5DD7-435A-A46F-642E085A0C20}">
      <dgm:prSet/>
      <dgm:spPr/>
      <dgm:t>
        <a:bodyPr/>
        <a:lstStyle/>
        <a:p>
          <a:endParaRPr lang="en-US" sz="2200"/>
        </a:p>
      </dgm:t>
    </dgm:pt>
    <dgm:pt modelId="{E24F66C4-B7A4-40F6-85D0-89F8954BC84D}" type="sibTrans" cxnId="{E31D5F48-5DD7-435A-A46F-642E085A0C20}">
      <dgm:prSet/>
      <dgm:spPr/>
      <dgm:t>
        <a:bodyPr/>
        <a:lstStyle/>
        <a:p>
          <a:endParaRPr lang="en-US" sz="2200"/>
        </a:p>
      </dgm:t>
    </dgm:pt>
    <dgm:pt modelId="{A37468DF-CE95-447B-B70C-6F05856792E4}" type="pres">
      <dgm:prSet presAssocID="{4F4D6A94-23D0-4436-B030-F9E965960BFC}" presName="linear" presStyleCnt="0">
        <dgm:presLayoutVars>
          <dgm:animLvl val="lvl"/>
          <dgm:resizeHandles val="exact"/>
        </dgm:presLayoutVars>
      </dgm:prSet>
      <dgm:spPr/>
    </dgm:pt>
    <dgm:pt modelId="{755A5B35-ECAE-48F2-B631-31CA567665E9}" type="pres">
      <dgm:prSet presAssocID="{926B696D-DFD9-48E7-917F-AE3190AD0141}" presName="parentText" presStyleLbl="node1" presStyleIdx="0" presStyleCnt="1">
        <dgm:presLayoutVars>
          <dgm:chMax val="0"/>
          <dgm:bulletEnabled val="1"/>
        </dgm:presLayoutVars>
      </dgm:prSet>
      <dgm:spPr/>
    </dgm:pt>
    <dgm:pt modelId="{F4E56674-D255-4D05-A46A-617A14A3B125}" type="pres">
      <dgm:prSet presAssocID="{926B696D-DFD9-48E7-917F-AE3190AD0141}" presName="childText" presStyleLbl="revTx" presStyleIdx="0" presStyleCnt="1">
        <dgm:presLayoutVars>
          <dgm:bulletEnabled val="1"/>
        </dgm:presLayoutVars>
      </dgm:prSet>
      <dgm:spPr/>
    </dgm:pt>
  </dgm:ptLst>
  <dgm:cxnLst>
    <dgm:cxn modelId="{DE64F430-D260-4156-8676-8FA0B684E6B7}" type="presOf" srcId="{4F4D6A94-23D0-4436-B030-F9E965960BFC}" destId="{A37468DF-CE95-447B-B70C-6F05856792E4}" srcOrd="0" destOrd="0" presId="urn:microsoft.com/office/officeart/2005/8/layout/vList2"/>
    <dgm:cxn modelId="{0A1C0C42-B40A-4F40-ABD2-7444001BB864}" type="presOf" srcId="{DBEE74A9-C226-4B0D-9FA1-F2392B8ED7BF}" destId="{F4E56674-D255-4D05-A46A-617A14A3B125}" srcOrd="0" destOrd="1" presId="urn:microsoft.com/office/officeart/2005/8/layout/vList2"/>
    <dgm:cxn modelId="{E31D5F48-5DD7-435A-A46F-642E085A0C20}" srcId="{926B696D-DFD9-48E7-917F-AE3190AD0141}" destId="{7A4B3418-CEE6-42ED-A110-68F8C06CBD30}" srcOrd="5" destOrd="0" parTransId="{0F15814B-06C6-4FE1-8E16-091205656D00}" sibTransId="{E24F66C4-B7A4-40F6-85D0-89F8954BC84D}"/>
    <dgm:cxn modelId="{EC641E6B-2A84-4093-A5A7-0C00C31C1875}" srcId="{4F4D6A94-23D0-4436-B030-F9E965960BFC}" destId="{926B696D-DFD9-48E7-917F-AE3190AD0141}" srcOrd="0" destOrd="0" parTransId="{36148637-51CF-4978-9274-3B109AF92F92}" sibTransId="{BBEE64E5-947C-4246-A445-7A039046284F}"/>
    <dgm:cxn modelId="{DB3A8C4E-AB83-4ECE-AA3C-1AF16165AE7E}" type="presOf" srcId="{BAF1244D-4ED8-47DF-B644-622CC6422CF4}" destId="{F4E56674-D255-4D05-A46A-617A14A3B125}" srcOrd="0" destOrd="4" presId="urn:microsoft.com/office/officeart/2005/8/layout/vList2"/>
    <dgm:cxn modelId="{C9D62476-C289-44BD-9CC8-DB6A513E229E}" srcId="{926B696D-DFD9-48E7-917F-AE3190AD0141}" destId="{5C9F9AE7-D7DA-4D31-B47C-994B7E7E6DA8}" srcOrd="0" destOrd="0" parTransId="{3BEA1BF8-E16F-4AB6-A3AF-5BA730C67446}" sibTransId="{D8D3E1DD-3E22-4931-BB0D-AF1B13B71FA9}"/>
    <dgm:cxn modelId="{BDB5AA7D-0812-412E-AA75-378DC0CF0F3F}" srcId="{926B696D-DFD9-48E7-917F-AE3190AD0141}" destId="{BAF1244D-4ED8-47DF-B644-622CC6422CF4}" srcOrd="4" destOrd="0" parTransId="{702587F7-7429-4537-95FF-90E4E65A1EC5}" sibTransId="{D4CD660D-2C05-4178-B115-4C703B39F9AF}"/>
    <dgm:cxn modelId="{419222B7-BAFE-48AD-B72E-7DFED0D5CD20}" srcId="{926B696D-DFD9-48E7-917F-AE3190AD0141}" destId="{C52EBD92-60B0-4F22-9260-B260EFFD3504}" srcOrd="2" destOrd="0" parTransId="{3ED6A2CD-D221-4370-BD47-ADAF75CFC1EA}" sibTransId="{F49CAD68-7175-4A24-BC97-510273674AC0}"/>
    <dgm:cxn modelId="{0A73D6BC-E0E0-4A7A-867B-28B95746228B}" type="presOf" srcId="{C52EBD92-60B0-4F22-9260-B260EFFD3504}" destId="{F4E56674-D255-4D05-A46A-617A14A3B125}" srcOrd="0" destOrd="2" presId="urn:microsoft.com/office/officeart/2005/8/layout/vList2"/>
    <dgm:cxn modelId="{176285BE-9825-43F0-94FF-8826A0B68270}" srcId="{926B696D-DFD9-48E7-917F-AE3190AD0141}" destId="{DBEE74A9-C226-4B0D-9FA1-F2392B8ED7BF}" srcOrd="1" destOrd="0" parTransId="{0BA9A401-AD4D-4AC2-AFCD-000A10DF07EB}" sibTransId="{C3248B4C-9C2A-4634-828A-5BBD3EE40930}"/>
    <dgm:cxn modelId="{37CD61C6-CC8C-4356-8D01-EBE6FD2F3FE7}" type="presOf" srcId="{F0C5D02D-DDF8-4D5D-9581-294AB69ED843}" destId="{F4E56674-D255-4D05-A46A-617A14A3B125}" srcOrd="0" destOrd="3" presId="urn:microsoft.com/office/officeart/2005/8/layout/vList2"/>
    <dgm:cxn modelId="{4AD10DD7-0919-42A5-8089-828DCA54EA93}" type="presOf" srcId="{7A4B3418-CEE6-42ED-A110-68F8C06CBD30}" destId="{F4E56674-D255-4D05-A46A-617A14A3B125}" srcOrd="0" destOrd="5" presId="urn:microsoft.com/office/officeart/2005/8/layout/vList2"/>
    <dgm:cxn modelId="{743461E5-03C9-41B3-977C-12E67FD4BA2A}" srcId="{926B696D-DFD9-48E7-917F-AE3190AD0141}" destId="{F0C5D02D-DDF8-4D5D-9581-294AB69ED843}" srcOrd="3" destOrd="0" parTransId="{FF13ADE1-34A5-45D0-A903-E90F70794D6A}" sibTransId="{66A85C67-0356-44D6-AB3E-483FB4DA38FA}"/>
    <dgm:cxn modelId="{689624E6-2D0D-4495-A39D-30B76511FC76}" type="presOf" srcId="{5C9F9AE7-D7DA-4D31-B47C-994B7E7E6DA8}" destId="{F4E56674-D255-4D05-A46A-617A14A3B125}" srcOrd="0" destOrd="0" presId="urn:microsoft.com/office/officeart/2005/8/layout/vList2"/>
    <dgm:cxn modelId="{205061EB-E3D7-47C5-8C6A-1B5E7E0BA1FB}" type="presOf" srcId="{926B696D-DFD9-48E7-917F-AE3190AD0141}" destId="{755A5B35-ECAE-48F2-B631-31CA567665E9}" srcOrd="0" destOrd="0" presId="urn:microsoft.com/office/officeart/2005/8/layout/vList2"/>
    <dgm:cxn modelId="{C01AF853-00D6-4B11-8A32-BA9005424557}" type="presParOf" srcId="{A37468DF-CE95-447B-B70C-6F05856792E4}" destId="{755A5B35-ECAE-48F2-B631-31CA567665E9}" srcOrd="0" destOrd="0" presId="urn:microsoft.com/office/officeart/2005/8/layout/vList2"/>
    <dgm:cxn modelId="{801FC958-545B-444C-B286-DC8DA948637F}" type="presParOf" srcId="{A37468DF-CE95-447B-B70C-6F05856792E4}" destId="{F4E56674-D255-4D05-A46A-617A14A3B125}"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C736C5-61A2-41DF-AC32-9E363E7BBB9B}">
      <dsp:nvSpPr>
        <dsp:cNvPr id="0" name=""/>
        <dsp:cNvSpPr/>
      </dsp:nvSpPr>
      <dsp:spPr>
        <a:xfrm>
          <a:off x="3927544" y="3227"/>
          <a:ext cx="4792295" cy="2167478"/>
        </a:xfrm>
        <a:prstGeom prst="rect">
          <a:avLst/>
        </a:prstGeom>
        <a:solidFill>
          <a:schemeClr val="accent3">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Intelligence: The collection, analysis, and dissemination of information about the capabilities, plans, intentions, and operations of an adversary</a:t>
          </a:r>
        </a:p>
      </dsp:txBody>
      <dsp:txXfrm>
        <a:off x="3927544" y="3227"/>
        <a:ext cx="4792295" cy="2167478"/>
      </dsp:txXfrm>
    </dsp:sp>
    <dsp:sp modelId="{00120EC7-6944-4B64-B856-02BFD5442413}">
      <dsp:nvSpPr>
        <dsp:cNvPr id="0" name=""/>
        <dsp:cNvSpPr/>
      </dsp:nvSpPr>
      <dsp:spPr>
        <a:xfrm>
          <a:off x="1567160" y="3227"/>
          <a:ext cx="2145803" cy="2167478"/>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l="-1000" r="-1000"/>
          </a:stretch>
        </a:blip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0E5FB5-5EA5-4650-AAB0-04BEB4E5BCEE}">
      <dsp:nvSpPr>
        <dsp:cNvPr id="0" name=""/>
        <dsp:cNvSpPr/>
      </dsp:nvSpPr>
      <dsp:spPr>
        <a:xfrm>
          <a:off x="1567160" y="2528340"/>
          <a:ext cx="4792295" cy="2167478"/>
        </a:xfrm>
        <a:prstGeom prst="rect">
          <a:avLst/>
        </a:prstGeom>
        <a:solidFill>
          <a:schemeClr val="accent3">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May take place at behest of nations or nonstate actors seeking to gain an advantage over a military, political, criminal, or business adversary</a:t>
          </a:r>
        </a:p>
      </dsp:txBody>
      <dsp:txXfrm>
        <a:off x="1567160" y="2528340"/>
        <a:ext cx="4792295" cy="2167478"/>
      </dsp:txXfrm>
    </dsp:sp>
    <dsp:sp modelId="{38CFFCC9-B58E-4A51-B6BC-8FBB9023C252}">
      <dsp:nvSpPr>
        <dsp:cNvPr id="0" name=""/>
        <dsp:cNvSpPr/>
      </dsp:nvSpPr>
      <dsp:spPr>
        <a:xfrm>
          <a:off x="6574035" y="2528340"/>
          <a:ext cx="2145803" cy="2167478"/>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l="-1000" r="-1000"/>
          </a:stretch>
        </a:blip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CF3412-346F-4C58-9CA2-2E2B9BF43F77}">
      <dsp:nvSpPr>
        <dsp:cNvPr id="0" name=""/>
        <dsp:cNvSpPr/>
      </dsp:nvSpPr>
      <dsp:spPr>
        <a:xfrm>
          <a:off x="0" y="693648"/>
          <a:ext cx="10287000" cy="2457000"/>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8386" tIns="1353820" rIns="798386"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Prioritize use of intelligence resources</a:t>
          </a:r>
        </a:p>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Gather information needed by decision-makers at policymaking, strategic, and tactical levels</a:t>
          </a:r>
        </a:p>
      </dsp:txBody>
      <dsp:txXfrm>
        <a:off x="0" y="693648"/>
        <a:ext cx="10287000" cy="2457000"/>
      </dsp:txXfrm>
    </dsp:sp>
    <dsp:sp modelId="{04620576-268B-4054-AE1C-87CA5269F75D}">
      <dsp:nvSpPr>
        <dsp:cNvPr id="0" name=""/>
        <dsp:cNvSpPr/>
      </dsp:nvSpPr>
      <dsp:spPr>
        <a:xfrm>
          <a:off x="514350" y="501980"/>
          <a:ext cx="7200900" cy="1151068"/>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Using repeatable, organized approach to intelligence collection and analysis ensures that nations can:</a:t>
          </a:r>
        </a:p>
      </dsp:txBody>
      <dsp:txXfrm>
        <a:off x="570541" y="558171"/>
        <a:ext cx="7088518" cy="10386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6FE55A-1DA2-4A4A-BB56-4CD4C7C842B9}">
      <dsp:nvSpPr>
        <dsp:cNvPr id="0" name=""/>
        <dsp:cNvSpPr/>
      </dsp:nvSpPr>
      <dsp:spPr>
        <a:xfrm>
          <a:off x="2730" y="592252"/>
          <a:ext cx="2166590" cy="1299954"/>
        </a:xfrm>
        <a:prstGeom prst="rect">
          <a:avLst/>
        </a:prstGeom>
        <a:solidFill>
          <a:schemeClr val="accent6">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Identify intelligence requirements</a:t>
          </a:r>
        </a:p>
      </dsp:txBody>
      <dsp:txXfrm>
        <a:off x="2730" y="592252"/>
        <a:ext cx="2166590" cy="1299954"/>
      </dsp:txXfrm>
    </dsp:sp>
    <dsp:sp modelId="{62CD2FF0-9E37-4EE5-B06B-A6B6E73B16DD}">
      <dsp:nvSpPr>
        <dsp:cNvPr id="0" name=""/>
        <dsp:cNvSpPr/>
      </dsp:nvSpPr>
      <dsp:spPr>
        <a:xfrm>
          <a:off x="2385980" y="592252"/>
          <a:ext cx="2166590" cy="1299954"/>
        </a:xfrm>
        <a:prstGeom prst="rect">
          <a:avLst/>
        </a:prstGeom>
        <a:solidFill>
          <a:schemeClr val="accent6">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Develop an intelligence architecture</a:t>
          </a:r>
        </a:p>
      </dsp:txBody>
      <dsp:txXfrm>
        <a:off x="2385980" y="592252"/>
        <a:ext cx="2166590" cy="1299954"/>
      </dsp:txXfrm>
    </dsp:sp>
    <dsp:sp modelId="{E3DD562F-1DAD-4DC4-9664-FF88D8896962}">
      <dsp:nvSpPr>
        <dsp:cNvPr id="0" name=""/>
        <dsp:cNvSpPr/>
      </dsp:nvSpPr>
      <dsp:spPr>
        <a:xfrm>
          <a:off x="4769229" y="592252"/>
          <a:ext cx="2166590" cy="1299954"/>
        </a:xfrm>
        <a:prstGeom prst="rect">
          <a:avLst/>
        </a:prstGeom>
        <a:solidFill>
          <a:schemeClr val="accent6">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Prepare a collection plan</a:t>
          </a:r>
        </a:p>
      </dsp:txBody>
      <dsp:txXfrm>
        <a:off x="4769229" y="592252"/>
        <a:ext cx="2166590" cy="1299954"/>
      </dsp:txXfrm>
    </dsp:sp>
    <dsp:sp modelId="{547B2706-B104-4716-9221-6514AD6DBE0F}">
      <dsp:nvSpPr>
        <dsp:cNvPr id="0" name=""/>
        <dsp:cNvSpPr/>
      </dsp:nvSpPr>
      <dsp:spPr>
        <a:xfrm>
          <a:off x="7152478" y="592252"/>
          <a:ext cx="2166590" cy="1299954"/>
        </a:xfrm>
        <a:prstGeom prst="rect">
          <a:avLst/>
        </a:prstGeom>
        <a:solidFill>
          <a:schemeClr val="accent6">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Issue requests to collectors</a:t>
          </a:r>
        </a:p>
      </dsp:txBody>
      <dsp:txXfrm>
        <a:off x="7152478" y="592252"/>
        <a:ext cx="2166590" cy="12999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6DDB68-8986-41FE-88B3-DCA9BF7419DE}">
      <dsp:nvSpPr>
        <dsp:cNvPr id="0" name=""/>
        <dsp:cNvSpPr/>
      </dsp:nvSpPr>
      <dsp:spPr>
        <a:xfrm>
          <a:off x="-5312446" y="-813636"/>
          <a:ext cx="6326319" cy="6326319"/>
        </a:xfrm>
        <a:prstGeom prst="blockArc">
          <a:avLst>
            <a:gd name="adj1" fmla="val 18900000"/>
            <a:gd name="adj2" fmla="val 2700000"/>
            <a:gd name="adj3" fmla="val 341"/>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9661DF-BD69-4A49-94CE-61AF6C2729C3}">
      <dsp:nvSpPr>
        <dsp:cNvPr id="0" name=""/>
        <dsp:cNvSpPr/>
      </dsp:nvSpPr>
      <dsp:spPr>
        <a:xfrm>
          <a:off x="652227" y="469904"/>
          <a:ext cx="9569925" cy="939809"/>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5974"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3C4743"/>
              </a:solidFill>
              <a:latin typeface="Arial" panose="020B0604020202020204" pitchFamily="34" charset="0"/>
              <a:cs typeface="Arial" panose="020B0604020202020204" pitchFamily="34" charset="0"/>
            </a:rPr>
            <a:t>Intelligence professionals use the assets at their disposal to gather the essential elements of information.</a:t>
          </a:r>
        </a:p>
      </dsp:txBody>
      <dsp:txXfrm>
        <a:off x="652227" y="469904"/>
        <a:ext cx="9569925" cy="939809"/>
      </dsp:txXfrm>
    </dsp:sp>
    <dsp:sp modelId="{8AC5FE4F-B171-4DCD-86C1-BEE27F28989F}">
      <dsp:nvSpPr>
        <dsp:cNvPr id="0" name=""/>
        <dsp:cNvSpPr/>
      </dsp:nvSpPr>
      <dsp:spPr>
        <a:xfrm>
          <a:off x="64846" y="352428"/>
          <a:ext cx="1174761" cy="117476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46BB47D-6155-404C-9908-3F680A6B0221}">
      <dsp:nvSpPr>
        <dsp:cNvPr id="0" name=""/>
        <dsp:cNvSpPr/>
      </dsp:nvSpPr>
      <dsp:spPr>
        <a:xfrm>
          <a:off x="993848" y="1879618"/>
          <a:ext cx="9228304" cy="939809"/>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5974"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3C4743"/>
              </a:solidFill>
              <a:latin typeface="Arial" panose="020B0604020202020204" pitchFamily="34" charset="0"/>
              <a:cs typeface="Arial" panose="020B0604020202020204" pitchFamily="34" charset="0"/>
            </a:rPr>
            <a:t>Led by collection managers who are responsible for specific essential elements of information (EEIs) and can assign intelligence assets to collect data that may result in the requested information</a:t>
          </a:r>
        </a:p>
      </dsp:txBody>
      <dsp:txXfrm>
        <a:off x="993848" y="1879618"/>
        <a:ext cx="9228304" cy="939809"/>
      </dsp:txXfrm>
    </dsp:sp>
    <dsp:sp modelId="{44C269B7-EB5B-441E-B2E8-4BB6F1740E07}">
      <dsp:nvSpPr>
        <dsp:cNvPr id="0" name=""/>
        <dsp:cNvSpPr/>
      </dsp:nvSpPr>
      <dsp:spPr>
        <a:xfrm>
          <a:off x="406467" y="1762142"/>
          <a:ext cx="1174761" cy="117476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E47C6D-0C76-4520-B44F-63D3232D0CF5}">
      <dsp:nvSpPr>
        <dsp:cNvPr id="0" name=""/>
        <dsp:cNvSpPr/>
      </dsp:nvSpPr>
      <dsp:spPr>
        <a:xfrm>
          <a:off x="652227" y="3289332"/>
          <a:ext cx="9569925" cy="939809"/>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5974"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3C4743"/>
              </a:solidFill>
              <a:latin typeface="Arial" panose="020B0604020202020204" pitchFamily="34" charset="0"/>
              <a:cs typeface="Arial" panose="020B0604020202020204" pitchFamily="34" charset="0"/>
            </a:rPr>
            <a:t>Types of assets used during the collection phase depend upon the specific information requests made by decision-makers and the availability of appropriate assets.</a:t>
          </a:r>
        </a:p>
      </dsp:txBody>
      <dsp:txXfrm>
        <a:off x="652227" y="3289332"/>
        <a:ext cx="9569925" cy="939809"/>
      </dsp:txXfrm>
    </dsp:sp>
    <dsp:sp modelId="{A8FF50B0-38CF-4915-A1FB-A3DA5226A90E}">
      <dsp:nvSpPr>
        <dsp:cNvPr id="0" name=""/>
        <dsp:cNvSpPr/>
      </dsp:nvSpPr>
      <dsp:spPr>
        <a:xfrm>
          <a:off x="64846" y="3171856"/>
          <a:ext cx="1174761" cy="117476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E6D090-B1A2-4697-BD17-66BB99E705A5}">
      <dsp:nvSpPr>
        <dsp:cNvPr id="0" name=""/>
        <dsp:cNvSpPr/>
      </dsp:nvSpPr>
      <dsp:spPr>
        <a:xfrm>
          <a:off x="0" y="700412"/>
          <a:ext cx="10287000" cy="757225"/>
        </a:xfrm>
        <a:prstGeom prst="roundRect">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Analyst must interpret information and develop an assessment that satisfies the priority intelligence requirement (PIR).</a:t>
          </a:r>
        </a:p>
      </dsp:txBody>
      <dsp:txXfrm>
        <a:off x="36965" y="737377"/>
        <a:ext cx="10213070" cy="683295"/>
      </dsp:txXfrm>
    </dsp:sp>
    <dsp:sp modelId="{D501D23E-6F0B-4AF5-961C-20771CE86D6D}">
      <dsp:nvSpPr>
        <dsp:cNvPr id="0" name=""/>
        <dsp:cNvSpPr/>
      </dsp:nvSpPr>
      <dsp:spPr>
        <a:xfrm>
          <a:off x="0" y="1641777"/>
          <a:ext cx="10287000" cy="572505"/>
        </a:xfrm>
        <a:prstGeom prst="roundRect">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Analysis can show conflicting information.</a:t>
          </a:r>
        </a:p>
      </dsp:txBody>
      <dsp:txXfrm>
        <a:off x="27947" y="1669724"/>
        <a:ext cx="10231106" cy="516611"/>
      </dsp:txXfrm>
    </dsp:sp>
    <dsp:sp modelId="{BF45AA4B-92F5-4E1C-BE9E-D6F0D565B90C}">
      <dsp:nvSpPr>
        <dsp:cNvPr id="0" name=""/>
        <dsp:cNvSpPr/>
      </dsp:nvSpPr>
      <dsp:spPr>
        <a:xfrm>
          <a:off x="0" y="2398423"/>
          <a:ext cx="10287000" cy="930358"/>
        </a:xfrm>
        <a:prstGeom prst="roundRect">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Analysts must make a judgment about the reliability of the information from the spy:</a:t>
          </a:r>
        </a:p>
      </dsp:txBody>
      <dsp:txXfrm>
        <a:off x="45416" y="2443839"/>
        <a:ext cx="10196168" cy="839526"/>
      </dsp:txXfrm>
    </dsp:sp>
    <dsp:sp modelId="{A8C84F74-9018-4133-ADDD-DCA9CFCFEC41}">
      <dsp:nvSpPr>
        <dsp:cNvPr id="0" name=""/>
        <dsp:cNvSpPr/>
      </dsp:nvSpPr>
      <dsp:spPr>
        <a:xfrm>
          <a:off x="0" y="3328781"/>
          <a:ext cx="10287000" cy="669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Is it possible that the spy is a double agent feeding false information?</a:t>
          </a:r>
        </a:p>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Has the spy provided accurate information in the past?</a:t>
          </a:r>
        </a:p>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Does the spy have access to credible resources?</a:t>
          </a:r>
        </a:p>
      </dsp:txBody>
      <dsp:txXfrm>
        <a:off x="0" y="3328781"/>
        <a:ext cx="10287000" cy="6698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7DF72B-9081-45E7-B406-EE5E634FA0EA}">
      <dsp:nvSpPr>
        <dsp:cNvPr id="0" name=""/>
        <dsp:cNvSpPr/>
      </dsp:nvSpPr>
      <dsp:spPr>
        <a:xfrm>
          <a:off x="0" y="334759"/>
          <a:ext cx="10287000" cy="529200"/>
        </a:xfrm>
        <a:prstGeom prst="rect">
          <a:avLst/>
        </a:prstGeom>
        <a:solidFill>
          <a:schemeClr val="bg2">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257DC3D-E616-4235-A9A6-73CE0533FEB8}">
      <dsp:nvSpPr>
        <dsp:cNvPr id="0" name=""/>
        <dsp:cNvSpPr/>
      </dsp:nvSpPr>
      <dsp:spPr>
        <a:xfrm>
          <a:off x="514350" y="3"/>
          <a:ext cx="7200900" cy="619920"/>
        </a:xfrm>
        <a:prstGeom prst="roundRect">
          <a:avLst/>
        </a:prstGeom>
        <a:solidFill>
          <a:schemeClr val="accent2">
            <a:lumMod val="40000"/>
            <a:lumOff val="60000"/>
          </a:schemeClr>
        </a:solidFill>
        <a:ln w="12700" cap="flat" cmpd="sng" algn="ctr">
          <a:solidFill>
            <a:schemeClr val="accent2">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Human intelligence (HUMINT)</a:t>
          </a:r>
        </a:p>
      </dsp:txBody>
      <dsp:txXfrm>
        <a:off x="544612" y="30265"/>
        <a:ext cx="7140376" cy="559396"/>
      </dsp:txXfrm>
    </dsp:sp>
    <dsp:sp modelId="{3214A93F-BA5A-4422-BED9-ED9822AC0855}">
      <dsp:nvSpPr>
        <dsp:cNvPr id="0" name=""/>
        <dsp:cNvSpPr/>
      </dsp:nvSpPr>
      <dsp:spPr>
        <a:xfrm>
          <a:off x="0" y="1287319"/>
          <a:ext cx="10287000" cy="529200"/>
        </a:xfrm>
        <a:prstGeom prst="rect">
          <a:avLst/>
        </a:prstGeom>
        <a:solidFill>
          <a:schemeClr val="bg2">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ACB1A69-378F-41D4-A873-D51680B4B58B}">
      <dsp:nvSpPr>
        <dsp:cNvPr id="0" name=""/>
        <dsp:cNvSpPr/>
      </dsp:nvSpPr>
      <dsp:spPr>
        <a:xfrm>
          <a:off x="514350" y="952563"/>
          <a:ext cx="7200900" cy="619920"/>
        </a:xfrm>
        <a:prstGeom prst="roundRect">
          <a:avLst/>
        </a:prstGeom>
        <a:solidFill>
          <a:schemeClr val="accent2">
            <a:lumMod val="40000"/>
            <a:lumOff val="60000"/>
          </a:schemeClr>
        </a:solidFill>
        <a:ln w="12700" cap="flat" cmpd="sng" algn="ctr">
          <a:solidFill>
            <a:schemeClr val="accent2">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Signals intelligence (SIGINT)</a:t>
          </a:r>
        </a:p>
      </dsp:txBody>
      <dsp:txXfrm>
        <a:off x="544612" y="982825"/>
        <a:ext cx="7140376" cy="559396"/>
      </dsp:txXfrm>
    </dsp:sp>
    <dsp:sp modelId="{D346A278-77FF-4323-9E85-C6114F7A2753}">
      <dsp:nvSpPr>
        <dsp:cNvPr id="0" name=""/>
        <dsp:cNvSpPr/>
      </dsp:nvSpPr>
      <dsp:spPr>
        <a:xfrm>
          <a:off x="0" y="2239880"/>
          <a:ext cx="10287000" cy="529200"/>
        </a:xfrm>
        <a:prstGeom prst="rect">
          <a:avLst/>
        </a:prstGeom>
        <a:solidFill>
          <a:schemeClr val="bg2">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9A5B5C0-F363-441D-920B-21D0BDE3A735}">
      <dsp:nvSpPr>
        <dsp:cNvPr id="0" name=""/>
        <dsp:cNvSpPr/>
      </dsp:nvSpPr>
      <dsp:spPr>
        <a:xfrm>
          <a:off x="514350" y="1905123"/>
          <a:ext cx="7200900" cy="619920"/>
        </a:xfrm>
        <a:prstGeom prst="roundRect">
          <a:avLst/>
        </a:prstGeom>
        <a:solidFill>
          <a:schemeClr val="accent2">
            <a:lumMod val="40000"/>
            <a:lumOff val="60000"/>
          </a:schemeClr>
        </a:solidFill>
        <a:ln w="12700" cap="flat" cmpd="sng" algn="ctr">
          <a:solidFill>
            <a:schemeClr val="accent2">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Open source intelligence (OSINT)</a:t>
          </a:r>
        </a:p>
      </dsp:txBody>
      <dsp:txXfrm>
        <a:off x="544612" y="1935385"/>
        <a:ext cx="7140376" cy="559396"/>
      </dsp:txXfrm>
    </dsp:sp>
    <dsp:sp modelId="{48A37BE3-6F7D-4B6C-91E7-D6B90B68B674}">
      <dsp:nvSpPr>
        <dsp:cNvPr id="0" name=""/>
        <dsp:cNvSpPr/>
      </dsp:nvSpPr>
      <dsp:spPr>
        <a:xfrm>
          <a:off x="0" y="3192440"/>
          <a:ext cx="10287000" cy="529200"/>
        </a:xfrm>
        <a:prstGeom prst="rect">
          <a:avLst/>
        </a:prstGeom>
        <a:solidFill>
          <a:schemeClr val="bg2">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81E6C63-E4D2-4524-A0CC-344860FB858D}">
      <dsp:nvSpPr>
        <dsp:cNvPr id="0" name=""/>
        <dsp:cNvSpPr/>
      </dsp:nvSpPr>
      <dsp:spPr>
        <a:xfrm>
          <a:off x="514350" y="2857683"/>
          <a:ext cx="7200900" cy="619920"/>
        </a:xfrm>
        <a:prstGeom prst="roundRect">
          <a:avLst/>
        </a:prstGeom>
        <a:solidFill>
          <a:schemeClr val="accent2">
            <a:lumMod val="40000"/>
            <a:lumOff val="60000"/>
          </a:schemeClr>
        </a:solidFill>
        <a:ln w="12700" cap="flat" cmpd="sng" algn="ctr">
          <a:solidFill>
            <a:schemeClr val="accent2">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Geospatial intelligence (GEOINT)</a:t>
          </a:r>
        </a:p>
      </dsp:txBody>
      <dsp:txXfrm>
        <a:off x="544612" y="2887945"/>
        <a:ext cx="7140376" cy="559396"/>
      </dsp:txXfrm>
    </dsp:sp>
    <dsp:sp modelId="{0325EC87-AD25-4946-A42E-2EAEDE55D73B}">
      <dsp:nvSpPr>
        <dsp:cNvPr id="0" name=""/>
        <dsp:cNvSpPr/>
      </dsp:nvSpPr>
      <dsp:spPr>
        <a:xfrm>
          <a:off x="0" y="4145000"/>
          <a:ext cx="10287000" cy="529200"/>
        </a:xfrm>
        <a:prstGeom prst="rect">
          <a:avLst/>
        </a:prstGeom>
        <a:solidFill>
          <a:schemeClr val="bg2">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0BB871C-F74A-4600-B8C5-5D55B5BC4607}">
      <dsp:nvSpPr>
        <dsp:cNvPr id="0" name=""/>
        <dsp:cNvSpPr/>
      </dsp:nvSpPr>
      <dsp:spPr>
        <a:xfrm>
          <a:off x="514350" y="3835040"/>
          <a:ext cx="7200900" cy="619920"/>
        </a:xfrm>
        <a:prstGeom prst="roundRect">
          <a:avLst/>
        </a:prstGeom>
        <a:solidFill>
          <a:schemeClr val="accent2">
            <a:lumMod val="40000"/>
            <a:lumOff val="60000"/>
          </a:schemeClr>
        </a:solidFill>
        <a:ln w="12700" cap="flat" cmpd="sng" algn="ctr">
          <a:solidFill>
            <a:schemeClr val="accent2">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Measurement and signature intelligence (MASINT)</a:t>
          </a:r>
        </a:p>
      </dsp:txBody>
      <dsp:txXfrm>
        <a:off x="544612" y="3865302"/>
        <a:ext cx="7140376" cy="55939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1C51D-68C1-453F-A030-5766ED6EDB15}">
      <dsp:nvSpPr>
        <dsp:cNvPr id="0" name=""/>
        <dsp:cNvSpPr/>
      </dsp:nvSpPr>
      <dsp:spPr>
        <a:xfrm>
          <a:off x="0" y="0"/>
          <a:ext cx="4699046" cy="4699046"/>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678C8A-D696-4526-9FC2-813A5581E294}">
      <dsp:nvSpPr>
        <dsp:cNvPr id="0" name=""/>
        <dsp:cNvSpPr/>
      </dsp:nvSpPr>
      <dsp:spPr>
        <a:xfrm>
          <a:off x="2349523" y="0"/>
          <a:ext cx="7937476" cy="469904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Providing information about potential targets</a:t>
          </a:r>
        </a:p>
      </dsp:txBody>
      <dsp:txXfrm>
        <a:off x="2349523" y="0"/>
        <a:ext cx="7937476" cy="2232047"/>
      </dsp:txXfrm>
    </dsp:sp>
    <dsp:sp modelId="{570F8125-6964-4173-98FC-1F3EF99EBB17}">
      <dsp:nvSpPr>
        <dsp:cNvPr id="0" name=""/>
        <dsp:cNvSpPr/>
      </dsp:nvSpPr>
      <dsp:spPr>
        <a:xfrm>
          <a:off x="1233499" y="2232047"/>
          <a:ext cx="2232047" cy="2232047"/>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F019CB-766C-45C3-AAD3-4A654A55A89B}">
      <dsp:nvSpPr>
        <dsp:cNvPr id="0" name=""/>
        <dsp:cNvSpPr/>
      </dsp:nvSpPr>
      <dsp:spPr>
        <a:xfrm>
          <a:off x="2349523" y="2232047"/>
          <a:ext cx="7937476" cy="223204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Collecting information about cyberwar capabilities of third parties and using information to “frame” a third party as the source of an attack</a:t>
          </a:r>
        </a:p>
      </dsp:txBody>
      <dsp:txXfrm>
        <a:off x="2349523" y="2232047"/>
        <a:ext cx="7937476" cy="223204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E577A4-6537-4632-9774-2D3326765518}">
      <dsp:nvSpPr>
        <dsp:cNvPr id="0" name=""/>
        <dsp:cNvSpPr/>
      </dsp:nvSpPr>
      <dsp:spPr>
        <a:xfrm>
          <a:off x="0" y="0"/>
          <a:ext cx="4699046" cy="4699046"/>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CC7DD9-5938-4878-AB97-3C91E062E2A0}">
      <dsp:nvSpPr>
        <dsp:cNvPr id="0" name=""/>
        <dsp:cNvSpPr/>
      </dsp:nvSpPr>
      <dsp:spPr>
        <a:xfrm>
          <a:off x="2349523" y="0"/>
          <a:ext cx="7937476" cy="469904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Gathering information about adversaries through intelligence</a:t>
          </a:r>
        </a:p>
      </dsp:txBody>
      <dsp:txXfrm>
        <a:off x="2349523" y="0"/>
        <a:ext cx="7937476" cy="2232047"/>
      </dsp:txXfrm>
    </dsp:sp>
    <dsp:sp modelId="{3C93A9BC-0740-4C66-862D-E2EB889D9C80}">
      <dsp:nvSpPr>
        <dsp:cNvPr id="0" name=""/>
        <dsp:cNvSpPr/>
      </dsp:nvSpPr>
      <dsp:spPr>
        <a:xfrm>
          <a:off x="1233499" y="2232047"/>
          <a:ext cx="2232047" cy="2232047"/>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62DD2E-847D-4D58-B32B-338C274E87F6}">
      <dsp:nvSpPr>
        <dsp:cNvPr id="0" name=""/>
        <dsp:cNvSpPr/>
      </dsp:nvSpPr>
      <dsp:spPr>
        <a:xfrm>
          <a:off x="2349523" y="2232047"/>
          <a:ext cx="7937476" cy="223204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May leverage HUMINT, SIGINT, and other traditional methods</a:t>
          </a:r>
        </a:p>
      </dsp:txBody>
      <dsp:txXfrm>
        <a:off x="2349523" y="2232047"/>
        <a:ext cx="7937476" cy="223204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5A5B35-ECAE-48F2-B631-31CA567665E9}">
      <dsp:nvSpPr>
        <dsp:cNvPr id="0" name=""/>
        <dsp:cNvSpPr/>
      </dsp:nvSpPr>
      <dsp:spPr>
        <a:xfrm>
          <a:off x="0" y="530173"/>
          <a:ext cx="10287000" cy="1216800"/>
        </a:xfrm>
        <a:prstGeom prst="roundRect">
          <a:avLst/>
        </a:prstGeom>
        <a:solidFill>
          <a:schemeClr val="accent2">
            <a:lumMod val="40000"/>
            <a:lumOff val="60000"/>
          </a:schemeClr>
        </a:solidFill>
        <a:ln w="12700" cap="flat" cmpd="sng" algn="ctr">
          <a:solidFill>
            <a:schemeClr val="accent2">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Intelligence operations attempt to answer:</a:t>
          </a:r>
        </a:p>
      </dsp:txBody>
      <dsp:txXfrm>
        <a:off x="59399" y="589572"/>
        <a:ext cx="10168202" cy="1098002"/>
      </dsp:txXfrm>
    </dsp:sp>
    <dsp:sp modelId="{F4E56674-D255-4D05-A46A-617A14A3B125}">
      <dsp:nvSpPr>
        <dsp:cNvPr id="0" name=""/>
        <dsp:cNvSpPr/>
      </dsp:nvSpPr>
      <dsp:spPr>
        <a:xfrm>
          <a:off x="0" y="1746973"/>
          <a:ext cx="10287000" cy="2421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Who are the potential adversaries in the cyberwarfare environment?</a:t>
          </a:r>
        </a:p>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What are those adversaries’ technical capabilities?</a:t>
          </a:r>
        </a:p>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What are cyberwarfare opponents’ plans and intentions?</a:t>
          </a:r>
        </a:p>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What signs may warn of an impending cyberwarfare attack?</a:t>
          </a:r>
        </a:p>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How will the adversary make decisions about using cyberwarfare techniques?</a:t>
          </a:r>
        </a:p>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How will the adversary communicate orders to engage in cyberwarfare?</a:t>
          </a:r>
        </a:p>
      </dsp:txBody>
      <dsp:txXfrm>
        <a:off x="0" y="1746973"/>
        <a:ext cx="10287000" cy="2421900"/>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63">
              <a:defRPr sz="1300">
                <a:latin typeface="Times New Roman" pitchFamily="92" charset="0"/>
                <a:ea typeface="ＭＳ Ｐゴシック" pitchFamily="92" charset="-128"/>
              </a:defRPr>
            </a:lvl1pPr>
          </a:lstStyle>
          <a:p>
            <a:pPr>
              <a:defRPr/>
            </a:pPr>
            <a:endParaRPr lang="en-US" dirty="0"/>
          </a:p>
        </p:txBody>
      </p:sp>
      <p:sp>
        <p:nvSpPr>
          <p:cNvPr id="50179" name="Rectangle 3"/>
          <p:cNvSpPr>
            <a:spLocks noGrp="1" noChangeArrowheads="1"/>
          </p:cNvSpPr>
          <p:nvPr>
            <p:ph type="dt" sz="quarter"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63">
              <a:defRPr sz="1300">
                <a:latin typeface="Times New Roman" pitchFamily="92" charset="0"/>
                <a:ea typeface="ＭＳ Ｐゴシック" pitchFamily="92" charset="-128"/>
              </a:defRPr>
            </a:lvl1pPr>
          </a:lstStyle>
          <a:p>
            <a:pPr>
              <a:defRPr/>
            </a:pPr>
            <a:fld id="{AC72F4AF-7674-4718-B361-7BEA73CB563F}" type="datetime1">
              <a:rPr lang="en-US"/>
              <a:pPr>
                <a:defRPr/>
              </a:pPr>
              <a:t>10/6/2021</a:t>
            </a:fld>
            <a:endParaRPr lang="en-US" dirty="0"/>
          </a:p>
        </p:txBody>
      </p:sp>
      <p:sp>
        <p:nvSpPr>
          <p:cNvPr id="50180" name="Rectangle 4"/>
          <p:cNvSpPr>
            <a:spLocks noGrp="1" noChangeArrowheads="1"/>
          </p:cNvSpPr>
          <p:nvPr>
            <p:ph type="ftr" sz="quarter" idx="2"/>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63">
              <a:defRPr sz="1300">
                <a:latin typeface="Times New Roman" pitchFamily="92" charset="0"/>
                <a:ea typeface="ＭＳ Ｐゴシック" pitchFamily="92" charset="-128"/>
              </a:defRPr>
            </a:lvl1pPr>
          </a:lstStyle>
          <a:p>
            <a:pPr>
              <a:defRPr/>
            </a:pPr>
            <a:endParaRPr lang="en-US" dirty="0"/>
          </a:p>
        </p:txBody>
      </p:sp>
      <p:sp>
        <p:nvSpPr>
          <p:cNvPr id="50181" name="Rectangle 5"/>
          <p:cNvSpPr>
            <a:spLocks noGrp="1" noChangeArrowheads="1"/>
          </p:cNvSpPr>
          <p:nvPr>
            <p:ph type="sldNum" sz="quarter" idx="3"/>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a:defRPr sz="1300">
                <a:latin typeface="Times New Roman" pitchFamily="92" charset="0"/>
                <a:ea typeface="ＭＳ Ｐゴシック" pitchFamily="92" charset="-128"/>
              </a:defRPr>
            </a:lvl1pPr>
          </a:lstStyle>
          <a:p>
            <a:pPr>
              <a:defRPr/>
            </a:pPr>
            <a:fld id="{513DD51A-0DC6-4495-B79F-6FCA35DCA285}" type="slidenum">
              <a:rPr lang="en-US"/>
              <a:pPr>
                <a:defRPr/>
              </a:pPr>
              <a:t>‹#›</a:t>
            </a:fld>
            <a:endParaRPr lang="en-US" dirty="0"/>
          </a:p>
        </p:txBody>
      </p:sp>
    </p:spTree>
    <p:extLst>
      <p:ext uri="{BB962C8B-B14F-4D97-AF65-F5344CB8AC3E}">
        <p14:creationId xmlns:p14="http://schemas.microsoft.com/office/powerpoint/2010/main" val="16869340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63">
              <a:defRPr sz="1300">
                <a:latin typeface="Times New Roman" pitchFamily="92" charset="0"/>
                <a:ea typeface="ＭＳ Ｐゴシック" pitchFamily="92" charset="-128"/>
              </a:defRPr>
            </a:lvl1pPr>
          </a:lstStyle>
          <a:p>
            <a:pPr>
              <a:defRPr/>
            </a:pPr>
            <a:endParaRPr lang="en-US" dirty="0"/>
          </a:p>
        </p:txBody>
      </p:sp>
      <p:sp>
        <p:nvSpPr>
          <p:cNvPr id="6147" name="Rectangle 3"/>
          <p:cNvSpPr>
            <a:spLocks noGrp="1" noChangeArrowheads="1"/>
          </p:cNvSpPr>
          <p:nvPr>
            <p:ph type="dt"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63">
              <a:defRPr sz="1300">
                <a:latin typeface="Times New Roman" pitchFamily="92" charset="0"/>
                <a:ea typeface="ＭＳ Ｐゴシック" pitchFamily="92" charset="-128"/>
              </a:defRPr>
            </a:lvl1pPr>
          </a:lstStyle>
          <a:p>
            <a:pPr>
              <a:defRPr/>
            </a:pPr>
            <a:fld id="{F1598E01-3837-4BCD-A94F-320D151CB389}" type="datetime1">
              <a:rPr lang="en-US"/>
              <a:pPr>
                <a:defRPr/>
              </a:pPr>
              <a:t>10/6/2021</a:t>
            </a:fld>
            <a:endParaRPr lang="en-US" dirty="0"/>
          </a:p>
        </p:txBody>
      </p:sp>
      <p:sp>
        <p:nvSpPr>
          <p:cNvPr id="23556" name="Rectangle 4"/>
          <p:cNvSpPr>
            <a:spLocks noGrp="1" noRot="1" noChangeAspect="1" noChangeArrowheads="1" noTextEdit="1"/>
          </p:cNvSpPr>
          <p:nvPr>
            <p:ph type="sldImg" idx="2"/>
          </p:nvPr>
        </p:nvSpPr>
        <p:spPr bwMode="auto">
          <a:xfrm>
            <a:off x="406400" y="698500"/>
            <a:ext cx="61976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3450" y="4416425"/>
            <a:ext cx="5143500" cy="4181475"/>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63">
              <a:defRPr sz="1300">
                <a:latin typeface="Times New Roman" pitchFamily="92" charset="0"/>
                <a:ea typeface="ＭＳ Ｐゴシック" pitchFamily="92" charset="-128"/>
              </a:defRPr>
            </a:lvl1pPr>
          </a:lstStyle>
          <a:p>
            <a:pPr>
              <a:defRPr/>
            </a:pPr>
            <a:endParaRPr lang="en-US" dirty="0"/>
          </a:p>
        </p:txBody>
      </p:sp>
      <p:sp>
        <p:nvSpPr>
          <p:cNvPr id="6151" name="Rectangle 7"/>
          <p:cNvSpPr>
            <a:spLocks noGrp="1" noChangeArrowheads="1"/>
          </p:cNvSpPr>
          <p:nvPr>
            <p:ph type="sldNum" sz="quarter" idx="5"/>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a:defRPr sz="1300">
                <a:latin typeface="Times New Roman" pitchFamily="92" charset="0"/>
                <a:ea typeface="ＭＳ Ｐゴシック" pitchFamily="92" charset="-128"/>
              </a:defRPr>
            </a:lvl1pPr>
          </a:lstStyle>
          <a:p>
            <a:pPr>
              <a:defRPr/>
            </a:pPr>
            <a:fld id="{7A3E44A6-3856-402F-B262-FD477CA1CEF3}" type="slidenum">
              <a:rPr lang="en-US"/>
              <a:pPr>
                <a:defRPr/>
              </a:pPr>
              <a:t>‹#›</a:t>
            </a:fld>
            <a:endParaRPr lang="en-US" dirty="0"/>
          </a:p>
        </p:txBody>
      </p:sp>
    </p:spTree>
    <p:extLst>
      <p:ext uri="{BB962C8B-B14F-4D97-AF65-F5344CB8AC3E}">
        <p14:creationId xmlns:p14="http://schemas.microsoft.com/office/powerpoint/2010/main" val="1720009597"/>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491D0-8E1B-49C7-849B-A28568D94497}" type="slidenum">
              <a:rPr lang="en-US" smtClean="0"/>
              <a:pPr/>
              <a:t>1</a:t>
            </a:fld>
            <a:endParaRPr lang="en-US" dirty="0"/>
          </a:p>
        </p:txBody>
      </p:sp>
    </p:spTree>
    <p:extLst>
      <p:ext uri="{BB962C8B-B14F-4D97-AF65-F5344CB8AC3E}">
        <p14:creationId xmlns:p14="http://schemas.microsoft.com/office/powerpoint/2010/main" val="483519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10/6/2021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29</a:t>
            </a:fld>
            <a:endParaRPr lang="en-US" dirty="0"/>
          </a:p>
        </p:txBody>
      </p:sp>
    </p:spTree>
    <p:extLst>
      <p:ext uri="{BB962C8B-B14F-4D97-AF65-F5344CB8AC3E}">
        <p14:creationId xmlns:p14="http://schemas.microsoft.com/office/powerpoint/2010/main" val="10739939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invGray">
      <p:bgPr>
        <a:solidFill>
          <a:srgbClr val="003B74"/>
        </a:solidFill>
        <a:effectLst/>
      </p:bgPr>
    </p:bg>
    <p:spTree>
      <p:nvGrpSpPr>
        <p:cNvPr id="1" name=""/>
        <p:cNvGrpSpPr/>
        <p:nvPr/>
      </p:nvGrpSpPr>
      <p:grpSpPr>
        <a:xfrm>
          <a:off x="0" y="0"/>
          <a:ext cx="0" cy="0"/>
          <a:chOff x="0" y="0"/>
          <a:chExt cx="0" cy="0"/>
        </a:xfrm>
      </p:grpSpPr>
      <p:sp>
        <p:nvSpPr>
          <p:cNvPr id="9" name="Rectangle 8"/>
          <p:cNvSpPr/>
          <p:nvPr/>
        </p:nvSpPr>
        <p:spPr>
          <a:xfrm>
            <a:off x="0" y="1851660"/>
            <a:ext cx="12192000" cy="377190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E1E1E1"/>
              </a:solidFill>
              <a:effectLst/>
              <a:uLnTx/>
              <a:uFillTx/>
              <a:latin typeface="Arial" panose="020B0604020202020204" pitchFamily="34" charset="0"/>
              <a:ea typeface="+mn-ea"/>
              <a:cs typeface="+mn-cs"/>
            </a:endParaRPr>
          </a:p>
        </p:txBody>
      </p:sp>
      <p:sp>
        <p:nvSpPr>
          <p:cNvPr id="10" name="Rectangle 9"/>
          <p:cNvSpPr/>
          <p:nvPr/>
        </p:nvSpPr>
        <p:spPr>
          <a:xfrm>
            <a:off x="-1" y="701802"/>
            <a:ext cx="12192001" cy="10332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E1E1E1"/>
              </a:solidFill>
              <a:effectLst/>
              <a:uLnTx/>
              <a:uFillTx/>
              <a:latin typeface="Arial" panose="020B0604020202020204" pitchFamily="34" charset="0"/>
              <a:ea typeface="+mn-ea"/>
              <a:cs typeface="+mn-cs"/>
            </a:endParaRPr>
          </a:p>
        </p:txBody>
      </p:sp>
      <p:sp>
        <p:nvSpPr>
          <p:cNvPr id="2" name="Title 1"/>
          <p:cNvSpPr>
            <a:spLocks noGrp="1"/>
          </p:cNvSpPr>
          <p:nvPr>
            <p:ph type="ctrTitle" hasCustomPrompt="1"/>
          </p:nvPr>
        </p:nvSpPr>
        <p:spPr bwMode="black">
          <a:xfrm>
            <a:off x="882217" y="2200275"/>
            <a:ext cx="6421553" cy="3074670"/>
          </a:xfrm>
          <a:noFill/>
        </p:spPr>
        <p:txBody>
          <a:bodyPr lIns="0" tIns="0" rIns="0" bIns="0" anchor="ctr" anchorCtr="0">
            <a:normAutofit/>
          </a:bodyPr>
          <a:lstStyle>
            <a:lvl1pPr algn="l">
              <a:lnSpc>
                <a:spcPct val="90000"/>
              </a:lnSpc>
              <a:defRPr sz="6000" b="1">
                <a:solidFill>
                  <a:schemeClr val="tx1"/>
                </a:solidFill>
              </a:defRPr>
            </a:lvl1pPr>
          </a:lstStyle>
          <a:p>
            <a:r>
              <a:rPr lang="en-US" dirty="0"/>
              <a:t>Chapter Title</a:t>
            </a:r>
            <a:endParaRPr dirty="0"/>
          </a:p>
        </p:txBody>
      </p:sp>
      <p:sp>
        <p:nvSpPr>
          <p:cNvPr id="3" name="Subtitle 2"/>
          <p:cNvSpPr>
            <a:spLocks noGrp="1"/>
          </p:cNvSpPr>
          <p:nvPr>
            <p:ph type="subTitle" idx="1" hasCustomPrompt="1"/>
          </p:nvPr>
        </p:nvSpPr>
        <p:spPr>
          <a:xfrm>
            <a:off x="882217" y="845820"/>
            <a:ext cx="6524423" cy="777639"/>
          </a:xfrm>
        </p:spPr>
        <p:txBody>
          <a:bodyPr lIns="0" tIns="0" rIns="0" bIns="0" anchor="ctr" anchorCtr="0">
            <a:normAutofit/>
          </a:bodyPr>
          <a:lstStyle>
            <a:lvl1pPr marL="0" indent="0" algn="l">
              <a:spcBef>
                <a:spcPts val="0"/>
              </a:spcBef>
              <a:buNone/>
              <a:defRPr sz="32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1</a:t>
            </a:r>
            <a:endParaRPr dirty="0"/>
          </a:p>
        </p:txBody>
      </p:sp>
      <p:sp>
        <p:nvSpPr>
          <p:cNvPr id="7" name="Picture Placeholder 6">
            <a:extLst>
              <a:ext uri="{FF2B5EF4-FFF2-40B4-BE49-F238E27FC236}">
                <a16:creationId xmlns:a16="http://schemas.microsoft.com/office/drawing/2014/main" id="{EC9CFE91-0E8B-934B-8D25-5CBB7FD65D50}"/>
              </a:ext>
            </a:extLst>
          </p:cNvPr>
          <p:cNvSpPr>
            <a:spLocks noGrp="1"/>
          </p:cNvSpPr>
          <p:nvPr>
            <p:ph type="pic" sz="quarter" idx="10"/>
          </p:nvPr>
        </p:nvSpPr>
        <p:spPr>
          <a:xfrm>
            <a:off x="8100060" y="388500"/>
            <a:ext cx="3604981" cy="6081000"/>
          </a:xfrm>
        </p:spPr>
        <p:txBody>
          <a:bodyPr/>
          <a:lstStyle/>
          <a:p>
            <a:endParaRPr lang="en-US" dirty="0"/>
          </a:p>
        </p:txBody>
      </p:sp>
      <p:sp>
        <p:nvSpPr>
          <p:cNvPr id="17" name="Rectangle 16">
            <a:extLst>
              <a:ext uri="{FF2B5EF4-FFF2-40B4-BE49-F238E27FC236}">
                <a16:creationId xmlns:a16="http://schemas.microsoft.com/office/drawing/2014/main" id="{BEEECFBC-FB4D-9945-A4FF-28E342055AC3}"/>
              </a:ext>
            </a:extLst>
          </p:cNvPr>
          <p:cNvSpPr/>
          <p:nvPr userDrawn="1"/>
        </p:nvSpPr>
        <p:spPr>
          <a:xfrm>
            <a:off x="0" y="6503670"/>
            <a:ext cx="12192000" cy="21544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Copyright © 2023 by Jones &amp; Bartlett Learning, LLC an Ascend Learning Company. www.jblearning.com.</a:t>
            </a:r>
          </a:p>
        </p:txBody>
      </p:sp>
    </p:spTree>
    <p:custDataLst>
      <p:tags r:id="rId1"/>
    </p:custDataLst>
    <p:extLst>
      <p:ext uri="{BB962C8B-B14F-4D97-AF65-F5344CB8AC3E}">
        <p14:creationId xmlns:p14="http://schemas.microsoft.com/office/powerpoint/2010/main" val="1579745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E3BDFD-7FA5-2143-88E5-0CEE0A6011AD}"/>
              </a:ext>
            </a:extLst>
          </p:cNvPr>
          <p:cNvSpPr/>
          <p:nvPr userDrawn="1"/>
        </p:nvSpPr>
        <p:spPr>
          <a:xfrm>
            <a:off x="0" y="6503670"/>
            <a:ext cx="12192000" cy="21544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C4743"/>
                </a:solidFill>
                <a:effectLst/>
                <a:uLnTx/>
                <a:uFillTx/>
                <a:latin typeface="Arial" panose="020B0604020202020204" pitchFamily="34" charset="0"/>
                <a:ea typeface="+mn-ea"/>
                <a:cs typeface="Arial" panose="020B0604020202020204" pitchFamily="34" charset="0"/>
              </a:rPr>
              <a:t>Copyright © 2023 by Jones &amp; Bartlett Learning, LLC an Ascend Learning Company. www.jblearning.com. Background texture © Bunphot/Getty Images.</a:t>
            </a:r>
          </a:p>
        </p:txBody>
      </p:sp>
      <p:sp>
        <p:nvSpPr>
          <p:cNvPr id="6" name="Rectangle 5">
            <a:extLst>
              <a:ext uri="{FF2B5EF4-FFF2-40B4-BE49-F238E27FC236}">
                <a16:creationId xmlns:a16="http://schemas.microsoft.com/office/drawing/2014/main" id="{A4FD052D-18CE-1249-A891-AB3E165F4441}"/>
              </a:ext>
            </a:extLst>
          </p:cNvPr>
          <p:cNvSpPr/>
          <p:nvPr userDrawn="1"/>
        </p:nvSpPr>
        <p:spPr>
          <a:xfrm>
            <a:off x="0" y="2274570"/>
            <a:ext cx="12192000" cy="1760220"/>
          </a:xfrm>
          <a:prstGeom prst="rect">
            <a:avLst/>
          </a:prstGeom>
          <a:solidFill>
            <a:srgbClr val="003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1E1E1"/>
              </a:solidFill>
              <a:effectLst/>
              <a:uLnTx/>
              <a:uFillTx/>
              <a:latin typeface="Calibri" panose="020F0502020204030204"/>
              <a:ea typeface="+mn-ea"/>
              <a:cs typeface="+mn-cs"/>
            </a:endParaRPr>
          </a:p>
        </p:txBody>
      </p:sp>
      <p:sp>
        <p:nvSpPr>
          <p:cNvPr id="8" name="Text Placeholder 7">
            <a:extLst>
              <a:ext uri="{FF2B5EF4-FFF2-40B4-BE49-F238E27FC236}">
                <a16:creationId xmlns:a16="http://schemas.microsoft.com/office/drawing/2014/main" id="{8C0E0F34-F7A9-8D4B-9F49-A76F8B00661D}"/>
              </a:ext>
            </a:extLst>
          </p:cNvPr>
          <p:cNvSpPr>
            <a:spLocks noGrp="1"/>
          </p:cNvSpPr>
          <p:nvPr>
            <p:ph type="body" sz="quarter" idx="10" hasCustomPrompt="1"/>
          </p:nvPr>
        </p:nvSpPr>
        <p:spPr>
          <a:xfrm>
            <a:off x="935038" y="2571750"/>
            <a:ext cx="10321925" cy="1165225"/>
          </a:xfrm>
        </p:spPr>
        <p:txBody>
          <a:bodyPr anchor="ctr" anchorCtr="0"/>
          <a:lstStyle>
            <a:lvl1pPr marL="0" indent="0" algn="ctr">
              <a:buNone/>
              <a:defRPr sz="4800" b="1">
                <a:solidFill>
                  <a:srgbClr val="FFFFFF"/>
                </a:solidFill>
              </a:defRPr>
            </a:lvl1pPr>
          </a:lstStyle>
          <a:p>
            <a:pPr lvl="0"/>
            <a:r>
              <a:rPr lang="en-US" dirty="0"/>
              <a:t>Divider</a:t>
            </a:r>
          </a:p>
        </p:txBody>
      </p:sp>
    </p:spTree>
    <p:custDataLst>
      <p:tags r:id="rId1"/>
    </p:custDataLst>
    <p:extLst>
      <p:ext uri="{BB962C8B-B14F-4D97-AF65-F5344CB8AC3E}">
        <p14:creationId xmlns:p14="http://schemas.microsoft.com/office/powerpoint/2010/main" val="3693177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idx="1"/>
          </p:nvPr>
        </p:nvSpPr>
        <p:spPr>
          <a:xfrm>
            <a:off x="925830" y="1490870"/>
            <a:ext cx="10287000" cy="4699047"/>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custDataLst>
      <p:tags r:id="rId1"/>
    </p:custDataLst>
    <p:extLst>
      <p:ext uri="{BB962C8B-B14F-4D97-AF65-F5344CB8AC3E}">
        <p14:creationId xmlns:p14="http://schemas.microsoft.com/office/powerpoint/2010/main" val="56976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sz="half" idx="1"/>
          </p:nvPr>
        </p:nvSpPr>
        <p:spPr>
          <a:xfrm>
            <a:off x="914400" y="1461052"/>
            <a:ext cx="4855464"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415368" y="1461052"/>
            <a:ext cx="4862232"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custDataLst>
      <p:tags r:id="rId1"/>
    </p:custDataLst>
    <p:extLst>
      <p:ext uri="{BB962C8B-B14F-4D97-AF65-F5344CB8AC3E}">
        <p14:creationId xmlns:p14="http://schemas.microsoft.com/office/powerpoint/2010/main" val="106647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Text Placeholder 2"/>
          <p:cNvSpPr>
            <a:spLocks noGrp="1"/>
          </p:cNvSpPr>
          <p:nvPr>
            <p:ph type="body" idx="1"/>
          </p:nvPr>
        </p:nvSpPr>
        <p:spPr>
          <a:xfrm>
            <a:off x="777240" y="1496187"/>
            <a:ext cx="4992624" cy="470916"/>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77240" y="2077278"/>
            <a:ext cx="4992624" cy="439083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1" name="Picture Placeholder 10">
            <a:extLst>
              <a:ext uri="{FF2B5EF4-FFF2-40B4-BE49-F238E27FC236}">
                <a16:creationId xmlns:a16="http://schemas.microsoft.com/office/drawing/2014/main" id="{A3169499-437D-8F4D-94AA-E2299357328F}"/>
              </a:ext>
            </a:extLst>
          </p:cNvPr>
          <p:cNvSpPr>
            <a:spLocks noGrp="1"/>
          </p:cNvSpPr>
          <p:nvPr>
            <p:ph type="pic" sz="quarter" idx="10"/>
          </p:nvPr>
        </p:nvSpPr>
        <p:spPr>
          <a:xfrm>
            <a:off x="6096000" y="1496186"/>
            <a:ext cx="5208588" cy="4556743"/>
          </a:xfrm>
        </p:spPr>
        <p:txBody>
          <a:bodyPr/>
          <a:lstStyle/>
          <a:p>
            <a:endParaRPr lang="en-US" dirty="0"/>
          </a:p>
        </p:txBody>
      </p:sp>
      <p:sp>
        <p:nvSpPr>
          <p:cNvPr id="12" name="Text Placeholder 8">
            <a:extLst>
              <a:ext uri="{FF2B5EF4-FFF2-40B4-BE49-F238E27FC236}">
                <a16:creationId xmlns:a16="http://schemas.microsoft.com/office/drawing/2014/main" id="{B116746D-2971-C346-AB96-03BED323E049}"/>
              </a:ext>
            </a:extLst>
          </p:cNvPr>
          <p:cNvSpPr>
            <a:spLocks noGrp="1"/>
          </p:cNvSpPr>
          <p:nvPr>
            <p:ph type="body" sz="quarter" idx="11" hasCustomPrompt="1"/>
          </p:nvPr>
        </p:nvSpPr>
        <p:spPr>
          <a:xfrm>
            <a:off x="6096000" y="6142515"/>
            <a:ext cx="5208588" cy="651192"/>
          </a:xfrm>
        </p:spPr>
        <p:txBody>
          <a:bodyPr/>
          <a:lstStyle>
            <a:lvl1pPr marL="0" indent="0">
              <a:buNone/>
              <a:defRPr sz="1000"/>
            </a:lvl1pPr>
          </a:lstStyle>
          <a:p>
            <a:pPr lvl="0"/>
            <a:r>
              <a:rPr lang="en-US" dirty="0"/>
              <a:t>Credit line FPO</a:t>
            </a:r>
          </a:p>
        </p:txBody>
      </p:sp>
    </p:spTree>
    <p:custDataLst>
      <p:tags r:id="rId1"/>
    </p:custDataLst>
    <p:extLst>
      <p:ext uri="{BB962C8B-B14F-4D97-AF65-F5344CB8AC3E}">
        <p14:creationId xmlns:p14="http://schemas.microsoft.com/office/powerpoint/2010/main" val="287758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Tree>
    <p:custDataLst>
      <p:tags r:id="rId1"/>
    </p:custDataLst>
    <p:extLst>
      <p:ext uri="{BB962C8B-B14F-4D97-AF65-F5344CB8AC3E}">
        <p14:creationId xmlns:p14="http://schemas.microsoft.com/office/powerpoint/2010/main" val="1591061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2"/>
          <p:cNvSpPr>
            <a:spLocks noGrp="1"/>
          </p:cNvSpPr>
          <p:nvPr>
            <p:ph type="body" sz="half" idx="2"/>
          </p:nvPr>
        </p:nvSpPr>
        <p:spPr>
          <a:xfrm>
            <a:off x="880110" y="1510748"/>
            <a:ext cx="4246582" cy="4404625"/>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9" name="Text Placeholder 8">
            <a:extLst>
              <a:ext uri="{FF2B5EF4-FFF2-40B4-BE49-F238E27FC236}">
                <a16:creationId xmlns:a16="http://schemas.microsoft.com/office/drawing/2014/main" id="{752B3F09-47B3-324C-BCD8-DE2A52443CC0}"/>
              </a:ext>
            </a:extLst>
          </p:cNvPr>
          <p:cNvSpPr>
            <a:spLocks noGrp="1"/>
          </p:cNvSpPr>
          <p:nvPr>
            <p:ph type="body" sz="quarter" idx="10" hasCustomPrompt="1"/>
          </p:nvPr>
        </p:nvSpPr>
        <p:spPr>
          <a:xfrm>
            <a:off x="5518150" y="6046788"/>
            <a:ext cx="5792992" cy="651192"/>
          </a:xfrm>
        </p:spPr>
        <p:txBody>
          <a:bodyPr/>
          <a:lstStyle>
            <a:lvl1pPr marL="0" indent="0">
              <a:buNone/>
              <a:defRPr sz="1000"/>
            </a:lvl1pPr>
          </a:lstStyle>
          <a:p>
            <a:pPr lvl="0"/>
            <a:r>
              <a:rPr lang="en-US" dirty="0"/>
              <a:t>Credit line FPO</a:t>
            </a:r>
          </a:p>
        </p:txBody>
      </p:sp>
      <p:sp>
        <p:nvSpPr>
          <p:cNvPr id="11" name="Picture Placeholder 10">
            <a:extLst>
              <a:ext uri="{FF2B5EF4-FFF2-40B4-BE49-F238E27FC236}">
                <a16:creationId xmlns:a16="http://schemas.microsoft.com/office/drawing/2014/main" id="{8A3226D5-00A8-E049-8469-4BFBE39DD467}"/>
              </a:ext>
            </a:extLst>
          </p:cNvPr>
          <p:cNvSpPr>
            <a:spLocks noGrp="1"/>
          </p:cNvSpPr>
          <p:nvPr>
            <p:ph type="pic" sz="quarter" idx="11"/>
          </p:nvPr>
        </p:nvSpPr>
        <p:spPr>
          <a:xfrm>
            <a:off x="5518150" y="1508815"/>
            <a:ext cx="5792788" cy="4404624"/>
          </a:xfrm>
        </p:spPr>
        <p:txBody>
          <a:bodyPr/>
          <a:lstStyle/>
          <a:p>
            <a:endParaRPr lang="en-US" dirty="0"/>
          </a:p>
        </p:txBody>
      </p:sp>
    </p:spTree>
    <p:custDataLst>
      <p:tags r:id="rId1"/>
    </p:custDataLst>
    <p:extLst>
      <p:ext uri="{BB962C8B-B14F-4D97-AF65-F5344CB8AC3E}">
        <p14:creationId xmlns:p14="http://schemas.microsoft.com/office/powerpoint/2010/main" val="2247071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3" name="Content Placeholder 3"/>
          <p:cNvSpPr>
            <a:spLocks noGrp="1"/>
          </p:cNvSpPr>
          <p:nvPr>
            <p:ph idx="1" hasCustomPrompt="1"/>
          </p:nvPr>
        </p:nvSpPr>
        <p:spPr>
          <a:xfrm>
            <a:off x="921496" y="1461052"/>
            <a:ext cx="3181874" cy="4895328"/>
          </a:xfrm>
        </p:spPr>
        <p:txBody>
          <a:bodyPr>
            <a:norm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a:defRPr sz="1600"/>
            </a:lvl6pPr>
            <a:lvl7pPr>
              <a:defRPr sz="1600"/>
            </a:lvl7pPr>
            <a:lvl8pPr>
              <a:defRPr sz="1600"/>
            </a:lvl8pPr>
            <a:lvl9pPr>
              <a:defRPr sz="1600"/>
            </a:lvl9pPr>
          </a:lstStyle>
          <a:p>
            <a:pPr lvl="0"/>
            <a:r>
              <a:rPr lang="en-US" dirty="0"/>
              <a:t>Sample text</a:t>
            </a:r>
            <a:endParaRPr dirty="0"/>
          </a:p>
        </p:txBody>
      </p:sp>
      <p:sp>
        <p:nvSpPr>
          <p:cNvPr id="7" name="Content Placeholder 3">
            <a:extLst>
              <a:ext uri="{FF2B5EF4-FFF2-40B4-BE49-F238E27FC236}">
                <a16:creationId xmlns:a16="http://schemas.microsoft.com/office/drawing/2014/main" id="{40A1ED7B-82D7-5A47-A193-C7C24693D3C4}"/>
              </a:ext>
            </a:extLst>
          </p:cNvPr>
          <p:cNvSpPr>
            <a:spLocks noGrp="1"/>
          </p:cNvSpPr>
          <p:nvPr>
            <p:ph idx="10" hasCustomPrompt="1"/>
          </p:nvPr>
        </p:nvSpPr>
        <p:spPr>
          <a:xfrm>
            <a:off x="448765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
        <p:nvSpPr>
          <p:cNvPr id="8" name="Content Placeholder 3">
            <a:extLst>
              <a:ext uri="{FF2B5EF4-FFF2-40B4-BE49-F238E27FC236}">
                <a16:creationId xmlns:a16="http://schemas.microsoft.com/office/drawing/2014/main" id="{43872FE9-5E92-4F44-8A71-024A081C439C}"/>
              </a:ext>
            </a:extLst>
          </p:cNvPr>
          <p:cNvSpPr>
            <a:spLocks noGrp="1"/>
          </p:cNvSpPr>
          <p:nvPr>
            <p:ph idx="11" hasCustomPrompt="1"/>
          </p:nvPr>
        </p:nvSpPr>
        <p:spPr>
          <a:xfrm>
            <a:off x="805381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Tree>
    <p:custDataLst>
      <p:tags r:id="rId1"/>
    </p:custDataLst>
    <p:extLst>
      <p:ext uri="{BB962C8B-B14F-4D97-AF65-F5344CB8AC3E}">
        <p14:creationId xmlns:p14="http://schemas.microsoft.com/office/powerpoint/2010/main" val="2549402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9" name="Rectangle 8"/>
          <p:cNvSpPr/>
          <p:nvPr/>
        </p:nvSpPr>
        <p:spPr>
          <a:xfrm>
            <a:off x="0" y="0"/>
            <a:ext cx="12188952" cy="1188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E1E1E1"/>
              </a:solidFill>
              <a:effectLst/>
              <a:uLnTx/>
              <a:uFillTx/>
              <a:latin typeface="Arial" panose="020B0604020202020204" pitchFamily="34" charset="0"/>
              <a:ea typeface="+mn-ea"/>
              <a:cs typeface="+mn-cs"/>
            </a:endParaRPr>
          </a:p>
        </p:txBody>
      </p:sp>
      <p:sp>
        <p:nvSpPr>
          <p:cNvPr id="2" name="Title Placeholder 1"/>
          <p:cNvSpPr>
            <a:spLocks noGrp="1"/>
          </p:cNvSpPr>
          <p:nvPr>
            <p:ph type="title"/>
          </p:nvPr>
        </p:nvSpPr>
        <p:spPr bwMode="black">
          <a:xfrm>
            <a:off x="0" y="121033"/>
            <a:ext cx="12192000" cy="1002089"/>
          </a:xfrm>
          <a:prstGeom prst="rect">
            <a:avLst/>
          </a:prstGeom>
          <a:solidFill>
            <a:srgbClr val="003B74"/>
          </a:solidFill>
        </p:spPr>
        <p:txBody>
          <a:bodyPr vert="horz" lIns="914400" tIns="45720" rIns="914400" bIns="45720" rtlCol="0" anchor="ctr">
            <a:normAutofit/>
          </a:bodyPr>
          <a:lstStyle/>
          <a:p>
            <a:r>
              <a:rPr lang="en-US" dirty="0"/>
              <a:t>Click to edit Master title style</a:t>
            </a:r>
            <a:endParaRPr dirty="0"/>
          </a:p>
        </p:txBody>
      </p:sp>
      <p:sp>
        <p:nvSpPr>
          <p:cNvPr id="3" name="Text Placeholder 2"/>
          <p:cNvSpPr>
            <a:spLocks noGrp="1"/>
          </p:cNvSpPr>
          <p:nvPr>
            <p:ph type="body" idx="1"/>
          </p:nvPr>
        </p:nvSpPr>
        <p:spPr>
          <a:xfrm>
            <a:off x="891540" y="2203704"/>
            <a:ext cx="10435590" cy="398621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 name="Rectangle 6">
            <a:extLst>
              <a:ext uri="{FF2B5EF4-FFF2-40B4-BE49-F238E27FC236}">
                <a16:creationId xmlns:a16="http://schemas.microsoft.com/office/drawing/2014/main" id="{21F38BD8-3F75-CE4C-AFEF-0C6B45F77F8C}"/>
              </a:ext>
            </a:extLst>
          </p:cNvPr>
          <p:cNvSpPr/>
          <p:nvPr userDrawn="1"/>
        </p:nvSpPr>
        <p:spPr>
          <a:xfrm rot="5400000">
            <a:off x="9544258" y="4245031"/>
            <a:ext cx="5010495"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C4743"/>
                </a:solidFill>
                <a:effectLst/>
                <a:uLnTx/>
                <a:uFillTx/>
                <a:latin typeface="Arial" panose="020B0604020202020204" pitchFamily="34" charset="0"/>
                <a:ea typeface="+mn-ea"/>
                <a:cs typeface="Arial" panose="020B0604020202020204" pitchFamily="34" charset="0"/>
              </a:rPr>
              <a:t>Copyright © 2023 by Jones &amp; Bartlett Learning, LLC an Ascend Learning Company. www.jblearning.com</a:t>
            </a:r>
          </a:p>
        </p:txBody>
      </p:sp>
    </p:spTree>
    <p:custDataLst>
      <p:tags r:id="rId10"/>
    </p:custDataLst>
    <p:extLst>
      <p:ext uri="{BB962C8B-B14F-4D97-AF65-F5344CB8AC3E}">
        <p14:creationId xmlns:p14="http://schemas.microsoft.com/office/powerpoint/2010/main" val="4173494042"/>
      </p:ext>
    </p:extLst>
  </p:cSld>
  <p:clrMap bg1="lt1" tx1="dk1" bg2="lt2" tx2="dk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b="1" kern="1200">
          <a:solidFill>
            <a:schemeClr val="bg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a:extLst>
              <a:ext uri="{FF2B5EF4-FFF2-40B4-BE49-F238E27FC236}">
                <a16:creationId xmlns:a16="http://schemas.microsoft.com/office/drawing/2014/main" id="{CF4F1586-DE6A-1A40-AEF4-23ADA41937E4}"/>
              </a:ext>
            </a:extLst>
          </p:cNvPr>
          <p:cNvSpPr>
            <a:spLocks noGrp="1"/>
          </p:cNvSpPr>
          <p:nvPr>
            <p:ph type="subTitle" idx="1"/>
          </p:nvPr>
        </p:nvSpPr>
        <p:spPr/>
        <p:txBody>
          <a:bodyPr/>
          <a:lstStyle/>
          <a:p>
            <a:r>
              <a:rPr lang="en-US" dirty="0"/>
              <a:t>CHAPTER 4</a:t>
            </a:r>
          </a:p>
        </p:txBody>
      </p:sp>
      <p:sp>
        <p:nvSpPr>
          <p:cNvPr id="19" name="Title 18">
            <a:extLst>
              <a:ext uri="{FF2B5EF4-FFF2-40B4-BE49-F238E27FC236}">
                <a16:creationId xmlns:a16="http://schemas.microsoft.com/office/drawing/2014/main" id="{A58A35F8-EA88-094E-8EAD-88FE6A07C447}"/>
              </a:ext>
            </a:extLst>
          </p:cNvPr>
          <p:cNvSpPr>
            <a:spLocks noGrp="1"/>
          </p:cNvSpPr>
          <p:nvPr>
            <p:ph type="ctrTitle"/>
          </p:nvPr>
        </p:nvSpPr>
        <p:spPr/>
        <p:txBody>
          <a:bodyPr/>
          <a:lstStyle/>
          <a:p>
            <a:r>
              <a:rPr lang="en-US" dirty="0"/>
              <a:t>Intelligence Operations in a Connected World</a:t>
            </a:r>
          </a:p>
        </p:txBody>
      </p:sp>
      <p:pic>
        <p:nvPicPr>
          <p:cNvPr id="23" name="Picture Placeholder 22">
            <a:extLst>
              <a:ext uri="{FF2B5EF4-FFF2-40B4-BE49-F238E27FC236}">
                <a16:creationId xmlns:a16="http://schemas.microsoft.com/office/drawing/2014/main" id="{DE3B0E28-485E-BB45-B53C-65FC375BD23F}"/>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p:blipFill>
        <p:spPr>
          <a:xfrm>
            <a:off x="8140977" y="460750"/>
            <a:ext cx="3523145" cy="5936499"/>
          </a:xfrm>
        </p:spPr>
      </p:pic>
    </p:spTree>
    <p:extLst>
      <p:ext uri="{BB962C8B-B14F-4D97-AF65-F5344CB8AC3E}">
        <p14:creationId xmlns:p14="http://schemas.microsoft.com/office/powerpoint/2010/main" val="1395712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ECC11-091A-44A5-976D-615AEA679DE8}"/>
              </a:ext>
            </a:extLst>
          </p:cNvPr>
          <p:cNvSpPr>
            <a:spLocks noGrp="1"/>
          </p:cNvSpPr>
          <p:nvPr>
            <p:ph type="title"/>
          </p:nvPr>
        </p:nvSpPr>
        <p:spPr/>
        <p:txBody>
          <a:bodyPr/>
          <a:lstStyle/>
          <a:p>
            <a:r>
              <a:rPr lang="en-US" dirty="0"/>
              <a:t>Dissemination</a:t>
            </a:r>
          </a:p>
        </p:txBody>
      </p:sp>
      <p:sp>
        <p:nvSpPr>
          <p:cNvPr id="3" name="Content Placeholder 2">
            <a:extLst>
              <a:ext uri="{FF2B5EF4-FFF2-40B4-BE49-F238E27FC236}">
                <a16:creationId xmlns:a16="http://schemas.microsoft.com/office/drawing/2014/main" id="{7572C1BB-DB15-4533-9B84-7E9D082C1833}"/>
              </a:ext>
            </a:extLst>
          </p:cNvPr>
          <p:cNvSpPr>
            <a:spLocks noGrp="1"/>
          </p:cNvSpPr>
          <p:nvPr>
            <p:ph idx="1"/>
          </p:nvPr>
        </p:nvSpPr>
        <p:spPr/>
        <p:txBody>
          <a:bodyPr/>
          <a:lstStyle/>
          <a:p>
            <a:r>
              <a:rPr lang="en-US" dirty="0"/>
              <a:t>Delivery of finished intelligence products to the decision-makers who made the requests</a:t>
            </a:r>
          </a:p>
          <a:p>
            <a:r>
              <a:rPr lang="en-US" dirty="0"/>
              <a:t>Can take a wide variety of forms:</a:t>
            </a:r>
          </a:p>
          <a:p>
            <a:pPr lvl="1"/>
            <a:r>
              <a:rPr lang="en-US" dirty="0"/>
              <a:t>Intelligence reports provided to the president of the U.S.</a:t>
            </a:r>
          </a:p>
          <a:p>
            <a:pPr lvl="1"/>
            <a:r>
              <a:rPr lang="en-US" dirty="0"/>
              <a:t>Field briefings made to a flight crew preparing to fly into combat</a:t>
            </a:r>
          </a:p>
          <a:p>
            <a:r>
              <a:rPr lang="en-US" dirty="0"/>
              <a:t>Recipients of intelligence products integrate information into their own processes.</a:t>
            </a:r>
          </a:p>
        </p:txBody>
      </p:sp>
    </p:spTree>
    <p:extLst>
      <p:ext uri="{BB962C8B-B14F-4D97-AF65-F5344CB8AC3E}">
        <p14:creationId xmlns:p14="http://schemas.microsoft.com/office/powerpoint/2010/main" val="3938898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C5560-AD83-4854-8D1F-0E4A601CF3BD}"/>
              </a:ext>
            </a:extLst>
          </p:cNvPr>
          <p:cNvSpPr>
            <a:spLocks noGrp="1"/>
          </p:cNvSpPr>
          <p:nvPr>
            <p:ph type="title"/>
          </p:nvPr>
        </p:nvSpPr>
        <p:spPr/>
        <p:txBody>
          <a:bodyPr/>
          <a:lstStyle/>
          <a:p>
            <a:r>
              <a:rPr lang="en-US" dirty="0"/>
              <a:t>Data Processing During Intelligence Cycle</a:t>
            </a:r>
          </a:p>
        </p:txBody>
      </p:sp>
      <p:pic>
        <p:nvPicPr>
          <p:cNvPr id="5" name="Picture 4" descr="A diagram illustrating the steps involved in converting information from the operational environment into intelligence. The Collection step transforms information from the Operational environment into Data. The Processing and exploitation step transforms Data into information. The Analysis and production step transforms Information into Intelligence. &#10;" title="FIGURE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06316" y="1812035"/>
            <a:ext cx="7233626" cy="4368171"/>
          </a:xfrm>
          <a:prstGeom prst="rect">
            <a:avLst/>
          </a:prstGeom>
        </p:spPr>
      </p:pic>
    </p:spTree>
    <p:extLst>
      <p:ext uri="{BB962C8B-B14F-4D97-AF65-F5344CB8AC3E}">
        <p14:creationId xmlns:p14="http://schemas.microsoft.com/office/powerpoint/2010/main" val="735703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BAFC-3F98-475C-9C18-C296B12FCBCF}"/>
              </a:ext>
            </a:extLst>
          </p:cNvPr>
          <p:cNvSpPr>
            <a:spLocks noGrp="1"/>
          </p:cNvSpPr>
          <p:nvPr>
            <p:ph type="title"/>
          </p:nvPr>
        </p:nvSpPr>
        <p:spPr/>
        <p:txBody>
          <a:bodyPr/>
          <a:lstStyle/>
          <a:p>
            <a:r>
              <a:rPr lang="en-US" dirty="0"/>
              <a:t>Intelligence Disciplines</a:t>
            </a:r>
          </a:p>
        </p:txBody>
      </p:sp>
      <p:graphicFrame>
        <p:nvGraphicFramePr>
          <p:cNvPr id="4" name="Content Placeholder 3">
            <a:extLst>
              <a:ext uri="{FF2B5EF4-FFF2-40B4-BE49-F238E27FC236}">
                <a16:creationId xmlns:a16="http://schemas.microsoft.com/office/drawing/2014/main" id="{EE699391-9AFD-4E27-AC48-F2EFEF8860AB}"/>
              </a:ext>
            </a:extLst>
          </p:cNvPr>
          <p:cNvGraphicFramePr>
            <a:graphicFrameLocks noGrp="1"/>
          </p:cNvGraphicFramePr>
          <p:nvPr>
            <p:ph idx="1"/>
            <p:extLst>
              <p:ext uri="{D42A27DB-BD31-4B8C-83A1-F6EECF244321}">
                <p14:modId xmlns:p14="http://schemas.microsoft.com/office/powerpoint/2010/main" val="2337726557"/>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7465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226E9-748E-4F2C-B6CD-768C7D0A38AC}"/>
              </a:ext>
            </a:extLst>
          </p:cNvPr>
          <p:cNvSpPr>
            <a:spLocks noGrp="1"/>
          </p:cNvSpPr>
          <p:nvPr>
            <p:ph type="title"/>
          </p:nvPr>
        </p:nvSpPr>
        <p:spPr/>
        <p:txBody>
          <a:bodyPr/>
          <a:lstStyle/>
          <a:p>
            <a:r>
              <a:rPr lang="en-US" dirty="0"/>
              <a:t>Human Intelligence (HUMINT)</a:t>
            </a:r>
          </a:p>
        </p:txBody>
      </p:sp>
      <p:sp>
        <p:nvSpPr>
          <p:cNvPr id="3" name="Content Placeholder 2">
            <a:extLst>
              <a:ext uri="{FF2B5EF4-FFF2-40B4-BE49-F238E27FC236}">
                <a16:creationId xmlns:a16="http://schemas.microsoft.com/office/drawing/2014/main" id="{362D7824-5912-4320-8971-6F230AD123BB}"/>
              </a:ext>
            </a:extLst>
          </p:cNvPr>
          <p:cNvSpPr>
            <a:spLocks noGrp="1"/>
          </p:cNvSpPr>
          <p:nvPr>
            <p:ph idx="1"/>
          </p:nvPr>
        </p:nvSpPr>
        <p:spPr/>
        <p:txBody>
          <a:bodyPr/>
          <a:lstStyle/>
          <a:p>
            <a:r>
              <a:rPr lang="en-US" dirty="0"/>
              <a:t>Involves the collection of information using techniques that involve interaction among individuals</a:t>
            </a:r>
          </a:p>
          <a:p>
            <a:r>
              <a:rPr lang="en-US" dirty="0"/>
              <a:t>Primary responsibility for U.S. HUMINT operations belongs to the Central Intelligence Agency (CIA), the Defense Intelligence Agency (DIA), and the Federal Bureau of Investigation (FBI)</a:t>
            </a:r>
          </a:p>
          <a:p>
            <a:r>
              <a:rPr lang="en-US" dirty="0"/>
              <a:t>Examples of HUMINT sources:</a:t>
            </a:r>
          </a:p>
          <a:p>
            <a:pPr lvl="1"/>
            <a:r>
              <a:rPr lang="en-US" dirty="0"/>
              <a:t>Agents sent into an adversary’s operating environment to gather information and report back</a:t>
            </a:r>
          </a:p>
          <a:p>
            <a:pPr lvl="1"/>
            <a:r>
              <a:rPr lang="en-US" dirty="0"/>
              <a:t>Traitors recruited from within an enemy’s organization to provide information about the enemy</a:t>
            </a:r>
          </a:p>
          <a:p>
            <a:r>
              <a:rPr lang="en-US" dirty="0"/>
              <a:t>HUMINT operators prioritize potential sources based on the likelihood that they will cooperate and the value of the information they possess.</a:t>
            </a:r>
          </a:p>
          <a:p>
            <a:endParaRPr lang="en-US" dirty="0"/>
          </a:p>
        </p:txBody>
      </p:sp>
    </p:spTree>
    <p:extLst>
      <p:ext uri="{BB962C8B-B14F-4D97-AF65-F5344CB8AC3E}">
        <p14:creationId xmlns:p14="http://schemas.microsoft.com/office/powerpoint/2010/main" val="2332830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105D6-9190-4A69-8E60-ED85755F1CAA}"/>
              </a:ext>
            </a:extLst>
          </p:cNvPr>
          <p:cNvSpPr>
            <a:spLocks noGrp="1"/>
          </p:cNvSpPr>
          <p:nvPr>
            <p:ph type="title"/>
          </p:nvPr>
        </p:nvSpPr>
        <p:spPr/>
        <p:txBody>
          <a:bodyPr/>
          <a:lstStyle/>
          <a:p>
            <a:r>
              <a:rPr lang="en-US" dirty="0"/>
              <a:t>Prioritization Chart for Ranking HUMINT Sources</a:t>
            </a:r>
          </a:p>
        </p:txBody>
      </p:sp>
      <p:pic>
        <p:nvPicPr>
          <p:cNvPr id="7" name="Picture 6" descr="A diagram listing the Interrogation priorities by screening category. The horizontal axis corresponds to the Amount of pertinent knowledge. The left and right ends of the horizontal axis are labeled, Most, and Least, respectively. The vertical axis corresponds to the Expected cooperation. The top and bottom ends of the vertical axis are labeled, Most and least respectively. The region between the axes is divided into 5 thin strips based on the value of priority. The row wise markings on the region between the axes corresponding to the priority levels are as follows. Row 1. Priority 1: 1 A. Priority 2: 1 B. Priority 3: 1 C. Row 2. Priority 2: 2 A. Priority 3: 2 B. Priority 4: 2 C. Row 3. Priority 3: 3 A. Priority 4: 3 B. Priority 5: 3 C. &#10;" title="FIGURE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6536" y="1604371"/>
            <a:ext cx="5778928" cy="4263276"/>
          </a:xfrm>
          <a:prstGeom prst="rect">
            <a:avLst/>
          </a:prstGeom>
        </p:spPr>
      </p:pic>
    </p:spTree>
    <p:extLst>
      <p:ext uri="{BB962C8B-B14F-4D97-AF65-F5344CB8AC3E}">
        <p14:creationId xmlns:p14="http://schemas.microsoft.com/office/powerpoint/2010/main" val="416992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226E9-748E-4F2C-B6CD-768C7D0A38AC}"/>
              </a:ext>
            </a:extLst>
          </p:cNvPr>
          <p:cNvSpPr>
            <a:spLocks noGrp="1"/>
          </p:cNvSpPr>
          <p:nvPr>
            <p:ph type="title"/>
          </p:nvPr>
        </p:nvSpPr>
        <p:spPr/>
        <p:txBody>
          <a:bodyPr/>
          <a:lstStyle/>
          <a:p>
            <a:r>
              <a:rPr lang="en-US" dirty="0"/>
              <a:t>Signals Intelligence (SIGINT)</a:t>
            </a:r>
          </a:p>
        </p:txBody>
      </p:sp>
      <p:sp>
        <p:nvSpPr>
          <p:cNvPr id="3" name="Content Placeholder 2">
            <a:extLst>
              <a:ext uri="{FF2B5EF4-FFF2-40B4-BE49-F238E27FC236}">
                <a16:creationId xmlns:a16="http://schemas.microsoft.com/office/drawing/2014/main" id="{362D7824-5912-4320-8971-6F230AD123BB}"/>
              </a:ext>
            </a:extLst>
          </p:cNvPr>
          <p:cNvSpPr>
            <a:spLocks noGrp="1"/>
          </p:cNvSpPr>
          <p:nvPr>
            <p:ph idx="1"/>
          </p:nvPr>
        </p:nvSpPr>
        <p:spPr/>
        <p:txBody>
          <a:bodyPr/>
          <a:lstStyle/>
          <a:p>
            <a:r>
              <a:rPr lang="en-US" dirty="0"/>
              <a:t>The collection of intelligence information through intercepting communications and other electronic signals</a:t>
            </a:r>
          </a:p>
          <a:p>
            <a:r>
              <a:rPr lang="en-US" dirty="0"/>
              <a:t>U.S. National Security Agency (NSA) has primary responsibility for SIGINT operations.</a:t>
            </a:r>
          </a:p>
          <a:p>
            <a:r>
              <a:rPr lang="en-US" dirty="0"/>
              <a:t>Traditional SIGINT operations divided into two subdisciplines:</a:t>
            </a:r>
          </a:p>
          <a:p>
            <a:pPr lvl="1"/>
            <a:r>
              <a:rPr lang="en-US" dirty="0"/>
              <a:t>Communications intelligence (COMINT) involves the collection of communications between individuals.</a:t>
            </a:r>
          </a:p>
          <a:p>
            <a:pPr lvl="1"/>
            <a:r>
              <a:rPr lang="en-US" dirty="0"/>
              <a:t>Electronic intelligence (ELINT) involves the collection of electronic signals generated by nonhuman communications.</a:t>
            </a:r>
          </a:p>
          <a:p>
            <a:r>
              <a:rPr lang="en-US" dirty="0"/>
              <a:t>Is most useful when intelligence analysts gain access to the contents of communications; SIGINT forces use cryptanalysis to defeat encryption</a:t>
            </a:r>
          </a:p>
          <a:p>
            <a:endParaRPr lang="en-US" dirty="0"/>
          </a:p>
        </p:txBody>
      </p:sp>
    </p:spTree>
    <p:extLst>
      <p:ext uri="{BB962C8B-B14F-4D97-AF65-F5344CB8AC3E}">
        <p14:creationId xmlns:p14="http://schemas.microsoft.com/office/powerpoint/2010/main" val="2992158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105D6-9190-4A69-8E60-ED85755F1CAA}"/>
              </a:ext>
            </a:extLst>
          </p:cNvPr>
          <p:cNvSpPr>
            <a:spLocks noGrp="1"/>
          </p:cNvSpPr>
          <p:nvPr>
            <p:ph type="title"/>
          </p:nvPr>
        </p:nvSpPr>
        <p:spPr/>
        <p:txBody>
          <a:bodyPr/>
          <a:lstStyle/>
          <a:p>
            <a:r>
              <a:rPr lang="en-US" dirty="0"/>
              <a:t>RC-135 Rivet Joint Aircraft Used for SIGINT Collection Missions</a:t>
            </a:r>
          </a:p>
        </p:txBody>
      </p:sp>
      <p:pic>
        <p:nvPicPr>
          <p:cNvPr id="5" name="Picture 4" descr="A photograph of the R C 135 Rivet joint aircraft during takeoff. &#10;" title="FIGURE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5057" y="2014727"/>
            <a:ext cx="7421886" cy="3741179"/>
          </a:xfrm>
          <a:prstGeom prst="rect">
            <a:avLst/>
          </a:prstGeom>
        </p:spPr>
      </p:pic>
    </p:spTree>
    <p:extLst>
      <p:ext uri="{BB962C8B-B14F-4D97-AF65-F5344CB8AC3E}">
        <p14:creationId xmlns:p14="http://schemas.microsoft.com/office/powerpoint/2010/main" val="95186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226E9-748E-4F2C-B6CD-768C7D0A38AC}"/>
              </a:ext>
            </a:extLst>
          </p:cNvPr>
          <p:cNvSpPr>
            <a:spLocks noGrp="1"/>
          </p:cNvSpPr>
          <p:nvPr>
            <p:ph type="title"/>
          </p:nvPr>
        </p:nvSpPr>
        <p:spPr/>
        <p:txBody>
          <a:bodyPr/>
          <a:lstStyle/>
          <a:p>
            <a:r>
              <a:rPr lang="en-US" dirty="0"/>
              <a:t>Open Source Intelligence (OSINT)</a:t>
            </a:r>
          </a:p>
        </p:txBody>
      </p:sp>
      <p:sp>
        <p:nvSpPr>
          <p:cNvPr id="3" name="Content Placeholder 2">
            <a:extLst>
              <a:ext uri="{FF2B5EF4-FFF2-40B4-BE49-F238E27FC236}">
                <a16:creationId xmlns:a16="http://schemas.microsoft.com/office/drawing/2014/main" id="{362D7824-5912-4320-8971-6F230AD123BB}"/>
              </a:ext>
            </a:extLst>
          </p:cNvPr>
          <p:cNvSpPr>
            <a:spLocks noGrp="1"/>
          </p:cNvSpPr>
          <p:nvPr>
            <p:ph idx="1"/>
          </p:nvPr>
        </p:nvSpPr>
        <p:spPr/>
        <p:txBody>
          <a:bodyPr/>
          <a:lstStyle/>
          <a:p>
            <a:r>
              <a:rPr lang="en-US" dirty="0"/>
              <a:t>The practice of obtaining and processing this information for intelligence purposes</a:t>
            </a:r>
          </a:p>
          <a:p>
            <a:r>
              <a:rPr lang="en-US" dirty="0"/>
              <a:t>Common sources:</a:t>
            </a:r>
          </a:p>
          <a:p>
            <a:pPr lvl="1"/>
            <a:r>
              <a:rPr lang="en-US" dirty="0"/>
              <a:t>Newspaper reports</a:t>
            </a:r>
          </a:p>
          <a:p>
            <a:pPr lvl="1"/>
            <a:r>
              <a:rPr lang="en-US" dirty="0"/>
              <a:t>Radio and television broadcasts</a:t>
            </a:r>
          </a:p>
          <a:p>
            <a:pPr lvl="1"/>
            <a:r>
              <a:rPr lang="en-US" dirty="0"/>
              <a:t>Internet content</a:t>
            </a:r>
          </a:p>
          <a:p>
            <a:pPr lvl="1"/>
            <a:r>
              <a:rPr lang="en-US" dirty="0"/>
              <a:t>Presentations made by military and political officials at conferences</a:t>
            </a:r>
          </a:p>
          <a:p>
            <a:pPr lvl="1"/>
            <a:r>
              <a:rPr lang="en-US" dirty="0"/>
              <a:t>Documents issued by government agencies</a:t>
            </a:r>
          </a:p>
          <a:p>
            <a:r>
              <a:rPr lang="en-US" dirty="0"/>
              <a:t>National Open Source Enterprise (OSE) is responsible for the acquisition and analysis of open source materials by the U.S. government</a:t>
            </a:r>
          </a:p>
          <a:p>
            <a:endParaRPr lang="en-US" dirty="0"/>
          </a:p>
        </p:txBody>
      </p:sp>
    </p:spTree>
    <p:extLst>
      <p:ext uri="{BB962C8B-B14F-4D97-AF65-F5344CB8AC3E}">
        <p14:creationId xmlns:p14="http://schemas.microsoft.com/office/powerpoint/2010/main" val="2852853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226E9-748E-4F2C-B6CD-768C7D0A38AC}"/>
              </a:ext>
            </a:extLst>
          </p:cNvPr>
          <p:cNvSpPr>
            <a:spLocks noGrp="1"/>
          </p:cNvSpPr>
          <p:nvPr>
            <p:ph type="title"/>
          </p:nvPr>
        </p:nvSpPr>
        <p:spPr/>
        <p:txBody>
          <a:bodyPr/>
          <a:lstStyle/>
          <a:p>
            <a:r>
              <a:rPr lang="en-US" dirty="0"/>
              <a:t>Geospatial Intelligence (GEOINT)</a:t>
            </a:r>
          </a:p>
        </p:txBody>
      </p:sp>
      <p:sp>
        <p:nvSpPr>
          <p:cNvPr id="3" name="Content Placeholder 2">
            <a:extLst>
              <a:ext uri="{FF2B5EF4-FFF2-40B4-BE49-F238E27FC236}">
                <a16:creationId xmlns:a16="http://schemas.microsoft.com/office/drawing/2014/main" id="{362D7824-5912-4320-8971-6F230AD123BB}"/>
              </a:ext>
            </a:extLst>
          </p:cNvPr>
          <p:cNvSpPr>
            <a:spLocks noGrp="1"/>
          </p:cNvSpPr>
          <p:nvPr>
            <p:ph idx="1"/>
          </p:nvPr>
        </p:nvSpPr>
        <p:spPr/>
        <p:txBody>
          <a:bodyPr/>
          <a:lstStyle/>
          <a:p>
            <a:r>
              <a:rPr lang="en-US" dirty="0"/>
              <a:t>Includes information gathered through photography, maps, and other information about terrain</a:t>
            </a:r>
          </a:p>
          <a:p>
            <a:r>
              <a:rPr lang="en-US" dirty="0"/>
              <a:t>Most common subdiscipline of GEOINT is imagery intelligence (IMINT):</a:t>
            </a:r>
          </a:p>
          <a:p>
            <a:pPr lvl="1"/>
            <a:r>
              <a:rPr lang="en-US" dirty="0"/>
              <a:t>Consists of photographic information collected by aircraft or satellites overflying an area of interest</a:t>
            </a:r>
          </a:p>
          <a:p>
            <a:pPr lvl="1"/>
            <a:r>
              <a:rPr lang="en-US" dirty="0"/>
              <a:t>During Cold War, U-2 spy plane developed to fly at extremely high altitudes, out of the reach of antiaircraft guns and missiles</a:t>
            </a:r>
          </a:p>
          <a:p>
            <a:r>
              <a:rPr lang="en-US" dirty="0"/>
              <a:t>Images collected by IMINT sources may be used to assess changes in an adversary’s force structure, troop movements, industrial production, and many other areas of intelligence.</a:t>
            </a:r>
          </a:p>
          <a:p>
            <a:endParaRPr lang="en-US" dirty="0"/>
          </a:p>
        </p:txBody>
      </p:sp>
    </p:spTree>
    <p:extLst>
      <p:ext uri="{BB962C8B-B14F-4D97-AF65-F5344CB8AC3E}">
        <p14:creationId xmlns:p14="http://schemas.microsoft.com/office/powerpoint/2010/main" val="2768331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105D6-9190-4A69-8E60-ED85755F1CAA}"/>
              </a:ext>
            </a:extLst>
          </p:cNvPr>
          <p:cNvSpPr>
            <a:spLocks noGrp="1"/>
          </p:cNvSpPr>
          <p:nvPr>
            <p:ph type="title"/>
          </p:nvPr>
        </p:nvSpPr>
        <p:spPr/>
        <p:txBody>
          <a:bodyPr/>
          <a:lstStyle/>
          <a:p>
            <a:r>
              <a:rPr lang="en-US" dirty="0"/>
              <a:t>U-2 Dragon Lady Aircraft Used for IMINT Collection Missions</a:t>
            </a:r>
          </a:p>
        </p:txBody>
      </p:sp>
      <p:pic>
        <p:nvPicPr>
          <p:cNvPr id="5" name="Picture 4" descr="A photograph of the U 2 Dragon Lady aircraft during takeoff. &#10;" title="FIGURE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6456" y="1986173"/>
            <a:ext cx="8119087" cy="3769734"/>
          </a:xfrm>
          <a:prstGeom prst="rect">
            <a:avLst/>
          </a:prstGeom>
        </p:spPr>
      </p:pic>
    </p:spTree>
    <p:extLst>
      <p:ext uri="{BB962C8B-B14F-4D97-AF65-F5344CB8AC3E}">
        <p14:creationId xmlns:p14="http://schemas.microsoft.com/office/powerpoint/2010/main" val="2857602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A8BB2-D9FE-4D08-88BE-C1FCA1CB1B5F}"/>
              </a:ext>
            </a:extLst>
          </p:cNvPr>
          <p:cNvSpPr>
            <a:spLocks noGrp="1"/>
          </p:cNvSpPr>
          <p:nvPr>
            <p:ph type="title"/>
          </p:nvPr>
        </p:nvSpPr>
        <p:spPr/>
        <p:txBody>
          <a:bodyPr/>
          <a:lstStyle/>
          <a:p>
            <a:r>
              <a:rPr lang="en-US" dirty="0"/>
              <a:t>Learning Objective(s) and Key Concepts</a:t>
            </a:r>
          </a:p>
        </p:txBody>
      </p:sp>
      <p:sp>
        <p:nvSpPr>
          <p:cNvPr id="3" name="Content Placeholder 2">
            <a:extLst>
              <a:ext uri="{FF2B5EF4-FFF2-40B4-BE49-F238E27FC236}">
                <a16:creationId xmlns:a16="http://schemas.microsoft.com/office/drawing/2014/main" id="{EF0382DD-6D5E-4D45-8E93-7DA7DBD86778}"/>
              </a:ext>
            </a:extLst>
          </p:cNvPr>
          <p:cNvSpPr>
            <a:spLocks noGrp="1"/>
          </p:cNvSpPr>
          <p:nvPr>
            <p:ph sz="half" idx="1"/>
          </p:nvPr>
        </p:nvSpPr>
        <p:spPr>
          <a:xfrm>
            <a:off x="914400" y="2280478"/>
            <a:ext cx="4855464" cy="3910010"/>
          </a:xfrm>
        </p:spPr>
        <p:txBody>
          <a:bodyPr/>
          <a:lstStyle/>
          <a:p>
            <a:r>
              <a:rPr lang="en-US" dirty="0"/>
              <a:t>Describe intelligence operations in cyberwarfare.</a:t>
            </a:r>
          </a:p>
          <a:p>
            <a:endParaRPr lang="en-US" dirty="0"/>
          </a:p>
          <a:p>
            <a:endParaRPr lang="en-US" dirty="0"/>
          </a:p>
          <a:p>
            <a:endParaRPr lang="en-US" dirty="0"/>
          </a:p>
        </p:txBody>
      </p:sp>
      <p:sp>
        <p:nvSpPr>
          <p:cNvPr id="4" name="Content Placeholder 3">
            <a:extLst>
              <a:ext uri="{FF2B5EF4-FFF2-40B4-BE49-F238E27FC236}">
                <a16:creationId xmlns:a16="http://schemas.microsoft.com/office/drawing/2014/main" id="{AAA3075D-D6A2-4D7C-9E89-5646A54920BA}"/>
              </a:ext>
            </a:extLst>
          </p:cNvPr>
          <p:cNvSpPr>
            <a:spLocks noGrp="1"/>
          </p:cNvSpPr>
          <p:nvPr>
            <p:ph sz="half" idx="2"/>
          </p:nvPr>
        </p:nvSpPr>
        <p:spPr>
          <a:xfrm>
            <a:off x="6415368" y="2280478"/>
            <a:ext cx="4862232" cy="3910010"/>
          </a:xfrm>
        </p:spPr>
        <p:txBody>
          <a:bodyPr/>
          <a:lstStyle/>
          <a:p>
            <a:r>
              <a:rPr lang="en-US" dirty="0"/>
              <a:t>Intelligence and the processes to collect it and analyze it</a:t>
            </a:r>
          </a:p>
          <a:p>
            <a:r>
              <a:rPr lang="en-US" dirty="0"/>
              <a:t>The disciplines and techniques used to gather intelligence</a:t>
            </a:r>
          </a:p>
          <a:p>
            <a:r>
              <a:rPr lang="en-US" dirty="0"/>
              <a:t>The types of support intelligence can provide to offensive and defensive cyberwarfare</a:t>
            </a:r>
          </a:p>
          <a:p>
            <a:r>
              <a:rPr lang="en-US" dirty="0"/>
              <a:t>How countries have gathered intelligence in a connected world</a:t>
            </a:r>
          </a:p>
          <a:p>
            <a:endParaRPr lang="en-US" dirty="0"/>
          </a:p>
          <a:p>
            <a:pPr marL="0" indent="0">
              <a:buNone/>
            </a:pPr>
            <a:endParaRPr lang="en-US" dirty="0"/>
          </a:p>
        </p:txBody>
      </p:sp>
      <p:sp>
        <p:nvSpPr>
          <p:cNvPr id="5" name="Content Placeholder 2">
            <a:extLst>
              <a:ext uri="{FF2B5EF4-FFF2-40B4-BE49-F238E27FC236}">
                <a16:creationId xmlns:a16="http://schemas.microsoft.com/office/drawing/2014/main" id="{7B2A79CE-6DD2-4957-85B0-FF808115C67E}"/>
              </a:ext>
            </a:extLst>
          </p:cNvPr>
          <p:cNvSpPr txBox="1">
            <a:spLocks/>
          </p:cNvSpPr>
          <p:nvPr/>
        </p:nvSpPr>
        <p:spPr>
          <a:xfrm>
            <a:off x="914400" y="1450560"/>
            <a:ext cx="4855464" cy="741680"/>
          </a:xfrm>
          <a:prstGeom prst="rect">
            <a:avLst/>
          </a:prstGeom>
          <a:solidFill>
            <a:schemeClr val="accent2">
              <a:lumMod val="40000"/>
              <a:lumOff val="60000"/>
            </a:schemeClr>
          </a:solidFill>
        </p:spPr>
        <p:txBody>
          <a:bodyPr vert="horz" lIns="91440" tIns="45720" rIns="91440" bIns="45720" rtlCol="0" anchor="ctr" anchorCtr="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b="1" dirty="0"/>
              <a:t>Learning Objective(s)</a:t>
            </a:r>
          </a:p>
        </p:txBody>
      </p:sp>
      <p:sp>
        <p:nvSpPr>
          <p:cNvPr id="7" name="Content Placeholder 2">
            <a:extLst>
              <a:ext uri="{FF2B5EF4-FFF2-40B4-BE49-F238E27FC236}">
                <a16:creationId xmlns:a16="http://schemas.microsoft.com/office/drawing/2014/main" id="{6C709A97-D956-44E5-B559-D550D671259C}"/>
              </a:ext>
            </a:extLst>
          </p:cNvPr>
          <p:cNvSpPr txBox="1">
            <a:spLocks/>
          </p:cNvSpPr>
          <p:nvPr/>
        </p:nvSpPr>
        <p:spPr>
          <a:xfrm>
            <a:off x="6415368" y="1478721"/>
            <a:ext cx="4855464" cy="713519"/>
          </a:xfrm>
          <a:prstGeom prst="rect">
            <a:avLst/>
          </a:prstGeom>
          <a:solidFill>
            <a:schemeClr val="accent2">
              <a:lumMod val="40000"/>
              <a:lumOff val="60000"/>
            </a:schemeClr>
          </a:solidFill>
        </p:spPr>
        <p:txBody>
          <a:bodyPr vert="horz" lIns="91440" tIns="45720" rIns="91440" bIns="45720" rtlCol="0" anchor="ctr" anchorCtr="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b="1" dirty="0"/>
              <a:t>Key Concepts</a:t>
            </a:r>
          </a:p>
        </p:txBody>
      </p:sp>
    </p:spTree>
    <p:custDataLst>
      <p:tags r:id="rId1"/>
    </p:custDataLst>
    <p:extLst>
      <p:ext uri="{BB962C8B-B14F-4D97-AF65-F5344CB8AC3E}">
        <p14:creationId xmlns:p14="http://schemas.microsoft.com/office/powerpoint/2010/main" val="361809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105D6-9190-4A69-8E60-ED85755F1CAA}"/>
              </a:ext>
            </a:extLst>
          </p:cNvPr>
          <p:cNvSpPr>
            <a:spLocks noGrp="1"/>
          </p:cNvSpPr>
          <p:nvPr>
            <p:ph type="title"/>
          </p:nvPr>
        </p:nvSpPr>
        <p:spPr/>
        <p:txBody>
          <a:bodyPr/>
          <a:lstStyle/>
          <a:p>
            <a:r>
              <a:rPr lang="en-US" dirty="0"/>
              <a:t>Slide from Colin Powell’s Presentation to United Nation Security Council</a:t>
            </a:r>
          </a:p>
        </p:txBody>
      </p:sp>
      <p:pic>
        <p:nvPicPr>
          <p:cNvPr id="5" name="Picture 4" descr="An aerial photograph of the Al Musayyib chemical complex, dated July 2002. The photograph shows 5 regions which have bulldozed and freshly graded earth. Bulldozers are seen near the 5 marked regions. &#10;" title="FIGURE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5691" y="2034059"/>
            <a:ext cx="7780618" cy="3702598"/>
          </a:xfrm>
          <a:prstGeom prst="rect">
            <a:avLst/>
          </a:prstGeom>
        </p:spPr>
      </p:pic>
    </p:spTree>
    <p:extLst>
      <p:ext uri="{BB962C8B-B14F-4D97-AF65-F5344CB8AC3E}">
        <p14:creationId xmlns:p14="http://schemas.microsoft.com/office/powerpoint/2010/main" val="1929668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105D6-9190-4A69-8E60-ED85755F1CAA}"/>
              </a:ext>
            </a:extLst>
          </p:cNvPr>
          <p:cNvSpPr>
            <a:spLocks noGrp="1"/>
          </p:cNvSpPr>
          <p:nvPr>
            <p:ph type="title"/>
          </p:nvPr>
        </p:nvSpPr>
        <p:spPr/>
        <p:txBody>
          <a:bodyPr/>
          <a:lstStyle/>
          <a:p>
            <a:r>
              <a:rPr lang="en-US" dirty="0"/>
              <a:t>Overhead Imagery Released in a Tweet by President Donald Trump in September 2019</a:t>
            </a:r>
          </a:p>
        </p:txBody>
      </p:sp>
      <p:pic>
        <p:nvPicPr>
          <p:cNvPr id="5" name="Picture 4" descr="An Aerial photograph of a rocket launch site in Iran. The captions marked on the photograph are as follows. At the top left, the caption reads, Scorching and damage present only on northern side of launch pad. The captions around a circular ring like structure in the clock wise direction starting from the top right are as follows. Damaged support vehicle. Damaged propellant burner trailer. Damaged support vehicle. The caption pointing to a fallen structure slightly to the right of the center of the photograph reads, Damaged Safir mobile erector launcher. The caption pointing to the vertical structure at the center of the photograph reads, Damaged gentry service tower. &#10;" title="FIGURE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1925" y="1627471"/>
            <a:ext cx="7268149" cy="4349817"/>
          </a:xfrm>
          <a:prstGeom prst="rect">
            <a:avLst/>
          </a:prstGeom>
        </p:spPr>
      </p:pic>
    </p:spTree>
    <p:extLst>
      <p:ext uri="{BB962C8B-B14F-4D97-AF65-F5344CB8AC3E}">
        <p14:creationId xmlns:p14="http://schemas.microsoft.com/office/powerpoint/2010/main" val="3113029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226E9-748E-4F2C-B6CD-768C7D0A38AC}"/>
              </a:ext>
            </a:extLst>
          </p:cNvPr>
          <p:cNvSpPr>
            <a:spLocks noGrp="1"/>
          </p:cNvSpPr>
          <p:nvPr>
            <p:ph type="title"/>
          </p:nvPr>
        </p:nvSpPr>
        <p:spPr/>
        <p:txBody>
          <a:bodyPr/>
          <a:lstStyle/>
          <a:p>
            <a:r>
              <a:rPr lang="en-US" dirty="0"/>
              <a:t>Measurement and Signature Intelligence (MASINT)</a:t>
            </a:r>
          </a:p>
        </p:txBody>
      </p:sp>
      <p:sp>
        <p:nvSpPr>
          <p:cNvPr id="3" name="Content Placeholder 2">
            <a:extLst>
              <a:ext uri="{FF2B5EF4-FFF2-40B4-BE49-F238E27FC236}">
                <a16:creationId xmlns:a16="http://schemas.microsoft.com/office/drawing/2014/main" id="{362D7824-5912-4320-8971-6F230AD123BB}"/>
              </a:ext>
            </a:extLst>
          </p:cNvPr>
          <p:cNvSpPr>
            <a:spLocks noGrp="1"/>
          </p:cNvSpPr>
          <p:nvPr>
            <p:ph idx="1"/>
          </p:nvPr>
        </p:nvSpPr>
        <p:spPr/>
        <p:txBody>
          <a:bodyPr/>
          <a:lstStyle/>
          <a:p>
            <a:r>
              <a:rPr lang="en-US" dirty="0"/>
              <a:t>Makes use of information gathered from unintended electromagnetic emissions generated by a target</a:t>
            </a:r>
          </a:p>
          <a:p>
            <a:r>
              <a:rPr lang="en-US" dirty="0"/>
              <a:t>May be used to detect, locate, track, identify, or describe the details of intelligence targets</a:t>
            </a:r>
          </a:p>
          <a:p>
            <a:r>
              <a:rPr lang="en-US" dirty="0"/>
              <a:t>All subdisciplines are highly technical fields that require sophisticated technical expertise, such as:</a:t>
            </a:r>
          </a:p>
          <a:p>
            <a:pPr lvl="1"/>
            <a:r>
              <a:rPr lang="en-US" dirty="0"/>
              <a:t>Radar intelligence (RADINT) to collect information from adversary radar systems</a:t>
            </a:r>
          </a:p>
          <a:p>
            <a:pPr lvl="1"/>
            <a:r>
              <a:rPr lang="en-US" dirty="0"/>
              <a:t>Frequency intelligence to gather electromagnetic signals generated by adversary military systems</a:t>
            </a:r>
          </a:p>
          <a:p>
            <a:r>
              <a:rPr lang="en-US" dirty="0"/>
              <a:t>Information often combined with SIGINT information to study emissions made by enemy weapons systems</a:t>
            </a:r>
          </a:p>
        </p:txBody>
      </p:sp>
    </p:spTree>
    <p:extLst>
      <p:ext uri="{BB962C8B-B14F-4D97-AF65-F5344CB8AC3E}">
        <p14:creationId xmlns:p14="http://schemas.microsoft.com/office/powerpoint/2010/main" val="1161949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226E9-748E-4F2C-B6CD-768C7D0A38AC}"/>
              </a:ext>
            </a:extLst>
          </p:cNvPr>
          <p:cNvSpPr>
            <a:spLocks noGrp="1"/>
          </p:cNvSpPr>
          <p:nvPr>
            <p:ph type="title"/>
          </p:nvPr>
        </p:nvSpPr>
        <p:spPr/>
        <p:txBody>
          <a:bodyPr/>
          <a:lstStyle/>
          <a:p>
            <a:r>
              <a:rPr lang="en-US" dirty="0"/>
              <a:t>Intelligence Support to Cyberwarfare</a:t>
            </a:r>
          </a:p>
        </p:txBody>
      </p:sp>
      <p:sp>
        <p:nvSpPr>
          <p:cNvPr id="3" name="Content Placeholder 2">
            <a:extLst>
              <a:ext uri="{FF2B5EF4-FFF2-40B4-BE49-F238E27FC236}">
                <a16:creationId xmlns:a16="http://schemas.microsoft.com/office/drawing/2014/main" id="{362D7824-5912-4320-8971-6F230AD123BB}"/>
              </a:ext>
            </a:extLst>
          </p:cNvPr>
          <p:cNvSpPr>
            <a:spLocks noGrp="1"/>
          </p:cNvSpPr>
          <p:nvPr>
            <p:ph idx="1"/>
          </p:nvPr>
        </p:nvSpPr>
        <p:spPr/>
        <p:txBody>
          <a:bodyPr/>
          <a:lstStyle/>
          <a:p>
            <a:r>
              <a:rPr lang="en-US" dirty="0"/>
              <a:t>Intelligence operations have historically provided support to military operations across all domains of battle:</a:t>
            </a:r>
          </a:p>
          <a:p>
            <a:pPr lvl="1"/>
            <a:r>
              <a:rPr lang="en-US" dirty="0"/>
              <a:t>During WWII, intelligence agencies collected information about enemy aircraft and antiaircraft capabilities</a:t>
            </a:r>
          </a:p>
          <a:p>
            <a:pPr lvl="1"/>
            <a:r>
              <a:rPr lang="en-US" dirty="0"/>
              <a:t>Invaluable information for those seeking to conduct offensive and defensive war in the air</a:t>
            </a:r>
          </a:p>
          <a:p>
            <a:pPr lvl="1"/>
            <a:r>
              <a:rPr lang="en-US" dirty="0"/>
              <a:t>Intelligence agencies tasked with collecting, processing, and disseminating information in support of warfare</a:t>
            </a:r>
          </a:p>
          <a:p>
            <a:r>
              <a:rPr lang="en-US" dirty="0"/>
              <a:t>Little public information available about how intelligence operations may support cyberwar</a:t>
            </a:r>
          </a:p>
          <a:p>
            <a:pPr lvl="1"/>
            <a:r>
              <a:rPr lang="en-US" dirty="0"/>
              <a:t>Support likely extends to both offensive and defensive cyberwar</a:t>
            </a:r>
          </a:p>
        </p:txBody>
      </p:sp>
    </p:spTree>
    <p:extLst>
      <p:ext uri="{BB962C8B-B14F-4D97-AF65-F5344CB8AC3E}">
        <p14:creationId xmlns:p14="http://schemas.microsoft.com/office/powerpoint/2010/main" val="3179355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78DC-0006-48A5-A382-A8D0EABA1B1D}"/>
              </a:ext>
            </a:extLst>
          </p:cNvPr>
          <p:cNvSpPr>
            <a:spLocks noGrp="1"/>
          </p:cNvSpPr>
          <p:nvPr>
            <p:ph type="title"/>
          </p:nvPr>
        </p:nvSpPr>
        <p:spPr/>
        <p:txBody>
          <a:bodyPr/>
          <a:lstStyle/>
          <a:p>
            <a:r>
              <a:rPr lang="en-US" dirty="0"/>
              <a:t>Supporting Offensive Cyberwarfare</a:t>
            </a:r>
          </a:p>
        </p:txBody>
      </p:sp>
      <p:graphicFrame>
        <p:nvGraphicFramePr>
          <p:cNvPr id="4" name="Content Placeholder 3">
            <a:extLst>
              <a:ext uri="{FF2B5EF4-FFF2-40B4-BE49-F238E27FC236}">
                <a16:creationId xmlns:a16="http://schemas.microsoft.com/office/drawing/2014/main" id="{EF01053E-AFBE-423D-B8A0-A125DEBE2604}"/>
              </a:ext>
            </a:extLst>
          </p:cNvPr>
          <p:cNvGraphicFramePr>
            <a:graphicFrameLocks noGrp="1"/>
          </p:cNvGraphicFramePr>
          <p:nvPr>
            <p:ph idx="1"/>
            <p:extLst>
              <p:ext uri="{D42A27DB-BD31-4B8C-83A1-F6EECF244321}">
                <p14:modId xmlns:p14="http://schemas.microsoft.com/office/powerpoint/2010/main" val="3179914070"/>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8177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CD354-9166-4CE5-AEC8-0823369CB744}"/>
              </a:ext>
            </a:extLst>
          </p:cNvPr>
          <p:cNvSpPr>
            <a:spLocks noGrp="1"/>
          </p:cNvSpPr>
          <p:nvPr>
            <p:ph type="title"/>
          </p:nvPr>
        </p:nvSpPr>
        <p:spPr/>
        <p:txBody>
          <a:bodyPr/>
          <a:lstStyle/>
          <a:p>
            <a:r>
              <a:rPr lang="en-US" dirty="0"/>
              <a:t>Supporting Defensive Cyberwarfare</a:t>
            </a:r>
          </a:p>
        </p:txBody>
      </p:sp>
      <p:graphicFrame>
        <p:nvGraphicFramePr>
          <p:cNvPr id="5" name="Content Placeholder 4">
            <a:extLst>
              <a:ext uri="{FF2B5EF4-FFF2-40B4-BE49-F238E27FC236}">
                <a16:creationId xmlns:a16="http://schemas.microsoft.com/office/drawing/2014/main" id="{B3163CF0-F5A8-4070-A6CA-88AF8E468359}"/>
              </a:ext>
            </a:extLst>
          </p:cNvPr>
          <p:cNvGraphicFramePr>
            <a:graphicFrameLocks noGrp="1"/>
          </p:cNvGraphicFramePr>
          <p:nvPr>
            <p:ph idx="1"/>
            <p:extLst>
              <p:ext uri="{D42A27DB-BD31-4B8C-83A1-F6EECF244321}">
                <p14:modId xmlns:p14="http://schemas.microsoft.com/office/powerpoint/2010/main" val="1725601163"/>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1947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7CAEF-4B0F-4548-9023-5AADAF92DD4B}"/>
              </a:ext>
            </a:extLst>
          </p:cNvPr>
          <p:cNvSpPr>
            <a:spLocks noGrp="1"/>
          </p:cNvSpPr>
          <p:nvPr>
            <p:ph type="title"/>
          </p:nvPr>
        </p:nvSpPr>
        <p:spPr/>
        <p:txBody>
          <a:bodyPr/>
          <a:lstStyle/>
          <a:p>
            <a:r>
              <a:rPr lang="en-US" dirty="0"/>
              <a:t>Supporting Defensive Cyberwarfare (Cont.)</a:t>
            </a:r>
          </a:p>
        </p:txBody>
      </p:sp>
      <p:graphicFrame>
        <p:nvGraphicFramePr>
          <p:cNvPr id="4" name="Content Placeholder 3">
            <a:extLst>
              <a:ext uri="{FF2B5EF4-FFF2-40B4-BE49-F238E27FC236}">
                <a16:creationId xmlns:a16="http://schemas.microsoft.com/office/drawing/2014/main" id="{80E25F3B-DB64-4D00-81FE-7CC71E059BAD}"/>
              </a:ext>
            </a:extLst>
          </p:cNvPr>
          <p:cNvGraphicFramePr>
            <a:graphicFrameLocks noGrp="1"/>
          </p:cNvGraphicFramePr>
          <p:nvPr>
            <p:ph idx="1"/>
            <p:extLst>
              <p:ext uri="{D42A27DB-BD31-4B8C-83A1-F6EECF244321}">
                <p14:modId xmlns:p14="http://schemas.microsoft.com/office/powerpoint/2010/main" val="2573210075"/>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7043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49BB4-DF3D-444E-84A3-DFA50A7D9889}"/>
              </a:ext>
            </a:extLst>
          </p:cNvPr>
          <p:cNvSpPr>
            <a:spLocks noGrp="1"/>
          </p:cNvSpPr>
          <p:nvPr>
            <p:ph type="title"/>
          </p:nvPr>
        </p:nvSpPr>
        <p:spPr/>
        <p:txBody>
          <a:bodyPr/>
          <a:lstStyle/>
          <a:p>
            <a:r>
              <a:rPr lang="en-US" dirty="0"/>
              <a:t>Case Studies: Media Reporting on Intelligence Activities</a:t>
            </a:r>
          </a:p>
        </p:txBody>
      </p:sp>
      <p:sp>
        <p:nvSpPr>
          <p:cNvPr id="3" name="Content Placeholder 2">
            <a:extLst>
              <a:ext uri="{FF2B5EF4-FFF2-40B4-BE49-F238E27FC236}">
                <a16:creationId xmlns:a16="http://schemas.microsoft.com/office/drawing/2014/main" id="{2FD99C43-AB83-5649-8E6D-B8061114B9BD}"/>
              </a:ext>
            </a:extLst>
          </p:cNvPr>
          <p:cNvSpPr>
            <a:spLocks noGrp="1"/>
          </p:cNvSpPr>
          <p:nvPr>
            <p:ph idx="1"/>
          </p:nvPr>
        </p:nvSpPr>
        <p:spPr>
          <a:xfrm>
            <a:off x="921496" y="2092960"/>
            <a:ext cx="3181874" cy="4263420"/>
          </a:xfrm>
        </p:spPr>
        <p:txBody>
          <a:bodyPr>
            <a:normAutofit/>
          </a:bodyPr>
          <a:lstStyle/>
          <a:p>
            <a:r>
              <a:rPr lang="en-US" sz="1900" dirty="0"/>
              <a:t>SIGINT operations</a:t>
            </a:r>
          </a:p>
          <a:p>
            <a:r>
              <a:rPr lang="en-US" sz="1900" dirty="0"/>
              <a:t>Global network of electronic spy stations that can eavesdrop on telephones, faxes, and computers; can track bank accounts</a:t>
            </a:r>
          </a:p>
          <a:p>
            <a:r>
              <a:rPr lang="en-US" sz="1900" dirty="0"/>
              <a:t>Millions of records stored in Echelon computers</a:t>
            </a:r>
          </a:p>
          <a:p>
            <a:r>
              <a:rPr lang="en-US" sz="1900" dirty="0"/>
              <a:t>Facilities are operated by the United States and its intelligence partners</a:t>
            </a:r>
          </a:p>
          <a:p>
            <a:endParaRPr lang="en-US" sz="1900" dirty="0"/>
          </a:p>
        </p:txBody>
      </p:sp>
      <p:sp>
        <p:nvSpPr>
          <p:cNvPr id="4" name="Content Placeholder 3">
            <a:extLst>
              <a:ext uri="{FF2B5EF4-FFF2-40B4-BE49-F238E27FC236}">
                <a16:creationId xmlns:a16="http://schemas.microsoft.com/office/drawing/2014/main" id="{06C1C9D8-57D7-474B-93B6-9458F71D335C}"/>
              </a:ext>
            </a:extLst>
          </p:cNvPr>
          <p:cNvSpPr>
            <a:spLocks noGrp="1"/>
          </p:cNvSpPr>
          <p:nvPr>
            <p:ph idx="10"/>
          </p:nvPr>
        </p:nvSpPr>
        <p:spPr>
          <a:xfrm>
            <a:off x="4487656" y="2092960"/>
            <a:ext cx="3181874" cy="4263420"/>
          </a:xfrm>
        </p:spPr>
        <p:txBody>
          <a:bodyPr>
            <a:normAutofit fontScale="92500"/>
          </a:bodyPr>
          <a:lstStyle/>
          <a:p>
            <a:r>
              <a:rPr lang="en-US" sz="1900" dirty="0"/>
              <a:t>SIGINT operations</a:t>
            </a:r>
          </a:p>
          <a:p>
            <a:r>
              <a:rPr lang="en-US" sz="1900" dirty="0"/>
              <a:t>NSA was operating under secret court orders to collect telephone metadata from major U.S. cellular carriers</a:t>
            </a:r>
          </a:p>
          <a:p>
            <a:r>
              <a:rPr lang="en-US" sz="1900" dirty="0"/>
              <a:t>Intelligence analysts used database queries against metadata, looking for patterns of communication between suspects and unknown individuals</a:t>
            </a:r>
          </a:p>
          <a:p>
            <a:r>
              <a:rPr lang="en-US" sz="1900" dirty="0"/>
              <a:t>Provided new targets for investigation</a:t>
            </a:r>
          </a:p>
          <a:p>
            <a:endParaRPr lang="en-US" sz="1900" dirty="0"/>
          </a:p>
        </p:txBody>
      </p:sp>
      <p:sp>
        <p:nvSpPr>
          <p:cNvPr id="5" name="Content Placeholder 4">
            <a:extLst>
              <a:ext uri="{FF2B5EF4-FFF2-40B4-BE49-F238E27FC236}">
                <a16:creationId xmlns:a16="http://schemas.microsoft.com/office/drawing/2014/main" id="{7D084C73-F6F0-F84F-AB54-C89CF82472FA}"/>
              </a:ext>
            </a:extLst>
          </p:cNvPr>
          <p:cNvSpPr>
            <a:spLocks noGrp="1"/>
          </p:cNvSpPr>
          <p:nvPr>
            <p:ph idx="11"/>
          </p:nvPr>
        </p:nvSpPr>
        <p:spPr>
          <a:xfrm>
            <a:off x="8053816" y="2092960"/>
            <a:ext cx="3181874" cy="4263420"/>
          </a:xfrm>
        </p:spPr>
        <p:txBody>
          <a:bodyPr>
            <a:noAutofit/>
          </a:bodyPr>
          <a:lstStyle/>
          <a:p>
            <a:r>
              <a:rPr lang="en-US" sz="1900" dirty="0"/>
              <a:t>Government program allegedly targeted links connecting data centers of major providers, including Yahoo! and Google</a:t>
            </a:r>
          </a:p>
          <a:p>
            <a:r>
              <a:rPr lang="en-US" sz="1900" dirty="0"/>
              <a:t>Collected cleartext on private links within the companies’ internal clouds</a:t>
            </a:r>
          </a:p>
          <a:p>
            <a:r>
              <a:rPr lang="en-US" sz="1900" dirty="0"/>
              <a:t>Prompted Internet companies to encrypt communications between data centers to avoid third-party interception</a:t>
            </a:r>
          </a:p>
          <a:p>
            <a:endParaRPr lang="en-US" sz="1900" dirty="0"/>
          </a:p>
          <a:p>
            <a:endParaRPr lang="en-US" sz="1900" dirty="0"/>
          </a:p>
        </p:txBody>
      </p:sp>
      <p:sp>
        <p:nvSpPr>
          <p:cNvPr id="6" name="Content Placeholder 2">
            <a:extLst>
              <a:ext uri="{FF2B5EF4-FFF2-40B4-BE49-F238E27FC236}">
                <a16:creationId xmlns:a16="http://schemas.microsoft.com/office/drawing/2014/main" id="{02920A9D-8F42-4682-BE8D-305F5EF6FF20}"/>
              </a:ext>
            </a:extLst>
          </p:cNvPr>
          <p:cNvSpPr txBox="1">
            <a:spLocks/>
          </p:cNvSpPr>
          <p:nvPr/>
        </p:nvSpPr>
        <p:spPr>
          <a:xfrm>
            <a:off x="921496" y="1491532"/>
            <a:ext cx="3181874" cy="601428"/>
          </a:xfrm>
          <a:prstGeom prst="rect">
            <a:avLst/>
          </a:prstGeom>
          <a:solidFill>
            <a:schemeClr val="accent5">
              <a:lumMod val="20000"/>
              <a:lumOff val="80000"/>
            </a:schemeClr>
          </a:solidFill>
        </p:spPr>
        <p:txBody>
          <a:bodyPr vert="horz" lIns="91440" tIns="45720" rIns="91440" bIns="45720" rtlCol="0">
            <a:normAutofit/>
          </a:bodyPr>
          <a:lstStyle>
            <a:lvl1pPr marL="0" indent="0" algn="l" defTabSz="914400" rtl="0" eaLnBrk="1" latinLnBrk="0" hangingPunct="1">
              <a:lnSpc>
                <a:spcPct val="100000"/>
              </a:lnSpc>
              <a:spcBef>
                <a:spcPts val="1500"/>
              </a:spcBef>
              <a:buFont typeface="Wingdings" panose="05000000000000000000" pitchFamily="2" charset="2"/>
              <a:buNone/>
              <a:defRPr sz="2200" kern="1200">
                <a:solidFill>
                  <a:schemeClr val="tx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00"/>
              </a:spcBef>
              <a:buFont typeface="Wingdings" panose="05000000000000000000" pitchFamily="2" charset="2"/>
              <a:buNone/>
              <a:defRPr sz="20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100000"/>
              </a:lnSpc>
              <a:spcBef>
                <a:spcPts val="300"/>
              </a:spcBef>
              <a:buFont typeface="Wingdings" panose="05000000000000000000" pitchFamily="2" charset="2"/>
              <a:buNone/>
              <a:defRPr sz="18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100000"/>
              </a:lnSpc>
              <a:spcBef>
                <a:spcPts val="0"/>
              </a:spcBef>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100000"/>
              </a:lnSpc>
              <a:spcBef>
                <a:spcPts val="0"/>
              </a:spcBef>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r>
              <a:rPr lang="en-US" sz="1900" b="1" dirty="0"/>
              <a:t>Echelon</a:t>
            </a:r>
          </a:p>
        </p:txBody>
      </p:sp>
      <p:sp>
        <p:nvSpPr>
          <p:cNvPr id="8" name="Content Placeholder 2">
            <a:extLst>
              <a:ext uri="{FF2B5EF4-FFF2-40B4-BE49-F238E27FC236}">
                <a16:creationId xmlns:a16="http://schemas.microsoft.com/office/drawing/2014/main" id="{A85DB860-E068-4433-BBF0-A0A297E4F291}"/>
              </a:ext>
            </a:extLst>
          </p:cNvPr>
          <p:cNvSpPr txBox="1">
            <a:spLocks/>
          </p:cNvSpPr>
          <p:nvPr/>
        </p:nvSpPr>
        <p:spPr>
          <a:xfrm>
            <a:off x="4487656" y="1491532"/>
            <a:ext cx="3181874" cy="601428"/>
          </a:xfrm>
          <a:prstGeom prst="rect">
            <a:avLst/>
          </a:prstGeom>
          <a:solidFill>
            <a:schemeClr val="accent5">
              <a:lumMod val="20000"/>
              <a:lumOff val="80000"/>
            </a:schemeClr>
          </a:solidFill>
        </p:spPr>
        <p:txBody>
          <a:bodyPr vert="horz" lIns="91440" tIns="45720" rIns="91440" bIns="45720" rtlCol="0">
            <a:normAutofit/>
          </a:bodyPr>
          <a:lstStyle>
            <a:lvl1pPr marL="0" indent="0" algn="l" defTabSz="914400" rtl="0" eaLnBrk="1" latinLnBrk="0" hangingPunct="1">
              <a:lnSpc>
                <a:spcPct val="100000"/>
              </a:lnSpc>
              <a:spcBef>
                <a:spcPts val="1500"/>
              </a:spcBef>
              <a:buFont typeface="Wingdings" panose="05000000000000000000" pitchFamily="2" charset="2"/>
              <a:buNone/>
              <a:defRPr sz="2200" kern="1200">
                <a:solidFill>
                  <a:schemeClr val="tx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00"/>
              </a:spcBef>
              <a:buFont typeface="Wingdings" panose="05000000000000000000" pitchFamily="2" charset="2"/>
              <a:buNone/>
              <a:defRPr sz="20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100000"/>
              </a:lnSpc>
              <a:spcBef>
                <a:spcPts val="300"/>
              </a:spcBef>
              <a:buFont typeface="Wingdings" panose="05000000000000000000" pitchFamily="2" charset="2"/>
              <a:buNone/>
              <a:defRPr sz="18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100000"/>
              </a:lnSpc>
              <a:spcBef>
                <a:spcPts val="0"/>
              </a:spcBef>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100000"/>
              </a:lnSpc>
              <a:spcBef>
                <a:spcPts val="0"/>
              </a:spcBef>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r>
              <a:rPr lang="en-US" sz="1900" b="1" dirty="0"/>
              <a:t>Telephone Metadata</a:t>
            </a:r>
          </a:p>
        </p:txBody>
      </p:sp>
      <p:sp>
        <p:nvSpPr>
          <p:cNvPr id="10" name="Content Placeholder 2">
            <a:extLst>
              <a:ext uri="{FF2B5EF4-FFF2-40B4-BE49-F238E27FC236}">
                <a16:creationId xmlns:a16="http://schemas.microsoft.com/office/drawing/2014/main" id="{BB2DC689-202C-4117-9ABB-8C7A91ABCD34}"/>
              </a:ext>
            </a:extLst>
          </p:cNvPr>
          <p:cNvSpPr txBox="1">
            <a:spLocks/>
          </p:cNvSpPr>
          <p:nvPr/>
        </p:nvSpPr>
        <p:spPr>
          <a:xfrm>
            <a:off x="8053816" y="1488882"/>
            <a:ext cx="3181874" cy="601428"/>
          </a:xfrm>
          <a:prstGeom prst="rect">
            <a:avLst/>
          </a:prstGeom>
          <a:solidFill>
            <a:schemeClr val="accent5">
              <a:lumMod val="20000"/>
              <a:lumOff val="80000"/>
            </a:schemeClr>
          </a:solidFill>
        </p:spPr>
        <p:txBody>
          <a:bodyPr vert="horz" lIns="91440" tIns="45720" rIns="91440" bIns="45720" rtlCol="0">
            <a:normAutofit fontScale="92500"/>
          </a:bodyPr>
          <a:lstStyle>
            <a:lvl1pPr marL="0" indent="0" algn="l" defTabSz="914400" rtl="0" eaLnBrk="1" latinLnBrk="0" hangingPunct="1">
              <a:lnSpc>
                <a:spcPct val="100000"/>
              </a:lnSpc>
              <a:spcBef>
                <a:spcPts val="1500"/>
              </a:spcBef>
              <a:buFont typeface="Wingdings" panose="05000000000000000000" pitchFamily="2" charset="2"/>
              <a:buNone/>
              <a:defRPr sz="2200" kern="1200">
                <a:solidFill>
                  <a:schemeClr val="tx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00"/>
              </a:spcBef>
              <a:buFont typeface="Wingdings" panose="05000000000000000000" pitchFamily="2" charset="2"/>
              <a:buNone/>
              <a:defRPr sz="20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100000"/>
              </a:lnSpc>
              <a:spcBef>
                <a:spcPts val="300"/>
              </a:spcBef>
              <a:buFont typeface="Wingdings" panose="05000000000000000000" pitchFamily="2" charset="2"/>
              <a:buNone/>
              <a:defRPr sz="18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100000"/>
              </a:lnSpc>
              <a:spcBef>
                <a:spcPts val="0"/>
              </a:spcBef>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100000"/>
              </a:lnSpc>
              <a:spcBef>
                <a:spcPts val="0"/>
              </a:spcBef>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r>
              <a:rPr lang="en-US" sz="1900" b="1" dirty="0"/>
              <a:t>Data Center Eavesdropping</a:t>
            </a:r>
          </a:p>
        </p:txBody>
      </p:sp>
    </p:spTree>
    <p:custDataLst>
      <p:tags r:id="rId1"/>
    </p:custDataLst>
    <p:extLst>
      <p:ext uri="{BB962C8B-B14F-4D97-AF65-F5344CB8AC3E}">
        <p14:creationId xmlns:p14="http://schemas.microsoft.com/office/powerpoint/2010/main" val="3710159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49BB4-DF3D-444E-84A3-DFA50A7D9889}"/>
              </a:ext>
            </a:extLst>
          </p:cNvPr>
          <p:cNvSpPr>
            <a:spLocks noGrp="1"/>
          </p:cNvSpPr>
          <p:nvPr>
            <p:ph type="title"/>
          </p:nvPr>
        </p:nvSpPr>
        <p:spPr/>
        <p:txBody>
          <a:bodyPr/>
          <a:lstStyle/>
          <a:p>
            <a:r>
              <a:rPr lang="en-US" dirty="0"/>
              <a:t>Case Studies (Cont.)</a:t>
            </a:r>
          </a:p>
        </p:txBody>
      </p:sp>
      <p:sp>
        <p:nvSpPr>
          <p:cNvPr id="3" name="Content Placeholder 2">
            <a:extLst>
              <a:ext uri="{FF2B5EF4-FFF2-40B4-BE49-F238E27FC236}">
                <a16:creationId xmlns:a16="http://schemas.microsoft.com/office/drawing/2014/main" id="{2FD99C43-AB83-5649-8E6D-B8061114B9BD}"/>
              </a:ext>
            </a:extLst>
          </p:cNvPr>
          <p:cNvSpPr>
            <a:spLocks noGrp="1"/>
          </p:cNvSpPr>
          <p:nvPr>
            <p:ph idx="1"/>
          </p:nvPr>
        </p:nvSpPr>
        <p:spPr>
          <a:xfrm>
            <a:off x="921496" y="2092960"/>
            <a:ext cx="3181874" cy="4263420"/>
          </a:xfrm>
        </p:spPr>
        <p:txBody>
          <a:bodyPr>
            <a:normAutofit/>
          </a:bodyPr>
          <a:lstStyle/>
          <a:p>
            <a:r>
              <a:rPr lang="en-US" sz="1900" dirty="0"/>
              <a:t>Financial intelligence (FININT) operations</a:t>
            </a:r>
          </a:p>
          <a:p>
            <a:r>
              <a:rPr lang="en-US" sz="1900" dirty="0"/>
              <a:t>NSA targeted transactions conducted with Visa cards in Europe, the Middle East, and Africa, as well as the SWIFT network</a:t>
            </a:r>
          </a:p>
          <a:p>
            <a:r>
              <a:rPr lang="en-US" sz="1900" dirty="0"/>
              <a:t>Millions of transactions allegedly stored in a database known as TRACFIN</a:t>
            </a:r>
          </a:p>
          <a:p>
            <a:endParaRPr lang="en-US" sz="1900" dirty="0"/>
          </a:p>
        </p:txBody>
      </p:sp>
      <p:sp>
        <p:nvSpPr>
          <p:cNvPr id="4" name="Content Placeholder 3">
            <a:extLst>
              <a:ext uri="{FF2B5EF4-FFF2-40B4-BE49-F238E27FC236}">
                <a16:creationId xmlns:a16="http://schemas.microsoft.com/office/drawing/2014/main" id="{06C1C9D8-57D7-474B-93B6-9458F71D335C}"/>
              </a:ext>
            </a:extLst>
          </p:cNvPr>
          <p:cNvSpPr>
            <a:spLocks noGrp="1"/>
          </p:cNvSpPr>
          <p:nvPr>
            <p:ph idx="10"/>
          </p:nvPr>
        </p:nvSpPr>
        <p:spPr>
          <a:xfrm>
            <a:off x="4487656" y="2092960"/>
            <a:ext cx="3181874" cy="4263420"/>
          </a:xfrm>
        </p:spPr>
        <p:txBody>
          <a:bodyPr>
            <a:normAutofit/>
          </a:bodyPr>
          <a:lstStyle/>
          <a:p>
            <a:r>
              <a:rPr lang="en-US" sz="1900" dirty="0"/>
              <a:t>Quantum program inserted devices into computer equipment for remote access via radio waves</a:t>
            </a:r>
          </a:p>
          <a:p>
            <a:r>
              <a:rPr lang="en-US" sz="1900" dirty="0"/>
              <a:t>Signals could allegedly be received by briefcase-sized radio relay sites up to 8 miles away; retransmitted to NSA for further analysis</a:t>
            </a:r>
          </a:p>
          <a:p>
            <a:r>
              <a:rPr lang="en-US" sz="1900" dirty="0"/>
              <a:t>Quantum was one of many tools used by NSA to gain access to hardware for intelligence</a:t>
            </a:r>
          </a:p>
        </p:txBody>
      </p:sp>
      <p:sp>
        <p:nvSpPr>
          <p:cNvPr id="6" name="Content Placeholder 2">
            <a:extLst>
              <a:ext uri="{FF2B5EF4-FFF2-40B4-BE49-F238E27FC236}">
                <a16:creationId xmlns:a16="http://schemas.microsoft.com/office/drawing/2014/main" id="{02920A9D-8F42-4682-BE8D-305F5EF6FF20}"/>
              </a:ext>
            </a:extLst>
          </p:cNvPr>
          <p:cNvSpPr txBox="1">
            <a:spLocks/>
          </p:cNvSpPr>
          <p:nvPr/>
        </p:nvSpPr>
        <p:spPr>
          <a:xfrm>
            <a:off x="921496" y="1491532"/>
            <a:ext cx="3181874" cy="601428"/>
          </a:xfrm>
          <a:prstGeom prst="rect">
            <a:avLst/>
          </a:prstGeom>
          <a:solidFill>
            <a:schemeClr val="accent5">
              <a:lumMod val="20000"/>
              <a:lumOff val="80000"/>
            </a:schemeClr>
          </a:solidFill>
        </p:spPr>
        <p:txBody>
          <a:bodyPr vert="horz" lIns="91440" tIns="45720" rIns="91440" bIns="45720" rtlCol="0">
            <a:normAutofit/>
          </a:bodyPr>
          <a:lstStyle>
            <a:lvl1pPr marL="0" indent="0" algn="l" defTabSz="914400" rtl="0" eaLnBrk="1" latinLnBrk="0" hangingPunct="1">
              <a:lnSpc>
                <a:spcPct val="100000"/>
              </a:lnSpc>
              <a:spcBef>
                <a:spcPts val="1500"/>
              </a:spcBef>
              <a:buFont typeface="Wingdings" panose="05000000000000000000" pitchFamily="2" charset="2"/>
              <a:buNone/>
              <a:defRPr sz="2200" kern="1200">
                <a:solidFill>
                  <a:schemeClr val="tx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00"/>
              </a:spcBef>
              <a:buFont typeface="Wingdings" panose="05000000000000000000" pitchFamily="2" charset="2"/>
              <a:buNone/>
              <a:defRPr sz="20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100000"/>
              </a:lnSpc>
              <a:spcBef>
                <a:spcPts val="300"/>
              </a:spcBef>
              <a:buFont typeface="Wingdings" panose="05000000000000000000" pitchFamily="2" charset="2"/>
              <a:buNone/>
              <a:defRPr sz="18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100000"/>
              </a:lnSpc>
              <a:spcBef>
                <a:spcPts val="0"/>
              </a:spcBef>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100000"/>
              </a:lnSpc>
              <a:spcBef>
                <a:spcPts val="0"/>
              </a:spcBef>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r>
              <a:rPr lang="en-US" sz="1900" b="1" dirty="0"/>
              <a:t>Follow the Money</a:t>
            </a:r>
          </a:p>
          <a:p>
            <a:endParaRPr lang="en-US" sz="1900" b="1" dirty="0"/>
          </a:p>
        </p:txBody>
      </p:sp>
      <p:sp>
        <p:nvSpPr>
          <p:cNvPr id="8" name="Content Placeholder 2">
            <a:extLst>
              <a:ext uri="{FF2B5EF4-FFF2-40B4-BE49-F238E27FC236}">
                <a16:creationId xmlns:a16="http://schemas.microsoft.com/office/drawing/2014/main" id="{A85DB860-E068-4433-BBF0-A0A297E4F291}"/>
              </a:ext>
            </a:extLst>
          </p:cNvPr>
          <p:cNvSpPr txBox="1">
            <a:spLocks/>
          </p:cNvSpPr>
          <p:nvPr/>
        </p:nvSpPr>
        <p:spPr>
          <a:xfrm>
            <a:off x="4487656" y="1491532"/>
            <a:ext cx="3181874" cy="601428"/>
          </a:xfrm>
          <a:prstGeom prst="rect">
            <a:avLst/>
          </a:prstGeom>
          <a:solidFill>
            <a:schemeClr val="accent5">
              <a:lumMod val="20000"/>
              <a:lumOff val="80000"/>
            </a:schemeClr>
          </a:solidFill>
        </p:spPr>
        <p:txBody>
          <a:bodyPr vert="horz" lIns="91440" tIns="45720" rIns="91440" bIns="45720" rtlCol="0">
            <a:normAutofit/>
          </a:bodyPr>
          <a:lstStyle>
            <a:lvl1pPr marL="0" indent="0" algn="l" defTabSz="914400" rtl="0" eaLnBrk="1" latinLnBrk="0" hangingPunct="1">
              <a:lnSpc>
                <a:spcPct val="100000"/>
              </a:lnSpc>
              <a:spcBef>
                <a:spcPts val="1500"/>
              </a:spcBef>
              <a:buFont typeface="Wingdings" panose="05000000000000000000" pitchFamily="2" charset="2"/>
              <a:buNone/>
              <a:defRPr sz="2200" kern="1200">
                <a:solidFill>
                  <a:schemeClr val="tx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00"/>
              </a:spcBef>
              <a:buFont typeface="Wingdings" panose="05000000000000000000" pitchFamily="2" charset="2"/>
              <a:buNone/>
              <a:defRPr sz="20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100000"/>
              </a:lnSpc>
              <a:spcBef>
                <a:spcPts val="300"/>
              </a:spcBef>
              <a:buFont typeface="Wingdings" panose="05000000000000000000" pitchFamily="2" charset="2"/>
              <a:buNone/>
              <a:defRPr sz="18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100000"/>
              </a:lnSpc>
              <a:spcBef>
                <a:spcPts val="0"/>
              </a:spcBef>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100000"/>
              </a:lnSpc>
              <a:spcBef>
                <a:spcPts val="0"/>
              </a:spcBef>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r>
              <a:rPr lang="en-US" sz="1900" b="1" dirty="0"/>
              <a:t>Quantum</a:t>
            </a:r>
          </a:p>
        </p:txBody>
      </p:sp>
    </p:spTree>
    <p:custDataLst>
      <p:tags r:id="rId1"/>
    </p:custDataLst>
    <p:extLst>
      <p:ext uri="{BB962C8B-B14F-4D97-AF65-F5344CB8AC3E}">
        <p14:creationId xmlns:p14="http://schemas.microsoft.com/office/powerpoint/2010/main" val="318319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Summary</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Intelligence and the processes to collect it and analyze it</a:t>
            </a:r>
          </a:p>
          <a:p>
            <a:r>
              <a:rPr lang="en-US" dirty="0"/>
              <a:t>The disciplines and techniques used to gather intelligence</a:t>
            </a:r>
          </a:p>
          <a:p>
            <a:r>
              <a:rPr lang="en-US" dirty="0"/>
              <a:t>The types of support intelligence can provide to offensive and defensive cyberwarfare</a:t>
            </a:r>
          </a:p>
          <a:p>
            <a:r>
              <a:rPr lang="en-US" dirty="0"/>
              <a:t>How countries have gathered intelligence in a connected world</a:t>
            </a:r>
          </a:p>
          <a:p>
            <a:endParaRPr lang="en-US" dirty="0"/>
          </a:p>
        </p:txBody>
      </p:sp>
    </p:spTree>
    <p:custDataLst>
      <p:tags r:id="rId1"/>
    </p:custDataLst>
    <p:extLst>
      <p:ext uri="{BB962C8B-B14F-4D97-AF65-F5344CB8AC3E}">
        <p14:creationId xmlns:p14="http://schemas.microsoft.com/office/powerpoint/2010/main" val="1950095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C5262-7828-4E43-A8C3-ED07B1E16956}"/>
              </a:ext>
            </a:extLst>
          </p:cNvPr>
          <p:cNvSpPr>
            <a:spLocks noGrp="1"/>
          </p:cNvSpPr>
          <p:nvPr>
            <p:ph type="title"/>
          </p:nvPr>
        </p:nvSpPr>
        <p:spPr/>
        <p:txBody>
          <a:bodyPr/>
          <a:lstStyle/>
          <a:p>
            <a:r>
              <a:rPr lang="en-US" dirty="0"/>
              <a:t>Intelligence Operations</a:t>
            </a:r>
          </a:p>
        </p:txBody>
      </p:sp>
      <p:graphicFrame>
        <p:nvGraphicFramePr>
          <p:cNvPr id="5" name="Content Placeholder 4">
            <a:extLst>
              <a:ext uri="{FF2B5EF4-FFF2-40B4-BE49-F238E27FC236}">
                <a16:creationId xmlns:a16="http://schemas.microsoft.com/office/drawing/2014/main" id="{97AA8130-B766-47F9-8EC9-47A6B3260043}"/>
              </a:ext>
            </a:extLst>
          </p:cNvPr>
          <p:cNvGraphicFramePr>
            <a:graphicFrameLocks noGrp="1"/>
          </p:cNvGraphicFramePr>
          <p:nvPr>
            <p:ph idx="1"/>
            <p:extLst>
              <p:ext uri="{D42A27DB-BD31-4B8C-83A1-F6EECF244321}">
                <p14:modId xmlns:p14="http://schemas.microsoft.com/office/powerpoint/2010/main" val="3657446122"/>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1118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30A1-243C-436F-987D-ED0FBEFC5CA0}"/>
              </a:ext>
            </a:extLst>
          </p:cNvPr>
          <p:cNvSpPr>
            <a:spLocks noGrp="1"/>
          </p:cNvSpPr>
          <p:nvPr>
            <p:ph type="title"/>
          </p:nvPr>
        </p:nvSpPr>
        <p:spPr/>
        <p:txBody>
          <a:bodyPr/>
          <a:lstStyle/>
          <a:p>
            <a:r>
              <a:rPr lang="en-US" dirty="0"/>
              <a:t>Intelligence Operations (Cont.)</a:t>
            </a:r>
          </a:p>
        </p:txBody>
      </p:sp>
      <p:graphicFrame>
        <p:nvGraphicFramePr>
          <p:cNvPr id="4" name="Content Placeholder 3">
            <a:extLst>
              <a:ext uri="{FF2B5EF4-FFF2-40B4-BE49-F238E27FC236}">
                <a16:creationId xmlns:a16="http://schemas.microsoft.com/office/drawing/2014/main" id="{46DCA941-25C2-4A91-9DFD-E1A3034E5424}"/>
              </a:ext>
            </a:extLst>
          </p:cNvPr>
          <p:cNvGraphicFramePr>
            <a:graphicFrameLocks noGrp="1"/>
          </p:cNvGraphicFramePr>
          <p:nvPr>
            <p:ph idx="1"/>
            <p:extLst>
              <p:ext uri="{D42A27DB-BD31-4B8C-83A1-F6EECF244321}">
                <p14:modId xmlns:p14="http://schemas.microsoft.com/office/powerpoint/2010/main" val="1424088260"/>
              </p:ext>
            </p:extLst>
          </p:nvPr>
        </p:nvGraphicFramePr>
        <p:xfrm>
          <a:off x="925830" y="1490871"/>
          <a:ext cx="10287000" cy="3652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389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C5560-AD83-4854-8D1F-0E4A601CF3BD}"/>
              </a:ext>
            </a:extLst>
          </p:cNvPr>
          <p:cNvSpPr>
            <a:spLocks noGrp="1"/>
          </p:cNvSpPr>
          <p:nvPr>
            <p:ph type="title"/>
          </p:nvPr>
        </p:nvSpPr>
        <p:spPr/>
        <p:txBody>
          <a:bodyPr/>
          <a:lstStyle/>
          <a:p>
            <a:r>
              <a:rPr lang="en-US" dirty="0"/>
              <a:t>The Intelligence Cycle</a:t>
            </a:r>
          </a:p>
        </p:txBody>
      </p:sp>
      <p:pic>
        <p:nvPicPr>
          <p:cNvPr id="6" name="Picture 5" descr="An illustration of The Intelligence cycle. The steps in the Intelligence Cycle are as follows. Step 1: Planning and direction. Step 2: Collection. Step 3: Processing and exploitation. Step 4: Analysis and production. Step 5: Dissemination. Go back to Step 1. &#10;" title="FIGURE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52333" y="2164080"/>
            <a:ext cx="7087334" cy="3688080"/>
          </a:xfrm>
          <a:prstGeom prst="rect">
            <a:avLst/>
          </a:prstGeom>
        </p:spPr>
      </p:pic>
    </p:spTree>
    <p:extLst>
      <p:ext uri="{BB962C8B-B14F-4D97-AF65-F5344CB8AC3E}">
        <p14:creationId xmlns:p14="http://schemas.microsoft.com/office/powerpoint/2010/main" val="301021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92AC4-819F-4027-B37A-F6AF281BB4C8}"/>
              </a:ext>
            </a:extLst>
          </p:cNvPr>
          <p:cNvSpPr>
            <a:spLocks noGrp="1"/>
          </p:cNvSpPr>
          <p:nvPr>
            <p:ph type="title"/>
          </p:nvPr>
        </p:nvSpPr>
        <p:spPr/>
        <p:txBody>
          <a:bodyPr/>
          <a:lstStyle/>
          <a:p>
            <a:r>
              <a:rPr lang="en-US" dirty="0"/>
              <a:t>Planning and Direction</a:t>
            </a:r>
          </a:p>
        </p:txBody>
      </p:sp>
      <p:sp>
        <p:nvSpPr>
          <p:cNvPr id="3" name="Content Placeholder 2">
            <a:extLst>
              <a:ext uri="{FF2B5EF4-FFF2-40B4-BE49-F238E27FC236}">
                <a16:creationId xmlns:a16="http://schemas.microsoft.com/office/drawing/2014/main" id="{0F37EEE3-D6C9-418B-B868-D5833F5ED574}"/>
              </a:ext>
            </a:extLst>
          </p:cNvPr>
          <p:cNvSpPr>
            <a:spLocks noGrp="1"/>
          </p:cNvSpPr>
          <p:nvPr>
            <p:ph idx="1"/>
          </p:nvPr>
        </p:nvSpPr>
        <p:spPr>
          <a:xfrm>
            <a:off x="925830" y="1490871"/>
            <a:ext cx="10287000" cy="1938130"/>
          </a:xfrm>
        </p:spPr>
        <p:txBody>
          <a:bodyPr/>
          <a:lstStyle/>
          <a:p>
            <a:r>
              <a:rPr lang="en-US" dirty="0"/>
              <a:t>Critical component of the intelligence cycle</a:t>
            </a:r>
          </a:p>
          <a:p>
            <a:r>
              <a:rPr lang="en-US" dirty="0"/>
              <a:t>Ensures that intelligence agencies are operating from the same plan of action</a:t>
            </a:r>
          </a:p>
          <a:p>
            <a:r>
              <a:rPr lang="en-US" dirty="0"/>
              <a:t>Activities designed to ensure that intelligence operations target the appropriate information to assist decision-makers:</a:t>
            </a:r>
          </a:p>
        </p:txBody>
      </p:sp>
      <p:graphicFrame>
        <p:nvGraphicFramePr>
          <p:cNvPr id="4" name="Diagram 3">
            <a:extLst>
              <a:ext uri="{FF2B5EF4-FFF2-40B4-BE49-F238E27FC236}">
                <a16:creationId xmlns:a16="http://schemas.microsoft.com/office/drawing/2014/main" id="{01C433FA-6E8A-48AD-9236-EF01AF36EBEC}"/>
              </a:ext>
            </a:extLst>
          </p:cNvPr>
          <p:cNvGraphicFramePr/>
          <p:nvPr>
            <p:extLst>
              <p:ext uri="{D42A27DB-BD31-4B8C-83A1-F6EECF244321}">
                <p14:modId xmlns:p14="http://schemas.microsoft.com/office/powerpoint/2010/main" val="3937536107"/>
              </p:ext>
            </p:extLst>
          </p:nvPr>
        </p:nvGraphicFramePr>
        <p:xfrm>
          <a:off x="1408430" y="3102268"/>
          <a:ext cx="9321800" cy="24844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7184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08FF-55ED-4D43-A77C-F19CE5529AC8}"/>
              </a:ext>
            </a:extLst>
          </p:cNvPr>
          <p:cNvSpPr>
            <a:spLocks noGrp="1"/>
          </p:cNvSpPr>
          <p:nvPr>
            <p:ph type="title"/>
          </p:nvPr>
        </p:nvSpPr>
        <p:spPr/>
        <p:txBody>
          <a:bodyPr/>
          <a:lstStyle/>
          <a:p>
            <a:r>
              <a:rPr lang="en-US" dirty="0"/>
              <a:t>Collection</a:t>
            </a:r>
          </a:p>
        </p:txBody>
      </p:sp>
      <p:graphicFrame>
        <p:nvGraphicFramePr>
          <p:cNvPr id="4" name="Content Placeholder 3">
            <a:extLst>
              <a:ext uri="{FF2B5EF4-FFF2-40B4-BE49-F238E27FC236}">
                <a16:creationId xmlns:a16="http://schemas.microsoft.com/office/drawing/2014/main" id="{AB010D9C-BBA9-42E6-BECD-444EDD50848C}"/>
              </a:ext>
            </a:extLst>
          </p:cNvPr>
          <p:cNvGraphicFramePr>
            <a:graphicFrameLocks noGrp="1"/>
          </p:cNvGraphicFramePr>
          <p:nvPr>
            <p:ph idx="1"/>
            <p:extLst>
              <p:ext uri="{D42A27DB-BD31-4B8C-83A1-F6EECF244321}">
                <p14:modId xmlns:p14="http://schemas.microsoft.com/office/powerpoint/2010/main" val="4148879350"/>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9827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88256-720C-4E19-AC8D-5ABC26FC06E1}"/>
              </a:ext>
            </a:extLst>
          </p:cNvPr>
          <p:cNvSpPr>
            <a:spLocks noGrp="1"/>
          </p:cNvSpPr>
          <p:nvPr>
            <p:ph type="title"/>
          </p:nvPr>
        </p:nvSpPr>
        <p:spPr/>
        <p:txBody>
          <a:bodyPr/>
          <a:lstStyle/>
          <a:p>
            <a:r>
              <a:rPr lang="en-US" dirty="0"/>
              <a:t>Process and Exploitation</a:t>
            </a:r>
          </a:p>
        </p:txBody>
      </p:sp>
      <p:sp>
        <p:nvSpPr>
          <p:cNvPr id="3" name="Content Placeholder 2">
            <a:extLst>
              <a:ext uri="{FF2B5EF4-FFF2-40B4-BE49-F238E27FC236}">
                <a16:creationId xmlns:a16="http://schemas.microsoft.com/office/drawing/2014/main" id="{0C535C5D-FB1F-40B5-8AD9-7D1D0413D546}"/>
              </a:ext>
            </a:extLst>
          </p:cNvPr>
          <p:cNvSpPr>
            <a:spLocks noGrp="1"/>
          </p:cNvSpPr>
          <p:nvPr>
            <p:ph idx="1"/>
          </p:nvPr>
        </p:nvSpPr>
        <p:spPr>
          <a:xfrm>
            <a:off x="925829" y="1490870"/>
            <a:ext cx="10395313" cy="4699047"/>
          </a:xfrm>
        </p:spPr>
        <p:txBody>
          <a:bodyPr/>
          <a:lstStyle/>
          <a:p>
            <a:r>
              <a:rPr lang="en-US" dirty="0"/>
              <a:t>Potentially massive amounts of data collected by intelligence assets must be transformed into information that analysts may use.</a:t>
            </a:r>
          </a:p>
          <a:p>
            <a:r>
              <a:rPr lang="en-US" dirty="0"/>
              <a:t>May include a variety of activities, depending upon the types of intelligence collection performed:</a:t>
            </a:r>
          </a:p>
          <a:p>
            <a:pPr lvl="1"/>
            <a:r>
              <a:rPr lang="en-US" dirty="0"/>
              <a:t>Raw data may need to be decrypted, stored in databases, converted to viewable images, or undergo a variety of other activities so it is useful to intelligence analysts.</a:t>
            </a:r>
          </a:p>
          <a:p>
            <a:pPr lvl="1"/>
            <a:r>
              <a:rPr lang="en-US" dirty="0"/>
              <a:t>Translating collected data from one language into another</a:t>
            </a:r>
          </a:p>
          <a:p>
            <a:r>
              <a:rPr lang="en-US" dirty="0"/>
              <a:t>Output should include the EEIs developed during the Planning and Direction phase.</a:t>
            </a:r>
          </a:p>
          <a:p>
            <a:pPr lvl="1"/>
            <a:endParaRPr lang="en-US" dirty="0"/>
          </a:p>
        </p:txBody>
      </p:sp>
    </p:spTree>
    <p:extLst>
      <p:ext uri="{BB962C8B-B14F-4D97-AF65-F5344CB8AC3E}">
        <p14:creationId xmlns:p14="http://schemas.microsoft.com/office/powerpoint/2010/main" val="4060898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23CC8-FBFF-46F3-9216-0A1C8A43643D}"/>
              </a:ext>
            </a:extLst>
          </p:cNvPr>
          <p:cNvSpPr>
            <a:spLocks noGrp="1"/>
          </p:cNvSpPr>
          <p:nvPr>
            <p:ph type="title"/>
          </p:nvPr>
        </p:nvSpPr>
        <p:spPr/>
        <p:txBody>
          <a:bodyPr/>
          <a:lstStyle/>
          <a:p>
            <a:r>
              <a:rPr lang="en-US" dirty="0"/>
              <a:t>Analysis and Production</a:t>
            </a:r>
          </a:p>
        </p:txBody>
      </p:sp>
      <p:graphicFrame>
        <p:nvGraphicFramePr>
          <p:cNvPr id="4" name="Content Placeholder 3">
            <a:extLst>
              <a:ext uri="{FF2B5EF4-FFF2-40B4-BE49-F238E27FC236}">
                <a16:creationId xmlns:a16="http://schemas.microsoft.com/office/drawing/2014/main" id="{34B88044-00B4-4641-AFF8-11B6D94DF34D}"/>
              </a:ext>
            </a:extLst>
          </p:cNvPr>
          <p:cNvGraphicFramePr>
            <a:graphicFrameLocks noGrp="1"/>
          </p:cNvGraphicFramePr>
          <p:nvPr>
            <p:ph idx="1"/>
            <p:extLst>
              <p:ext uri="{D42A27DB-BD31-4B8C-83A1-F6EECF244321}">
                <p14:modId xmlns:p14="http://schemas.microsoft.com/office/powerpoint/2010/main" val="3393159050"/>
              </p:ext>
            </p:extLst>
          </p:nvPr>
        </p:nvGraphicFramePr>
        <p:xfrm>
          <a:off x="952500" y="1079476"/>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1920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PSPROPS" val="doc-id:164124"/>
  <p:tag name="PRESENTATION_PLAYLIST_COUNT" val="0"/>
  <p:tag name="PRESENTATION_PRESENTER_SLIDE_LEVEL" val="0"/>
  <p:tag name="ART_ENCODE_TYPE" val="0"/>
  <p:tag name="ART_ENCODE_INDEX" val="1"/>
  <p:tag name="PUBLISH_TITLE" val="PM 2006"/>
  <p:tag name="ARTICULATE_PUBLISH_PATH" val="C:\Documents and Settings\Josh Bersin\My Documents\_Bersin Files\_PRESENTATIONS\2006_05_PMLAUNCH\PM 2006"/>
  <p:tag name="ARTICULATE_LOGO" val="Bersin-Logo2.gif"/>
  <p:tag name="ARTICULATE_PRESENTER" val="Josh Bersin"/>
  <p:tag name="ARTICULATE_PRESENTER_GUID" val="AF8D0DB1-D4D4-4749-BE26-AB8CCB5FD1C7"/>
  <p:tag name="ARTICULATE_LMS" val="0"/>
  <p:tag name="LMS_PUBLISH" val="No"/>
  <p:tag name="PLAYERLOGOHEIGHT" val="94"/>
  <p:tag name="PLAYERLOGOWIDTH" val="244"/>
  <p:tag name="LAUNCHINNEWWINDOW" val="1"/>
  <p:tag name="LASTPUBLISHED" val="C:\Documents and Settings\Josh Bersin\My Documents\_Bersin Files\_PRESENTATIONS\2006_05_PMLAUNCH\PM 2006\PM 2006\launcher.html"/>
  <p:tag name="MMPROD_NEXTUNIQUEID" val="10009"/>
  <p:tag name="MMPROD_UIDATA" val="&lt;database version=&quot;7.0&quot;&gt;&lt;object type=&quot;1&quot; unique_id=&quot;10001&quot;&gt;&lt;property id=&quot;20141&quot; value=&quot;PM 2006&quot;/&gt;&lt;object type=&quot;8&quot; unique_id=&quot;10002&quot;&gt;&lt;/object&gt;&lt;object type=&quot;2&quot; unique_id=&quot;10003&quot;&gt;&lt;object type=&quot;3&quot; unique_id=&quot;10004&quot;&gt;&lt;property id=&quot;20148&quot; value=&quot;5&quot;/&gt;&lt;property id=&quot;20300&quot; value=&quot;Slide 1 - &amp;quot;Cummins Presentation&amp;#x0D;&amp;#x0A;High-Impact Learning Organizations &amp;#x0D;&amp;#x0A;&amp;#x0D;&amp;#x0A;WhatWorks® In the Management, Governance, and Operations &quot;/&gt;&lt;property id=&quot;20302&quot; value=&quot;0&quot;/&gt;&lt;property id=&quot;20307&quot; value=&quot;1507&quot;/&gt;&lt;/object&gt;&lt;object type=&quot;3&quot; unique_id=&quot;10006&quot;&gt;&lt;property id=&quot;20148&quot; value=&quot;5&quot;/&gt;&lt;property id=&quot;20300&quot; value=&quot;Slide 2 - &amp;quot;Bersin WhatWorks® Methodology&amp;quot;&quot;/&gt;&lt;property id=&quot;20302&quot; value=&quot;0&quot;/&gt;&lt;property id=&quot;20307&quot; value=&quot;1509&quot;/&gt;&lt;/object&gt;&lt;object type=&quot;3&quot; unique_id=&quot;10008&quot;&gt;&lt;property id=&quot;20148&quot; value=&quot;5&quot;/&gt;&lt;property id=&quot;20300&quot; value=&quot;Slide 6 - &amp;quot;The Corporate L&amp;amp;D Marketplace&amp;quot;&quot;/&gt;&lt;property id=&quot;20302&quot; value=&quot;0&quot;/&gt;&lt;property id=&quot;20307&quot; value=&quot;1486&quot;/&gt;&lt;/object&gt;&lt;object type=&quot;3&quot; unique_id=&quot;10011&quot;&gt;&lt;property id=&quot;20148&quot; value=&quot;5&quot;/&gt;&lt;property id=&quot;20300&quot; value=&quot;Slide 7 - &amp;quot;Current Workforce Demographics&amp;quot;&quot;/&gt;&lt;property id=&quot;20302&quot; value=&quot;0&quot;/&gt;&lt;property id=&quot;20307&quot; value=&quot;1513&quot;/&gt;&lt;/object&gt;&lt;object type=&quot;3&quot; unique_id=&quot;10013&quot;&gt;&lt;property id=&quot;20148&quot; value=&quot;5&quot;/&gt;&lt;property id=&quot;20300&quot; value=&quot;Slide 8 - &amp;quot;Today’s Worker&amp;quot;&quot;/&gt;&lt;property id=&quot;20302&quot; value=&quot;0&quot;/&gt;&lt;property id=&quot;20307&quot; value=&quot;1520&quot;/&gt;&lt;/object&gt;&lt;object type=&quot;3&quot; unique_id=&quot;10015&quot;&gt;&lt;property id=&quot;20148&quot; value=&quot;5&quot;/&gt;&lt;property id=&quot;20300&quot; value=&quot;Slide 9 - &amp;quot;Forces for Change in Corporate L&amp;amp;D&amp;quot;&quot;/&gt;&lt;property id=&quot;20302&quot; value=&quot;0&quot;/&gt;&lt;property id=&quot;20307&quot; value=&quot;1479&quot;/&gt;&lt;/object&gt;&lt;object type=&quot;3&quot; unique_id=&quot;10018&quot;&gt;&lt;property id=&quot;20148&quot; value=&quot;5&quot;/&gt;&lt;property id=&quot;20300&quot; value=&quot;Slide 10 - &amp;quot;High Impact Learning Organization&amp;#x0D;&amp;#x0A;How we create business impact&amp;quot;&quot;/&gt;&lt;property id=&quot;20302&quot; value=&quot;0&quot;/&gt;&lt;property id=&quot;20307&quot; value=&quot;1485&quot;/&gt;&lt;/object&gt;&lt;object type=&quot;3&quot; unique_id=&quot;10030&quot;&gt;&lt;property id=&quot;20148&quot; value=&quot;5&quot;/&gt;&lt;property id=&quot;20300&quot; value=&quot;Slide 11 - &amp;quot;High Impact Governance&amp;quot;&quot;/&gt;&lt;property id=&quot;20302&quot; value=&quot;0&quot;/&gt;&lt;property id=&quot;20307&quot; value=&quot;1523&quot;/&gt;&lt;/object&gt;&lt;object type=&quot;3&quot; unique_id=&quot;10031&quot;&gt;&lt;property id=&quot;20148&quot; value=&quot;5&quot;/&gt;&lt;property id=&quot;20300&quot; value=&quot;Slide 12 - &amp;quot;High Impact Governance Process&amp;quot;&quot;/&gt;&lt;property id=&quot;20302&quot; value=&quot;0&quot;/&gt;&lt;property id=&quot;20307&quot; value=&quot;1527&quot;/&gt;&lt;/object&gt;&lt;object type=&quot;3&quot; unique_id=&quot;10033&quot;&gt;&lt;property id=&quot;20148&quot; value=&quot;5&quot;/&gt;&lt;property id=&quot;20300&quot; value=&quot;Slide 13 - &amp;quot;Strategy Alignment Process&amp;quot;&quot;/&gt;&lt;property id=&quot;20302&quot; value=&quot;0&quot;/&gt;&lt;property id=&quot;20307&quot; value=&quot;1572&quot;/&gt;&lt;/object&gt;&lt;object type=&quot;3&quot; unique_id=&quot;10036&quot;&gt;&lt;property id=&quot;20148&quot; value=&quot;5&quot;/&gt;&lt;property id=&quot;20300&quot; value=&quot;Slide 14 - &amp;quot;A Working Federated Model&amp;quot;&quot;/&gt;&lt;property id=&quot;20302&quot; value=&quot;0&quot;/&gt;&lt;property id=&quot;20307&quot; value=&quot;1528&quot;/&gt;&lt;/object&gt;&lt;object type=&quot;3&quot; unique_id=&quot;10970&quot;&gt;&lt;property id=&quot;20148&quot; value=&quot;5&quot;/&gt;&lt;property id=&quot;20300&quot; value=&quot;Slide 3&quot;/&gt;&lt;property id=&quot;20307&quot; value=&quot;1573&quot;/&gt;&lt;/object&gt;&lt;object type=&quot;3&quot; unique_id=&quot;10971&quot;&gt;&lt;property id=&quot;20148&quot; value=&quot;5&quot;/&gt;&lt;property id=&quot;20300&quot; value=&quot;Slide 4 - &amp;quot;Business Needs Leading to Training Requirements&amp;quot;&quot;/&gt;&lt;property id=&quot;20307&quot; value=&quot;1574&quot;/&gt;&lt;/object&gt;&lt;object type=&quot;3&quot; unique_id=&quot;10972&quot;&gt;&lt;property id=&quot;20148&quot; value=&quot;5&quot;/&gt;&lt;property id=&quot;20300&quot; value=&quot;Slide 5 - &amp;quot;Context - Training &amp;amp; Development: &amp;#x0D;&amp;#x0A;Sample Interventions&amp;quot;&quot;/&gt;&lt;property id=&quot;20307&quot; value=&quot;1575&quot;/&gt;&lt;/object&gt;&lt;/object&gt;&lt;object type=&quot;4&quot; unique_id=&quot;10310&quot;&gt;&lt;property id=&quot;28&quot; value=&quot;1000&quot;/&gt;&lt;object type=&quot;5&quot; unique_id=&quot;1001&quot;&gt;&lt;/object&gt;&lt;/object&gt;&lt;/object&gt;&lt;/database&gt;"/>
  <p:tag name="SECTOMILLISECCONVERTED" val="1"/>
  <p:tag name="ARTICULATE_DESIGN_ID_EDUCATIONAL SUBJECTS 16X9" val="kkTa44uH"/>
  <p:tag name="ARTICULATE_DESIGN_ID_1_EDUCATIONAL SUBJECTS 16X9" val="OR2OduCQ"/>
  <p:tag name="ARTICULATE_PROJECT_OPEN" val="0"/>
  <p:tag name="ARTICULATE_SLIDE_COUNT" val="4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Educational subjects 16x9">
  <a:themeElements>
    <a:clrScheme name="JBLPSG PPT 1">
      <a:dk1>
        <a:srgbClr val="3C4743"/>
      </a:dk1>
      <a:lt1>
        <a:srgbClr val="E1E1E1"/>
      </a:lt1>
      <a:dk2>
        <a:srgbClr val="000000"/>
      </a:dk2>
      <a:lt2>
        <a:srgbClr val="FFFFFF"/>
      </a:lt2>
      <a:accent1>
        <a:srgbClr val="FFC324"/>
      </a:accent1>
      <a:accent2>
        <a:srgbClr val="F05123"/>
      </a:accent2>
      <a:accent3>
        <a:srgbClr val="418AC9"/>
      </a:accent3>
      <a:accent4>
        <a:srgbClr val="B7B7B7"/>
      </a:accent4>
      <a:accent5>
        <a:srgbClr val="00B18A"/>
      </a:accent5>
      <a:accent6>
        <a:srgbClr val="7BABBF"/>
      </a:accent6>
      <a:hlink>
        <a:srgbClr val="004B91"/>
      </a:hlink>
      <a:folHlink>
        <a:srgbClr val="5C284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7.potx" id="{6B18C398-4F76-4BDC-B8A4-D02A96E0AA82}" vid="{FBF1AC64-E511-41D2-AA23-0E693E79CD7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1DF8734377D0B940BE21158F59B81DB2" ma:contentTypeVersion="13" ma:contentTypeDescription="Create a new document." ma:contentTypeScope="" ma:versionID="a5a67fb12488857cb07ec6a62a200384">
  <xsd:schema xmlns:xsd="http://www.w3.org/2001/XMLSchema" xmlns:xs="http://www.w3.org/2001/XMLSchema" xmlns:p="http://schemas.microsoft.com/office/2006/metadata/properties" xmlns:ns2="f0b4e338-aa32-457d-91bb-2a9a07ba4cc0" xmlns:ns3="ec95eb68-63da-4b2d-a8b8-aeb530b6765a" targetNamespace="http://schemas.microsoft.com/office/2006/metadata/properties" ma:root="true" ma:fieldsID="7b047102a19dc38698e6046a6a0714c7" ns2:_="" ns3:_="">
    <xsd:import namespace="f0b4e338-aa32-457d-91bb-2a9a07ba4cc0"/>
    <xsd:import namespace="ec95eb68-63da-4b2d-a8b8-aeb530b6765a"/>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OCR"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b4e338-aa32-457d-91bb-2a9a07ba4cc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c95eb68-63da-4b2d-a8b8-aeb530b6765a"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179457-D557-43E5-8F5D-F70BD37A9867}">
  <ds:schemaRefs>
    <ds:schemaRef ds:uri="http://schemas.microsoft.com/office/2006/metadata/longProperties"/>
  </ds:schemaRefs>
</ds:datastoreItem>
</file>

<file path=customXml/itemProps2.xml><?xml version="1.0" encoding="utf-8"?>
<ds:datastoreItem xmlns:ds="http://schemas.openxmlformats.org/officeDocument/2006/customXml" ds:itemID="{71FDED27-9E35-4E7C-A149-6C5F626D152F}">
  <ds:schemaRefs>
    <ds:schemaRef ds:uri="http://purl.org/dc/terms/"/>
    <ds:schemaRef ds:uri="http://schemas.openxmlformats.org/package/2006/metadata/core-properties"/>
    <ds:schemaRef ds:uri="http://purl.org/dc/dcmitype/"/>
    <ds:schemaRef ds:uri="http://purl.org/dc/elements/1.1/"/>
    <ds:schemaRef ds:uri="http://schemas.microsoft.com/office/2006/documentManagement/typ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4CA79F13-E1AA-4D61-B102-462BE4659563}">
  <ds:schemaRefs>
    <ds:schemaRef ds:uri="http://schemas.microsoft.com/sharepoint/v3/contenttype/forms"/>
  </ds:schemaRefs>
</ds:datastoreItem>
</file>

<file path=customXml/itemProps4.xml><?xml version="1.0" encoding="utf-8"?>
<ds:datastoreItem xmlns:ds="http://schemas.openxmlformats.org/officeDocument/2006/customXml" ds:itemID="{FF1998DE-73AF-487A-A16E-4864087E0B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b4e338-aa32-457d-91bb-2a9a07ba4cc0"/>
    <ds:schemaRef ds:uri="ec95eb68-63da-4b2d-a8b8-aeb530b676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421</TotalTime>
  <Words>1524</Words>
  <Application>Microsoft Office PowerPoint</Application>
  <PresentationFormat>Widescreen</PresentationFormat>
  <Paragraphs>151</Paragraphs>
  <Slides>29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Times New Roman</vt:lpstr>
      <vt:lpstr>Wingdings</vt:lpstr>
      <vt:lpstr>1_Educational subjects 16x9</vt:lpstr>
      <vt:lpstr>Intelligence Operations in a Connected World</vt:lpstr>
      <vt:lpstr>Learning Objective(s) and Key Concepts</vt:lpstr>
      <vt:lpstr>Intelligence Operations</vt:lpstr>
      <vt:lpstr>Intelligence Operations (Cont.)</vt:lpstr>
      <vt:lpstr>The Intelligence Cycle</vt:lpstr>
      <vt:lpstr>Planning and Direction</vt:lpstr>
      <vt:lpstr>Collection</vt:lpstr>
      <vt:lpstr>Process and Exploitation</vt:lpstr>
      <vt:lpstr>Analysis and Production</vt:lpstr>
      <vt:lpstr>Dissemination</vt:lpstr>
      <vt:lpstr>Data Processing During Intelligence Cycle</vt:lpstr>
      <vt:lpstr>Intelligence Disciplines</vt:lpstr>
      <vt:lpstr>Human Intelligence (HUMINT)</vt:lpstr>
      <vt:lpstr>Prioritization Chart for Ranking HUMINT Sources</vt:lpstr>
      <vt:lpstr>Signals Intelligence (SIGINT)</vt:lpstr>
      <vt:lpstr>RC-135 Rivet Joint Aircraft Used for SIGINT Collection Missions</vt:lpstr>
      <vt:lpstr>Open Source Intelligence (OSINT)</vt:lpstr>
      <vt:lpstr>Geospatial Intelligence (GEOINT)</vt:lpstr>
      <vt:lpstr>U-2 Dragon Lady Aircraft Used for IMINT Collection Missions</vt:lpstr>
      <vt:lpstr>Slide from Colin Powell’s Presentation to United Nation Security Council</vt:lpstr>
      <vt:lpstr>Overhead Imagery Released in a Tweet by President Donald Trump in September 2019</vt:lpstr>
      <vt:lpstr>Measurement and Signature Intelligence (MASINT)</vt:lpstr>
      <vt:lpstr>Intelligence Support to Cyberwarfare</vt:lpstr>
      <vt:lpstr>Supporting Offensive Cyberwarfare</vt:lpstr>
      <vt:lpstr>Supporting Defensive Cyberwarfare</vt:lpstr>
      <vt:lpstr>Supporting Defensive Cyberwarfare (Cont.)</vt:lpstr>
      <vt:lpstr>Case Studies: Media Reporting on Intelligence Activities</vt:lpstr>
      <vt:lpstr>Case Studies (Cont.)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Control Framework</dc:title>
  <dc:creator>Kimberly Lindros</dc:creator>
  <cp:lastModifiedBy>pranitha vaithianathan</cp:lastModifiedBy>
  <cp:revision>43</cp:revision>
  <dcterms:created xsi:type="dcterms:W3CDTF">2020-08-28T11:35:47Z</dcterms:created>
  <dcterms:modified xsi:type="dcterms:W3CDTF">2021-10-06T15:34:23Z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AFD3A9FD-411B-4B69-9191-EE7952EFB817</vt:lpwstr>
  </property>
  <property fmtid="{D5CDD505-2E9C-101B-9397-08002B2CF9AE}" pid="3" name="ArticulatePath">
    <vt:lpwstr>access3e_ppt_ch01</vt:lpwstr>
  </property>
  <property fmtid="{D5CDD505-2E9C-101B-9397-08002B2CF9AE}" pid="4" name="ContentTypeId">
    <vt:lpwstr>0x0101001DF8734377D0B940BE21158F59B81DB2</vt:lpwstr>
  </property>
</Properties>
</file>