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3.xml" ContentType="application/vnd.openxmlformats-officedocument.presentationml.tags+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2" r:id="rId5"/>
  </p:sldMasterIdLst>
  <p:notesMasterIdLst>
    <p:notesMasterId r:id="rId29"/>
  </p:notesMasterIdLst>
  <p:handoutMasterIdLst>
    <p:handoutMasterId r:id="rId30"/>
  </p:handoutMasterIdLst>
  <p:sldIdLst>
    <p:sldId id="1585" r:id="rId6"/>
    <p:sldId id="270" r:id="rId7"/>
    <p:sldId id="280" r:id="rId8"/>
    <p:sldId id="1587" r:id="rId9"/>
    <p:sldId id="1588" r:id="rId10"/>
    <p:sldId id="1598" r:id="rId11"/>
    <p:sldId id="1589" r:id="rId12"/>
    <p:sldId id="1590" r:id="rId13"/>
    <p:sldId id="1599" r:id="rId14"/>
    <p:sldId id="1600" r:id="rId15"/>
    <p:sldId id="1591" r:id="rId16"/>
    <p:sldId id="1592" r:id="rId17"/>
    <p:sldId id="1593" r:id="rId18"/>
    <p:sldId id="277" r:id="rId19"/>
    <p:sldId id="1595" r:id="rId20"/>
    <p:sldId id="1596" r:id="rId21"/>
    <p:sldId id="1601" r:id="rId22"/>
    <p:sldId id="1602" r:id="rId23"/>
    <p:sldId id="1597" r:id="rId24"/>
    <p:sldId id="1603" r:id="rId25"/>
    <p:sldId id="1604" r:id="rId26"/>
    <p:sldId id="1605" r:id="rId27"/>
    <p:sldId id="1606" r:id="rId28"/>
  </p:sldIdLst>
  <p:sldSz cx="12192000" cy="6858000"/>
  <p:notesSz cx="7010400" cy="92964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orient="horz" pos="2748" userDrawn="1">
          <p15:clr>
            <a:srgbClr val="A4A3A4"/>
          </p15:clr>
        </p15:guide>
        <p15:guide id="3" pos="6169" userDrawn="1">
          <p15:clr>
            <a:srgbClr val="A4A3A4"/>
          </p15:clr>
        </p15:guide>
        <p15:guide id="4" pos="1936" userDrawn="1">
          <p15:clr>
            <a:srgbClr val="A4A3A4"/>
          </p15:clr>
        </p15:guide>
        <p15:guide id="5" pos="3128"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4743"/>
    <a:srgbClr val="003B74"/>
    <a:srgbClr val="D2E4B2"/>
    <a:srgbClr val="0033CC"/>
    <a:srgbClr val="006600"/>
    <a:srgbClr val="9900CC"/>
    <a:srgbClr val="FFCCCC"/>
    <a:srgbClr val="FFCCFF"/>
    <a:srgbClr val="0066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68" autoAdjust="0"/>
    <p:restoredTop sz="87989" autoAdjust="0"/>
  </p:normalViewPr>
  <p:slideViewPr>
    <p:cSldViewPr snapToGrid="0" snapToObjects="1">
      <p:cViewPr varScale="1">
        <p:scale>
          <a:sx n="59" d="100"/>
          <a:sy n="59" d="100"/>
        </p:scale>
        <p:origin x="320" y="44"/>
      </p:cViewPr>
      <p:guideLst>
        <p:guide orient="horz" pos="192"/>
        <p:guide orient="horz" pos="2748"/>
        <p:guide pos="6169"/>
        <p:guide pos="1936"/>
        <p:guide pos="3128"/>
      </p:guideLst>
    </p:cSldViewPr>
  </p:slideViewPr>
  <p:outlineViewPr>
    <p:cViewPr>
      <p:scale>
        <a:sx n="33" d="100"/>
        <a:sy n="33" d="100"/>
      </p:scale>
      <p:origin x="0" y="-9642"/>
    </p:cViewPr>
  </p:outlineViewPr>
  <p:notesTextViewPr>
    <p:cViewPr>
      <p:scale>
        <a:sx n="100" d="100"/>
        <a:sy n="100" d="100"/>
      </p:scale>
      <p:origin x="0" y="0"/>
    </p:cViewPr>
  </p:notesTextViewPr>
  <p:sorterViewPr>
    <p:cViewPr>
      <p:scale>
        <a:sx n="8" d="5"/>
        <a:sy n="8" d="5"/>
      </p:scale>
      <p:origin x="0" y="0"/>
    </p:cViewPr>
  </p:sorterViewPr>
  <p:notesViewPr>
    <p:cSldViewPr snapToGrid="0" snapToObjects="1">
      <p:cViewPr varScale="1">
        <p:scale>
          <a:sx n="47" d="100"/>
          <a:sy n="47" d="100"/>
        </p:scale>
        <p:origin x="269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hy Moczerniak" userId="482eff44a8730993" providerId="LiveId" clId="{12494CF8-159C-48E0-9611-8A1CD7F7C6BA}"/>
    <pc:docChg chg="modSld">
      <pc:chgData name="Kathy Moczerniak" userId="482eff44a8730993" providerId="LiveId" clId="{12494CF8-159C-48E0-9611-8A1CD7F7C6BA}" dt="2021-09-20T13:13:16.323" v="4" actId="20577"/>
      <pc:docMkLst>
        <pc:docMk/>
      </pc:docMkLst>
      <pc:sldChg chg="modSp mod">
        <pc:chgData name="Kathy Moczerniak" userId="482eff44a8730993" providerId="LiveId" clId="{12494CF8-159C-48E0-9611-8A1CD7F7C6BA}" dt="2021-09-20T13:05:39.211" v="2" actId="20577"/>
        <pc:sldMkLst>
          <pc:docMk/>
          <pc:sldMk cId="269999072" sldId="280"/>
        </pc:sldMkLst>
        <pc:spChg chg="mod">
          <ac:chgData name="Kathy Moczerniak" userId="482eff44a8730993" providerId="LiveId" clId="{12494CF8-159C-48E0-9611-8A1CD7F7C6BA}" dt="2021-09-20T13:05:39.211" v="2" actId="20577"/>
          <ac:spMkLst>
            <pc:docMk/>
            <pc:sldMk cId="269999072" sldId="280"/>
            <ac:spMk id="3" creationId="{4D6ED9E9-CC18-4346-BBFA-7F7566B529A0}"/>
          </ac:spMkLst>
        </pc:spChg>
      </pc:sldChg>
      <pc:sldChg chg="modSp mod">
        <pc:chgData name="Kathy Moczerniak" userId="482eff44a8730993" providerId="LiveId" clId="{12494CF8-159C-48E0-9611-8A1CD7F7C6BA}" dt="2021-09-20T13:08:43.386" v="3" actId="20577"/>
        <pc:sldMkLst>
          <pc:docMk/>
          <pc:sldMk cId="2091202397" sldId="1588"/>
        </pc:sldMkLst>
        <pc:spChg chg="mod">
          <ac:chgData name="Kathy Moczerniak" userId="482eff44a8730993" providerId="LiveId" clId="{12494CF8-159C-48E0-9611-8A1CD7F7C6BA}" dt="2021-09-20T13:08:43.386" v="3" actId="20577"/>
          <ac:spMkLst>
            <pc:docMk/>
            <pc:sldMk cId="2091202397" sldId="1588"/>
            <ac:spMk id="4" creationId="{79ACF7E2-FC66-4CD7-AA22-7FA5FB07698B}"/>
          </ac:spMkLst>
        </pc:spChg>
      </pc:sldChg>
      <pc:sldChg chg="modSp mod">
        <pc:chgData name="Kathy Moczerniak" userId="482eff44a8730993" providerId="LiveId" clId="{12494CF8-159C-48E0-9611-8A1CD7F7C6BA}" dt="2021-09-20T13:13:16.323" v="4" actId="20577"/>
        <pc:sldMkLst>
          <pc:docMk/>
          <pc:sldMk cId="3361376998" sldId="1595"/>
        </pc:sldMkLst>
        <pc:spChg chg="mod">
          <ac:chgData name="Kathy Moczerniak" userId="482eff44a8730993" providerId="LiveId" clId="{12494CF8-159C-48E0-9611-8A1CD7F7C6BA}" dt="2021-09-20T13:13:16.323" v="4" actId="20577"/>
          <ac:spMkLst>
            <pc:docMk/>
            <pc:sldMk cId="3361376998" sldId="1595"/>
            <ac:spMk id="3" creationId="{17DB0DDE-142C-437D-AEB2-8D1BD54CCB32}"/>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81A17-FE3B-45C4-9C2C-FE7ADECA7807}"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AECD59F8-D4D1-4B26-8E15-3F67EC825BA8}">
      <dgm:prSet custT="1"/>
      <dgm:spPr>
        <a:solidFill>
          <a:schemeClr val="accent2">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Large-scale catastrophic cyberattacks unlikely in the short term</a:t>
          </a:r>
        </a:p>
      </dgm:t>
    </dgm:pt>
    <dgm:pt modelId="{9DE6CABD-0E93-4C0A-A1C7-B11BCC21847D}" type="parTrans" cxnId="{48262C91-4700-41BA-A34D-F6152474A08F}">
      <dgm:prSet/>
      <dgm:spPr/>
      <dgm:t>
        <a:bodyPr/>
        <a:lstStyle/>
        <a:p>
          <a:endParaRPr lang="en-US" sz="2200"/>
        </a:p>
      </dgm:t>
    </dgm:pt>
    <dgm:pt modelId="{AD096448-1E10-45B4-B570-BD441883F550}" type="sibTrans" cxnId="{48262C91-4700-41BA-A34D-F6152474A08F}">
      <dgm:prSet/>
      <dgm:spPr/>
      <dgm:t>
        <a:bodyPr/>
        <a:lstStyle/>
        <a:p>
          <a:endParaRPr lang="en-US" sz="2200"/>
        </a:p>
      </dgm:t>
    </dgm:pt>
    <dgm:pt modelId="{51B860B9-4EC5-4226-8C39-8875B7E84A0C}">
      <dgm:prSet custT="1"/>
      <dgm:spPr/>
      <dgm:t>
        <a:bodyPr/>
        <a:lstStyle/>
        <a:p>
          <a:r>
            <a:rPr lang="en-US" sz="2200" dirty="0">
              <a:solidFill>
                <a:srgbClr val="3C4743"/>
              </a:solidFill>
              <a:latin typeface="Arial" panose="020B0604020202020204" pitchFamily="34" charset="0"/>
              <a:cs typeface="Arial" panose="020B0604020202020204" pitchFamily="34" charset="0"/>
            </a:rPr>
            <a:t>Smaller-scale cyberattacks occur frequently</a:t>
          </a:r>
        </a:p>
      </dgm:t>
    </dgm:pt>
    <dgm:pt modelId="{3441131F-BF51-4088-8B35-13AE49A9BEE4}" type="parTrans" cxnId="{758B361D-E289-488D-B5B8-E0A1B65CA1B3}">
      <dgm:prSet/>
      <dgm:spPr/>
      <dgm:t>
        <a:bodyPr/>
        <a:lstStyle/>
        <a:p>
          <a:endParaRPr lang="en-US" sz="2200"/>
        </a:p>
      </dgm:t>
    </dgm:pt>
    <dgm:pt modelId="{183C46F9-46BA-45A4-BC20-357B27E9338C}" type="sibTrans" cxnId="{758B361D-E289-488D-B5B8-E0A1B65CA1B3}">
      <dgm:prSet/>
      <dgm:spPr/>
      <dgm:t>
        <a:bodyPr/>
        <a:lstStyle/>
        <a:p>
          <a:endParaRPr lang="en-US" sz="2200"/>
        </a:p>
      </dgm:t>
    </dgm:pt>
    <dgm:pt modelId="{386A5226-5E05-40D3-B6F6-BCCA88FD53E8}">
      <dgm:prSet custT="1"/>
      <dgm:spPr>
        <a:solidFill>
          <a:schemeClr val="accent2">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Few groups possess ability to wage sophisticated, sustained cyberwarfare</a:t>
          </a:r>
        </a:p>
      </dgm:t>
    </dgm:pt>
    <dgm:pt modelId="{7F88126C-C743-4C56-8CA5-A2D64A4066DD}" type="parTrans" cxnId="{B0359539-0DF5-49E0-BE18-206D3A7FCB44}">
      <dgm:prSet/>
      <dgm:spPr/>
      <dgm:t>
        <a:bodyPr/>
        <a:lstStyle/>
        <a:p>
          <a:endParaRPr lang="en-US" sz="2200"/>
        </a:p>
      </dgm:t>
    </dgm:pt>
    <dgm:pt modelId="{B92323BF-831D-47D3-A99D-59CD92968187}" type="sibTrans" cxnId="{B0359539-0DF5-49E0-BE18-206D3A7FCB44}">
      <dgm:prSet/>
      <dgm:spPr/>
      <dgm:t>
        <a:bodyPr/>
        <a:lstStyle/>
        <a:p>
          <a:endParaRPr lang="en-US" sz="2200"/>
        </a:p>
      </dgm:t>
    </dgm:pt>
    <dgm:pt modelId="{6949DBAE-D414-4425-83D9-97BD947C9371}">
      <dgm:prSet custT="1"/>
      <dgm:spPr/>
      <dgm:t>
        <a:bodyPr/>
        <a:lstStyle/>
        <a:p>
          <a:r>
            <a:rPr lang="en-US" sz="2200" dirty="0">
              <a:solidFill>
                <a:srgbClr val="3C4743"/>
              </a:solidFill>
              <a:latin typeface="Arial" panose="020B0604020202020204" pitchFamily="34" charset="0"/>
              <a:cs typeface="Arial" panose="020B0604020202020204" pitchFamily="34" charset="0"/>
            </a:rPr>
            <a:t>Governments of the United States, China, Iran, North Korea, Israel, and Russia</a:t>
          </a:r>
        </a:p>
      </dgm:t>
    </dgm:pt>
    <dgm:pt modelId="{7824F310-25B9-408D-BAB1-3444A027C5A1}" type="parTrans" cxnId="{C800F7FB-3A14-45DE-9235-CFC934A05D90}">
      <dgm:prSet/>
      <dgm:spPr/>
      <dgm:t>
        <a:bodyPr/>
        <a:lstStyle/>
        <a:p>
          <a:endParaRPr lang="en-US" sz="2200"/>
        </a:p>
      </dgm:t>
    </dgm:pt>
    <dgm:pt modelId="{7A535462-DA47-44DC-A1D1-3774869C7F47}" type="sibTrans" cxnId="{C800F7FB-3A14-45DE-9235-CFC934A05D90}">
      <dgm:prSet/>
      <dgm:spPr/>
      <dgm:t>
        <a:bodyPr/>
        <a:lstStyle/>
        <a:p>
          <a:endParaRPr lang="en-US" sz="2200"/>
        </a:p>
      </dgm:t>
    </dgm:pt>
    <dgm:pt modelId="{415BCD04-5247-40C9-A8B2-F33FD668FB48}">
      <dgm:prSet custT="1"/>
      <dgm:spPr>
        <a:solidFill>
          <a:schemeClr val="accent2">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Cyberespionage is likely and is happening on a large scale every day</a:t>
          </a:r>
        </a:p>
      </dgm:t>
    </dgm:pt>
    <dgm:pt modelId="{BDDC7BE6-30EE-4C32-932F-9389A31D8A32}" type="parTrans" cxnId="{DBD90ABE-43BC-4046-A9BE-71F741B7404A}">
      <dgm:prSet/>
      <dgm:spPr/>
      <dgm:t>
        <a:bodyPr/>
        <a:lstStyle/>
        <a:p>
          <a:endParaRPr lang="en-US" sz="2200"/>
        </a:p>
      </dgm:t>
    </dgm:pt>
    <dgm:pt modelId="{18AD39CC-0DB8-4854-9722-445476D59220}" type="sibTrans" cxnId="{DBD90ABE-43BC-4046-A9BE-71F741B7404A}">
      <dgm:prSet/>
      <dgm:spPr/>
      <dgm:t>
        <a:bodyPr/>
        <a:lstStyle/>
        <a:p>
          <a:endParaRPr lang="en-US" sz="2200"/>
        </a:p>
      </dgm:t>
    </dgm:pt>
    <dgm:pt modelId="{119C1809-6B23-4D13-AD53-B766F5BD791F}" type="pres">
      <dgm:prSet presAssocID="{5FD81A17-FE3B-45C4-9C2C-FE7ADECA7807}" presName="linear" presStyleCnt="0">
        <dgm:presLayoutVars>
          <dgm:animLvl val="lvl"/>
          <dgm:resizeHandles val="exact"/>
        </dgm:presLayoutVars>
      </dgm:prSet>
      <dgm:spPr/>
    </dgm:pt>
    <dgm:pt modelId="{6447E3AB-9E53-454B-8046-B60F9A0FF71B}" type="pres">
      <dgm:prSet presAssocID="{AECD59F8-D4D1-4B26-8E15-3F67EC825BA8}" presName="parentText" presStyleLbl="node1" presStyleIdx="0" presStyleCnt="3">
        <dgm:presLayoutVars>
          <dgm:chMax val="0"/>
          <dgm:bulletEnabled val="1"/>
        </dgm:presLayoutVars>
      </dgm:prSet>
      <dgm:spPr/>
    </dgm:pt>
    <dgm:pt modelId="{4EE98A2C-9239-4501-85F6-11A9EB67804C}" type="pres">
      <dgm:prSet presAssocID="{AECD59F8-D4D1-4B26-8E15-3F67EC825BA8}" presName="childText" presStyleLbl="revTx" presStyleIdx="0" presStyleCnt="2">
        <dgm:presLayoutVars>
          <dgm:bulletEnabled val="1"/>
        </dgm:presLayoutVars>
      </dgm:prSet>
      <dgm:spPr/>
    </dgm:pt>
    <dgm:pt modelId="{5B86474B-897F-4664-9FC4-171CAF9A4B92}" type="pres">
      <dgm:prSet presAssocID="{386A5226-5E05-40D3-B6F6-BCCA88FD53E8}" presName="parentText" presStyleLbl="node1" presStyleIdx="1" presStyleCnt="3">
        <dgm:presLayoutVars>
          <dgm:chMax val="0"/>
          <dgm:bulletEnabled val="1"/>
        </dgm:presLayoutVars>
      </dgm:prSet>
      <dgm:spPr/>
    </dgm:pt>
    <dgm:pt modelId="{38E35F71-8E30-46CA-89B8-9A48B177B313}" type="pres">
      <dgm:prSet presAssocID="{386A5226-5E05-40D3-B6F6-BCCA88FD53E8}" presName="childText" presStyleLbl="revTx" presStyleIdx="1" presStyleCnt="2">
        <dgm:presLayoutVars>
          <dgm:bulletEnabled val="1"/>
        </dgm:presLayoutVars>
      </dgm:prSet>
      <dgm:spPr/>
    </dgm:pt>
    <dgm:pt modelId="{A840AA85-567E-4848-8519-9B636338CAD0}" type="pres">
      <dgm:prSet presAssocID="{415BCD04-5247-40C9-A8B2-F33FD668FB48}" presName="parentText" presStyleLbl="node1" presStyleIdx="2" presStyleCnt="3">
        <dgm:presLayoutVars>
          <dgm:chMax val="0"/>
          <dgm:bulletEnabled val="1"/>
        </dgm:presLayoutVars>
      </dgm:prSet>
      <dgm:spPr/>
    </dgm:pt>
  </dgm:ptLst>
  <dgm:cxnLst>
    <dgm:cxn modelId="{758B361D-E289-488D-B5B8-E0A1B65CA1B3}" srcId="{AECD59F8-D4D1-4B26-8E15-3F67EC825BA8}" destId="{51B860B9-4EC5-4226-8C39-8875B7E84A0C}" srcOrd="0" destOrd="0" parTransId="{3441131F-BF51-4088-8B35-13AE49A9BEE4}" sibTransId="{183C46F9-46BA-45A4-BC20-357B27E9338C}"/>
    <dgm:cxn modelId="{C93A501F-78B9-4CDA-8CA3-1D659151AC8A}" type="presOf" srcId="{6949DBAE-D414-4425-83D9-97BD947C9371}" destId="{38E35F71-8E30-46CA-89B8-9A48B177B313}" srcOrd="0" destOrd="0" presId="urn:microsoft.com/office/officeart/2005/8/layout/vList2"/>
    <dgm:cxn modelId="{5B9C8B29-073F-43E3-A79C-D7C5BD95EE9C}" type="presOf" srcId="{415BCD04-5247-40C9-A8B2-F33FD668FB48}" destId="{A840AA85-567E-4848-8519-9B636338CAD0}" srcOrd="0" destOrd="0" presId="urn:microsoft.com/office/officeart/2005/8/layout/vList2"/>
    <dgm:cxn modelId="{B0359539-0DF5-49E0-BE18-206D3A7FCB44}" srcId="{5FD81A17-FE3B-45C4-9C2C-FE7ADECA7807}" destId="{386A5226-5E05-40D3-B6F6-BCCA88FD53E8}" srcOrd="1" destOrd="0" parTransId="{7F88126C-C743-4C56-8CA5-A2D64A4066DD}" sibTransId="{B92323BF-831D-47D3-A99D-59CD92968187}"/>
    <dgm:cxn modelId="{D6D75D78-044B-43FF-A523-DA4E6E96E302}" type="presOf" srcId="{5FD81A17-FE3B-45C4-9C2C-FE7ADECA7807}" destId="{119C1809-6B23-4D13-AD53-B766F5BD791F}" srcOrd="0" destOrd="0" presId="urn:microsoft.com/office/officeart/2005/8/layout/vList2"/>
    <dgm:cxn modelId="{48262C91-4700-41BA-A34D-F6152474A08F}" srcId="{5FD81A17-FE3B-45C4-9C2C-FE7ADECA7807}" destId="{AECD59F8-D4D1-4B26-8E15-3F67EC825BA8}" srcOrd="0" destOrd="0" parTransId="{9DE6CABD-0E93-4C0A-A1C7-B11BCC21847D}" sibTransId="{AD096448-1E10-45B4-B570-BD441883F550}"/>
    <dgm:cxn modelId="{D46BFBA5-7E28-4E14-8960-FDCD304CDE3B}" type="presOf" srcId="{51B860B9-4EC5-4226-8C39-8875B7E84A0C}" destId="{4EE98A2C-9239-4501-85F6-11A9EB67804C}" srcOrd="0" destOrd="0" presId="urn:microsoft.com/office/officeart/2005/8/layout/vList2"/>
    <dgm:cxn modelId="{DBD90ABE-43BC-4046-A9BE-71F741B7404A}" srcId="{5FD81A17-FE3B-45C4-9C2C-FE7ADECA7807}" destId="{415BCD04-5247-40C9-A8B2-F33FD668FB48}" srcOrd="2" destOrd="0" parTransId="{BDDC7BE6-30EE-4C32-932F-9389A31D8A32}" sibTransId="{18AD39CC-0DB8-4854-9722-445476D59220}"/>
    <dgm:cxn modelId="{C6E11FC7-E896-4C3B-BEF4-940AFB3939C7}" type="presOf" srcId="{AECD59F8-D4D1-4B26-8E15-3F67EC825BA8}" destId="{6447E3AB-9E53-454B-8046-B60F9A0FF71B}" srcOrd="0" destOrd="0" presId="urn:microsoft.com/office/officeart/2005/8/layout/vList2"/>
    <dgm:cxn modelId="{E183B7EE-4C02-4FA4-8F78-245854676CFE}" type="presOf" srcId="{386A5226-5E05-40D3-B6F6-BCCA88FD53E8}" destId="{5B86474B-897F-4664-9FC4-171CAF9A4B92}" srcOrd="0" destOrd="0" presId="urn:microsoft.com/office/officeart/2005/8/layout/vList2"/>
    <dgm:cxn modelId="{C800F7FB-3A14-45DE-9235-CFC934A05D90}" srcId="{386A5226-5E05-40D3-B6F6-BCCA88FD53E8}" destId="{6949DBAE-D414-4425-83D9-97BD947C9371}" srcOrd="0" destOrd="0" parTransId="{7824F310-25B9-408D-BAB1-3444A027C5A1}" sibTransId="{7A535462-DA47-44DC-A1D1-3774869C7F47}"/>
    <dgm:cxn modelId="{E20F57BE-7BED-4565-913F-1D96D06ECA1A}" type="presParOf" srcId="{119C1809-6B23-4D13-AD53-B766F5BD791F}" destId="{6447E3AB-9E53-454B-8046-B60F9A0FF71B}" srcOrd="0" destOrd="0" presId="urn:microsoft.com/office/officeart/2005/8/layout/vList2"/>
    <dgm:cxn modelId="{60AAD706-361D-48DA-9FE9-CC1E9002DA96}" type="presParOf" srcId="{119C1809-6B23-4D13-AD53-B766F5BD791F}" destId="{4EE98A2C-9239-4501-85F6-11A9EB67804C}" srcOrd="1" destOrd="0" presId="urn:microsoft.com/office/officeart/2005/8/layout/vList2"/>
    <dgm:cxn modelId="{DC410CD7-D177-420E-96D0-750E8BD0145B}" type="presParOf" srcId="{119C1809-6B23-4D13-AD53-B766F5BD791F}" destId="{5B86474B-897F-4664-9FC4-171CAF9A4B92}" srcOrd="2" destOrd="0" presId="urn:microsoft.com/office/officeart/2005/8/layout/vList2"/>
    <dgm:cxn modelId="{F477C90D-1D82-4731-990B-A69A323D1DDB}" type="presParOf" srcId="{119C1809-6B23-4D13-AD53-B766F5BD791F}" destId="{38E35F71-8E30-46CA-89B8-9A48B177B313}" srcOrd="3" destOrd="0" presId="urn:microsoft.com/office/officeart/2005/8/layout/vList2"/>
    <dgm:cxn modelId="{63DB0E1A-B3B9-4AFB-A5E5-696069FB2673}" type="presParOf" srcId="{119C1809-6B23-4D13-AD53-B766F5BD791F}" destId="{A840AA85-567E-4848-8519-9B636338CAD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645BF79-38EA-4234-A1F8-7FB00BC005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B7A7ED3-18F4-4F3D-A6F4-8EF30E61512A}">
      <dgm:prSet custT="1"/>
      <dgm:spPr>
        <a:solidFill>
          <a:schemeClr val="accent3">
            <a:lumMod val="40000"/>
            <a:lumOff val="60000"/>
          </a:schemeClr>
        </a:solidFill>
        <a:ln>
          <a:noFill/>
        </a:ln>
      </dgm:spPr>
      <dgm:t>
        <a:bodyPr/>
        <a:lstStyle/>
        <a:p>
          <a:r>
            <a:rPr lang="en-US" sz="2200" dirty="0">
              <a:solidFill>
                <a:srgbClr val="3C4743"/>
              </a:solidFill>
              <a:latin typeface="Arial" panose="020B0604020202020204" pitchFamily="34" charset="0"/>
              <a:cs typeface="Arial" panose="020B0604020202020204" pitchFamily="34" charset="0"/>
            </a:rPr>
            <a:t>Identification of critical information: Identify essential information elements that would be valuable to the enemy and cause harm if disclosed</a:t>
          </a:r>
        </a:p>
      </dgm:t>
    </dgm:pt>
    <dgm:pt modelId="{7C726F67-DAE7-4FCF-98BF-5B39033BF0A3}" type="parTrans" cxnId="{C22E6EE3-4343-42C8-BCF6-261DD115ACB9}">
      <dgm:prSet/>
      <dgm:spPr/>
      <dgm:t>
        <a:bodyPr/>
        <a:lstStyle/>
        <a:p>
          <a:endParaRPr lang="en-US"/>
        </a:p>
      </dgm:t>
    </dgm:pt>
    <dgm:pt modelId="{F43E857B-D763-434B-8EC3-BC5938C1A8BF}" type="sibTrans" cxnId="{C22E6EE3-4343-42C8-BCF6-261DD115ACB9}">
      <dgm:prSet/>
      <dgm:spPr/>
      <dgm:t>
        <a:bodyPr/>
        <a:lstStyle/>
        <a:p>
          <a:endParaRPr lang="en-US"/>
        </a:p>
      </dgm:t>
    </dgm:pt>
    <dgm:pt modelId="{C57A6FCD-77FD-465B-8583-B16E5BBE14C2}">
      <dgm:prSet custT="1"/>
      <dgm:spPr>
        <a:solidFill>
          <a:schemeClr val="accent3">
            <a:lumMod val="40000"/>
            <a:lumOff val="60000"/>
          </a:schemeClr>
        </a:solidFill>
        <a:ln>
          <a:noFill/>
        </a:ln>
      </dgm:spPr>
      <dgm:t>
        <a:bodyPr/>
        <a:lstStyle/>
        <a:p>
          <a:r>
            <a:rPr lang="en-US" sz="2200" dirty="0">
              <a:solidFill>
                <a:srgbClr val="3C4743"/>
              </a:solidFill>
              <a:latin typeface="Arial" panose="020B0604020202020204" pitchFamily="34" charset="0"/>
              <a:cs typeface="Arial" panose="020B0604020202020204" pitchFamily="34" charset="0"/>
            </a:rPr>
            <a:t>Threat analysis</a:t>
          </a:r>
        </a:p>
      </dgm:t>
    </dgm:pt>
    <dgm:pt modelId="{D0C6B2E2-B26F-49F2-AA03-E69A13D8965D}" type="parTrans" cxnId="{D78CACF3-C1C5-4A67-9BE3-052E9AF13D7B}">
      <dgm:prSet/>
      <dgm:spPr/>
      <dgm:t>
        <a:bodyPr/>
        <a:lstStyle/>
        <a:p>
          <a:endParaRPr lang="en-US"/>
        </a:p>
      </dgm:t>
    </dgm:pt>
    <dgm:pt modelId="{F565586A-5202-4CC3-BE2E-4AB9C6EDA1C2}" type="sibTrans" cxnId="{D78CACF3-C1C5-4A67-9BE3-052E9AF13D7B}">
      <dgm:prSet/>
      <dgm:spPr/>
      <dgm:t>
        <a:bodyPr/>
        <a:lstStyle/>
        <a:p>
          <a:endParaRPr lang="en-US"/>
        </a:p>
      </dgm:t>
    </dgm:pt>
    <dgm:pt modelId="{75F73930-E77F-41E2-8D28-CC88F4AA0EEC}">
      <dgm:prSet custT="1"/>
      <dgm:spPr/>
      <dgm:t>
        <a:bodyPr/>
        <a:lstStyle/>
        <a:p>
          <a:r>
            <a:rPr lang="en-US" sz="2200" dirty="0">
              <a:solidFill>
                <a:srgbClr val="3C4743"/>
              </a:solidFill>
              <a:latin typeface="Arial" panose="020B0604020202020204" pitchFamily="34" charset="0"/>
              <a:cs typeface="Arial" panose="020B0604020202020204" pitchFamily="34" charset="0"/>
            </a:rPr>
            <a:t>Who is the adversary?</a:t>
          </a:r>
        </a:p>
      </dgm:t>
    </dgm:pt>
    <dgm:pt modelId="{66171E59-32D6-44A0-AAF7-6511DB57F30A}" type="parTrans" cxnId="{56E187BF-752A-40A0-8470-9F91E9C7F30F}">
      <dgm:prSet/>
      <dgm:spPr/>
      <dgm:t>
        <a:bodyPr/>
        <a:lstStyle/>
        <a:p>
          <a:endParaRPr lang="en-US"/>
        </a:p>
      </dgm:t>
    </dgm:pt>
    <dgm:pt modelId="{20281376-21F3-4C26-B61A-5ED7BE33B0EF}" type="sibTrans" cxnId="{56E187BF-752A-40A0-8470-9F91E9C7F30F}">
      <dgm:prSet/>
      <dgm:spPr/>
      <dgm:t>
        <a:bodyPr/>
        <a:lstStyle/>
        <a:p>
          <a:endParaRPr lang="en-US"/>
        </a:p>
      </dgm:t>
    </dgm:pt>
    <dgm:pt modelId="{26695C75-A099-408C-BDC5-BEEE58C120D6}">
      <dgm:prSet custT="1"/>
      <dgm:spPr/>
      <dgm:t>
        <a:bodyPr/>
        <a:lstStyle/>
        <a:p>
          <a:r>
            <a:rPr lang="en-US" sz="2200" dirty="0">
              <a:solidFill>
                <a:srgbClr val="3C4743"/>
              </a:solidFill>
              <a:latin typeface="Arial" panose="020B0604020202020204" pitchFamily="34" charset="0"/>
              <a:cs typeface="Arial" panose="020B0604020202020204" pitchFamily="34" charset="0"/>
            </a:rPr>
            <a:t>What are the adversary’s goals?</a:t>
          </a:r>
        </a:p>
      </dgm:t>
    </dgm:pt>
    <dgm:pt modelId="{15015822-2717-41FE-91B8-936A50CFD29C}" type="parTrans" cxnId="{171232B1-1F33-4B7F-9825-778B6ECE1E1C}">
      <dgm:prSet/>
      <dgm:spPr/>
      <dgm:t>
        <a:bodyPr/>
        <a:lstStyle/>
        <a:p>
          <a:endParaRPr lang="en-US"/>
        </a:p>
      </dgm:t>
    </dgm:pt>
    <dgm:pt modelId="{195BF396-808D-412F-BD69-EFF0F27B1C7F}" type="sibTrans" cxnId="{171232B1-1F33-4B7F-9825-778B6ECE1E1C}">
      <dgm:prSet/>
      <dgm:spPr/>
      <dgm:t>
        <a:bodyPr/>
        <a:lstStyle/>
        <a:p>
          <a:endParaRPr lang="en-US"/>
        </a:p>
      </dgm:t>
    </dgm:pt>
    <dgm:pt modelId="{C929AD72-EA15-439B-BA73-6D388192B9CD}">
      <dgm:prSet custT="1"/>
      <dgm:spPr/>
      <dgm:t>
        <a:bodyPr/>
        <a:lstStyle/>
        <a:p>
          <a:r>
            <a:rPr lang="en-US" sz="2200" dirty="0">
              <a:solidFill>
                <a:srgbClr val="3C4743"/>
              </a:solidFill>
              <a:latin typeface="Arial" panose="020B0604020202020204" pitchFamily="34" charset="0"/>
              <a:cs typeface="Arial" panose="020B0604020202020204" pitchFamily="34" charset="0"/>
            </a:rPr>
            <a:t>What is the adversary’s likely course of action?</a:t>
          </a:r>
        </a:p>
      </dgm:t>
    </dgm:pt>
    <dgm:pt modelId="{3C1B6FAF-A177-4662-9A84-55FEC6E17827}" type="parTrans" cxnId="{7A9C1820-3492-4399-AF0E-1F0CC2A0481F}">
      <dgm:prSet/>
      <dgm:spPr/>
      <dgm:t>
        <a:bodyPr/>
        <a:lstStyle/>
        <a:p>
          <a:endParaRPr lang="en-US"/>
        </a:p>
      </dgm:t>
    </dgm:pt>
    <dgm:pt modelId="{9D2352D4-D130-49D7-8304-DC1CDCBC9CE6}" type="sibTrans" cxnId="{7A9C1820-3492-4399-AF0E-1F0CC2A0481F}">
      <dgm:prSet/>
      <dgm:spPr/>
      <dgm:t>
        <a:bodyPr/>
        <a:lstStyle/>
        <a:p>
          <a:endParaRPr lang="en-US"/>
        </a:p>
      </dgm:t>
    </dgm:pt>
    <dgm:pt modelId="{3A94AF3A-08D2-451B-9C71-24C5FA52434B}">
      <dgm:prSet custT="1"/>
      <dgm:spPr/>
      <dgm:t>
        <a:bodyPr/>
        <a:lstStyle/>
        <a:p>
          <a:r>
            <a:rPr lang="en-US" sz="2200" dirty="0">
              <a:solidFill>
                <a:srgbClr val="3C4743"/>
              </a:solidFill>
              <a:latin typeface="Arial" panose="020B0604020202020204" pitchFamily="34" charset="0"/>
              <a:cs typeface="Arial" panose="020B0604020202020204" pitchFamily="34" charset="0"/>
            </a:rPr>
            <a:t>What critical information does the adversary already know?</a:t>
          </a:r>
        </a:p>
      </dgm:t>
    </dgm:pt>
    <dgm:pt modelId="{99DD210A-EF79-4845-9F45-9E1BB7C6962B}" type="parTrans" cxnId="{D1CC1CCC-AB65-4375-9FA9-1336029E5D8F}">
      <dgm:prSet/>
      <dgm:spPr/>
      <dgm:t>
        <a:bodyPr/>
        <a:lstStyle/>
        <a:p>
          <a:endParaRPr lang="en-US"/>
        </a:p>
      </dgm:t>
    </dgm:pt>
    <dgm:pt modelId="{20A17702-0E96-4AE5-BF7E-4B71CA9038A6}" type="sibTrans" cxnId="{D1CC1CCC-AB65-4375-9FA9-1336029E5D8F}">
      <dgm:prSet/>
      <dgm:spPr/>
      <dgm:t>
        <a:bodyPr/>
        <a:lstStyle/>
        <a:p>
          <a:endParaRPr lang="en-US"/>
        </a:p>
      </dgm:t>
    </dgm:pt>
    <dgm:pt modelId="{4B1C4962-2C59-405F-9FC5-0B689A8A4F39}">
      <dgm:prSet custT="1"/>
      <dgm:spPr/>
      <dgm:t>
        <a:bodyPr/>
        <a:lstStyle/>
        <a:p>
          <a:r>
            <a:rPr lang="en-US" sz="2200" dirty="0">
              <a:solidFill>
                <a:srgbClr val="3C4743"/>
              </a:solidFill>
              <a:latin typeface="Arial" panose="020B0604020202020204" pitchFamily="34" charset="0"/>
              <a:cs typeface="Arial" panose="020B0604020202020204" pitchFamily="34" charset="0"/>
            </a:rPr>
            <a:t>What are the adversary’s intelligence-gathering capabilities?</a:t>
          </a:r>
        </a:p>
      </dgm:t>
    </dgm:pt>
    <dgm:pt modelId="{1AEBAFE4-CBD5-47F5-BA57-1328FB69A538}" type="parTrans" cxnId="{E6D36EC1-F61A-42B6-BC05-248771A98CF6}">
      <dgm:prSet/>
      <dgm:spPr/>
      <dgm:t>
        <a:bodyPr/>
        <a:lstStyle/>
        <a:p>
          <a:endParaRPr lang="en-US"/>
        </a:p>
      </dgm:t>
    </dgm:pt>
    <dgm:pt modelId="{5EB455CC-C546-43AA-AC80-B95A74107C5B}" type="sibTrans" cxnId="{E6D36EC1-F61A-42B6-BC05-248771A98CF6}">
      <dgm:prSet/>
      <dgm:spPr/>
      <dgm:t>
        <a:bodyPr/>
        <a:lstStyle/>
        <a:p>
          <a:endParaRPr lang="en-US"/>
        </a:p>
      </dgm:t>
    </dgm:pt>
    <dgm:pt modelId="{E0E3152B-A856-4787-89F3-BCB3925DF074}">
      <dgm:prSet custT="1"/>
      <dgm:spPr/>
      <dgm:t>
        <a:bodyPr/>
        <a:lstStyle/>
        <a:p>
          <a:r>
            <a:rPr lang="en-US" sz="2200" dirty="0">
              <a:solidFill>
                <a:srgbClr val="3C4743"/>
              </a:solidFill>
              <a:latin typeface="Arial" panose="020B0604020202020204" pitchFamily="34" charset="0"/>
              <a:cs typeface="Arial" panose="020B0604020202020204" pitchFamily="34" charset="0"/>
            </a:rPr>
            <a:t>Who will share information with the adversary?</a:t>
          </a:r>
        </a:p>
      </dgm:t>
    </dgm:pt>
    <dgm:pt modelId="{E4BEDFC4-9042-4B58-8BD0-F14D2581278C}" type="parTrans" cxnId="{2C053881-2D8C-44CF-BE86-0FF06D80C5ED}">
      <dgm:prSet/>
      <dgm:spPr/>
      <dgm:t>
        <a:bodyPr/>
        <a:lstStyle/>
        <a:p>
          <a:endParaRPr lang="en-US"/>
        </a:p>
      </dgm:t>
    </dgm:pt>
    <dgm:pt modelId="{B51009F8-4D03-4423-8D90-E881D0337695}" type="sibTrans" cxnId="{2C053881-2D8C-44CF-BE86-0FF06D80C5ED}">
      <dgm:prSet/>
      <dgm:spPr/>
      <dgm:t>
        <a:bodyPr/>
        <a:lstStyle/>
        <a:p>
          <a:endParaRPr lang="en-US"/>
        </a:p>
      </dgm:t>
    </dgm:pt>
    <dgm:pt modelId="{DF4D704D-691F-4B5C-82CF-10E33DB077D2}" type="pres">
      <dgm:prSet presAssocID="{3645BF79-38EA-4234-A1F8-7FB00BC0052A}" presName="linear" presStyleCnt="0">
        <dgm:presLayoutVars>
          <dgm:animLvl val="lvl"/>
          <dgm:resizeHandles val="exact"/>
        </dgm:presLayoutVars>
      </dgm:prSet>
      <dgm:spPr/>
    </dgm:pt>
    <dgm:pt modelId="{81376F9C-6BCA-44D9-9E88-A468CEAF70D1}" type="pres">
      <dgm:prSet presAssocID="{4B7A7ED3-18F4-4F3D-A6F4-8EF30E61512A}" presName="parentText" presStyleLbl="node1" presStyleIdx="0" presStyleCnt="2">
        <dgm:presLayoutVars>
          <dgm:chMax val="0"/>
          <dgm:bulletEnabled val="1"/>
        </dgm:presLayoutVars>
      </dgm:prSet>
      <dgm:spPr/>
    </dgm:pt>
    <dgm:pt modelId="{E644B30D-5122-41F4-BA2F-022661586FFF}" type="pres">
      <dgm:prSet presAssocID="{F43E857B-D763-434B-8EC3-BC5938C1A8BF}" presName="spacer" presStyleCnt="0"/>
      <dgm:spPr/>
    </dgm:pt>
    <dgm:pt modelId="{0E4107EE-090D-47C9-A54E-CF079EC246CB}" type="pres">
      <dgm:prSet presAssocID="{C57A6FCD-77FD-465B-8583-B16E5BBE14C2}" presName="parentText" presStyleLbl="node1" presStyleIdx="1" presStyleCnt="2" custScaleY="52221">
        <dgm:presLayoutVars>
          <dgm:chMax val="0"/>
          <dgm:bulletEnabled val="1"/>
        </dgm:presLayoutVars>
      </dgm:prSet>
      <dgm:spPr/>
    </dgm:pt>
    <dgm:pt modelId="{2E82DCAD-05C6-4D75-8C65-643CB75F57D6}" type="pres">
      <dgm:prSet presAssocID="{C57A6FCD-77FD-465B-8583-B16E5BBE14C2}" presName="childText" presStyleLbl="revTx" presStyleIdx="0" presStyleCnt="1">
        <dgm:presLayoutVars>
          <dgm:bulletEnabled val="1"/>
        </dgm:presLayoutVars>
      </dgm:prSet>
      <dgm:spPr/>
    </dgm:pt>
  </dgm:ptLst>
  <dgm:cxnLst>
    <dgm:cxn modelId="{C35E0D05-CB96-407A-9CA0-E62F56DEADF2}" type="presOf" srcId="{4B1C4962-2C59-405F-9FC5-0B689A8A4F39}" destId="{2E82DCAD-05C6-4D75-8C65-643CB75F57D6}" srcOrd="0" destOrd="4" presId="urn:microsoft.com/office/officeart/2005/8/layout/vList2"/>
    <dgm:cxn modelId="{EB3F9118-D4F4-4E67-AF62-6BFCED8DCCFA}" type="presOf" srcId="{3645BF79-38EA-4234-A1F8-7FB00BC0052A}" destId="{DF4D704D-691F-4B5C-82CF-10E33DB077D2}" srcOrd="0" destOrd="0" presId="urn:microsoft.com/office/officeart/2005/8/layout/vList2"/>
    <dgm:cxn modelId="{7A9C1820-3492-4399-AF0E-1F0CC2A0481F}" srcId="{C57A6FCD-77FD-465B-8583-B16E5BBE14C2}" destId="{C929AD72-EA15-439B-BA73-6D388192B9CD}" srcOrd="2" destOrd="0" parTransId="{3C1B6FAF-A177-4662-9A84-55FEC6E17827}" sibTransId="{9D2352D4-D130-49D7-8304-DC1CDCBC9CE6}"/>
    <dgm:cxn modelId="{979B4229-CAE1-4C05-93BB-983D7F36F525}" type="presOf" srcId="{4B7A7ED3-18F4-4F3D-A6F4-8EF30E61512A}" destId="{81376F9C-6BCA-44D9-9E88-A468CEAF70D1}" srcOrd="0" destOrd="0" presId="urn:microsoft.com/office/officeart/2005/8/layout/vList2"/>
    <dgm:cxn modelId="{C7EDA231-104D-49E1-BE9E-893142E8A581}" type="presOf" srcId="{C929AD72-EA15-439B-BA73-6D388192B9CD}" destId="{2E82DCAD-05C6-4D75-8C65-643CB75F57D6}" srcOrd="0" destOrd="2" presId="urn:microsoft.com/office/officeart/2005/8/layout/vList2"/>
    <dgm:cxn modelId="{CD182F3C-D36E-466F-A413-8EE86C39EECD}" type="presOf" srcId="{75F73930-E77F-41E2-8D28-CC88F4AA0EEC}" destId="{2E82DCAD-05C6-4D75-8C65-643CB75F57D6}" srcOrd="0" destOrd="0" presId="urn:microsoft.com/office/officeart/2005/8/layout/vList2"/>
    <dgm:cxn modelId="{1E9BC052-E229-4EA1-9048-CF33C879C7BC}" type="presOf" srcId="{3A94AF3A-08D2-451B-9C71-24C5FA52434B}" destId="{2E82DCAD-05C6-4D75-8C65-643CB75F57D6}" srcOrd="0" destOrd="3" presId="urn:microsoft.com/office/officeart/2005/8/layout/vList2"/>
    <dgm:cxn modelId="{2C053881-2D8C-44CF-BE86-0FF06D80C5ED}" srcId="{C57A6FCD-77FD-465B-8583-B16E5BBE14C2}" destId="{E0E3152B-A856-4787-89F3-BCB3925DF074}" srcOrd="5" destOrd="0" parTransId="{E4BEDFC4-9042-4B58-8BD0-F14D2581278C}" sibTransId="{B51009F8-4D03-4423-8D90-E881D0337695}"/>
    <dgm:cxn modelId="{AF58649B-E967-432D-9833-F3762FF8E760}" type="presOf" srcId="{26695C75-A099-408C-BDC5-BEEE58C120D6}" destId="{2E82DCAD-05C6-4D75-8C65-643CB75F57D6}" srcOrd="0" destOrd="1" presId="urn:microsoft.com/office/officeart/2005/8/layout/vList2"/>
    <dgm:cxn modelId="{D80E6FA2-FC24-4DDB-9A7C-7E25057C281F}" type="presOf" srcId="{E0E3152B-A856-4787-89F3-BCB3925DF074}" destId="{2E82DCAD-05C6-4D75-8C65-643CB75F57D6}" srcOrd="0" destOrd="5" presId="urn:microsoft.com/office/officeart/2005/8/layout/vList2"/>
    <dgm:cxn modelId="{171232B1-1F33-4B7F-9825-778B6ECE1E1C}" srcId="{C57A6FCD-77FD-465B-8583-B16E5BBE14C2}" destId="{26695C75-A099-408C-BDC5-BEEE58C120D6}" srcOrd="1" destOrd="0" parTransId="{15015822-2717-41FE-91B8-936A50CFD29C}" sibTransId="{195BF396-808D-412F-BD69-EFF0F27B1C7F}"/>
    <dgm:cxn modelId="{56E187BF-752A-40A0-8470-9F91E9C7F30F}" srcId="{C57A6FCD-77FD-465B-8583-B16E5BBE14C2}" destId="{75F73930-E77F-41E2-8D28-CC88F4AA0EEC}" srcOrd="0" destOrd="0" parTransId="{66171E59-32D6-44A0-AAF7-6511DB57F30A}" sibTransId="{20281376-21F3-4C26-B61A-5ED7BE33B0EF}"/>
    <dgm:cxn modelId="{E6D36EC1-F61A-42B6-BC05-248771A98CF6}" srcId="{C57A6FCD-77FD-465B-8583-B16E5BBE14C2}" destId="{4B1C4962-2C59-405F-9FC5-0B689A8A4F39}" srcOrd="4" destOrd="0" parTransId="{1AEBAFE4-CBD5-47F5-BA57-1328FB69A538}" sibTransId="{5EB455CC-C546-43AA-AC80-B95A74107C5B}"/>
    <dgm:cxn modelId="{D1CC1CCC-AB65-4375-9FA9-1336029E5D8F}" srcId="{C57A6FCD-77FD-465B-8583-B16E5BBE14C2}" destId="{3A94AF3A-08D2-451B-9C71-24C5FA52434B}" srcOrd="3" destOrd="0" parTransId="{99DD210A-EF79-4845-9F45-9E1BB7C6962B}" sibTransId="{20A17702-0E96-4AE5-BF7E-4B71CA9038A6}"/>
    <dgm:cxn modelId="{C22E6EE3-4343-42C8-BCF6-261DD115ACB9}" srcId="{3645BF79-38EA-4234-A1F8-7FB00BC0052A}" destId="{4B7A7ED3-18F4-4F3D-A6F4-8EF30E61512A}" srcOrd="0" destOrd="0" parTransId="{7C726F67-DAE7-4FCF-98BF-5B39033BF0A3}" sibTransId="{F43E857B-D763-434B-8EC3-BC5938C1A8BF}"/>
    <dgm:cxn modelId="{D78CACF3-C1C5-4A67-9BE3-052E9AF13D7B}" srcId="{3645BF79-38EA-4234-A1F8-7FB00BC0052A}" destId="{C57A6FCD-77FD-465B-8583-B16E5BBE14C2}" srcOrd="1" destOrd="0" parTransId="{D0C6B2E2-B26F-49F2-AA03-E69A13D8965D}" sibTransId="{F565586A-5202-4CC3-BE2E-4AB9C6EDA1C2}"/>
    <dgm:cxn modelId="{B81786FF-66F1-4A78-84FA-01512CDB03C8}" type="presOf" srcId="{C57A6FCD-77FD-465B-8583-B16E5BBE14C2}" destId="{0E4107EE-090D-47C9-A54E-CF079EC246CB}" srcOrd="0" destOrd="0" presId="urn:microsoft.com/office/officeart/2005/8/layout/vList2"/>
    <dgm:cxn modelId="{E364D713-DCD4-4CCF-97F1-146410A54E63}" type="presParOf" srcId="{DF4D704D-691F-4B5C-82CF-10E33DB077D2}" destId="{81376F9C-6BCA-44D9-9E88-A468CEAF70D1}" srcOrd="0" destOrd="0" presId="urn:microsoft.com/office/officeart/2005/8/layout/vList2"/>
    <dgm:cxn modelId="{75317D57-A56C-4665-AAF2-6282BE644DEE}" type="presParOf" srcId="{DF4D704D-691F-4B5C-82CF-10E33DB077D2}" destId="{E644B30D-5122-41F4-BA2F-022661586FFF}" srcOrd="1" destOrd="0" presId="urn:microsoft.com/office/officeart/2005/8/layout/vList2"/>
    <dgm:cxn modelId="{DF25E01D-D76B-498E-8A0E-7D8B3E769DCB}" type="presParOf" srcId="{DF4D704D-691F-4B5C-82CF-10E33DB077D2}" destId="{0E4107EE-090D-47C9-A54E-CF079EC246CB}" srcOrd="2" destOrd="0" presId="urn:microsoft.com/office/officeart/2005/8/layout/vList2"/>
    <dgm:cxn modelId="{E6D28F57-E93B-459D-9582-9713259568EA}" type="presParOf" srcId="{DF4D704D-691F-4B5C-82CF-10E33DB077D2}" destId="{2E82DCAD-05C6-4D75-8C65-643CB75F57D6}"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81F55FE-88DF-46B8-825F-731D1E27630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FD3768A-26E0-4EAF-9EF1-44B680ACFD13}">
      <dgm:prSet custT="1"/>
      <dgm:spPr>
        <a:solidFill>
          <a:schemeClr val="accent3">
            <a:lumMod val="40000"/>
            <a:lumOff val="60000"/>
          </a:schemeClr>
        </a:solidFill>
        <a:ln>
          <a:noFill/>
        </a:ln>
      </dgm:spPr>
      <dgm:t>
        <a:bodyPr/>
        <a:lstStyle/>
        <a:p>
          <a:r>
            <a:rPr lang="en-US" sz="2200" dirty="0">
              <a:solidFill>
                <a:srgbClr val="3C4743"/>
              </a:solidFill>
              <a:latin typeface="Arial" panose="020B0604020202020204" pitchFamily="34" charset="0"/>
              <a:cs typeface="Arial" panose="020B0604020202020204" pitchFamily="34" charset="0"/>
            </a:rPr>
            <a:t>Vulnerability analysis</a:t>
          </a:r>
        </a:p>
      </dgm:t>
    </dgm:pt>
    <dgm:pt modelId="{5E162EBC-1EDC-42C5-ADFE-07FF8CD6F5D2}" type="parTrans" cxnId="{06BB397E-19FB-4A84-9D85-1AC68A290DA3}">
      <dgm:prSet/>
      <dgm:spPr/>
      <dgm:t>
        <a:bodyPr/>
        <a:lstStyle/>
        <a:p>
          <a:endParaRPr lang="en-US"/>
        </a:p>
      </dgm:t>
    </dgm:pt>
    <dgm:pt modelId="{68A06ADF-082E-441E-B625-79C1FF5DC05A}" type="sibTrans" cxnId="{06BB397E-19FB-4A84-9D85-1AC68A290DA3}">
      <dgm:prSet/>
      <dgm:spPr/>
      <dgm:t>
        <a:bodyPr/>
        <a:lstStyle/>
        <a:p>
          <a:endParaRPr lang="en-US"/>
        </a:p>
      </dgm:t>
    </dgm:pt>
    <dgm:pt modelId="{8D418C9F-49FA-40ED-92CC-4157BBC0A660}">
      <dgm:prSet custT="1"/>
      <dgm:spPr/>
      <dgm:t>
        <a:bodyPr/>
        <a:lstStyle/>
        <a:p>
          <a:r>
            <a:rPr lang="en-US" sz="2200" dirty="0">
              <a:solidFill>
                <a:srgbClr val="3C4743"/>
              </a:solidFill>
              <a:latin typeface="Arial" panose="020B0604020202020204" pitchFamily="34" charset="0"/>
              <a:cs typeface="Arial" panose="020B0604020202020204" pitchFamily="34" charset="0"/>
            </a:rPr>
            <a:t>What indicators or critical information will be created by friendly activities?</a:t>
          </a:r>
        </a:p>
      </dgm:t>
    </dgm:pt>
    <dgm:pt modelId="{C6A0F50F-7250-4FC8-A23D-9F0B42081F75}" type="parTrans" cxnId="{C9C870A8-9E76-4964-BB95-1A3A8F2DA8E6}">
      <dgm:prSet/>
      <dgm:spPr/>
      <dgm:t>
        <a:bodyPr/>
        <a:lstStyle/>
        <a:p>
          <a:endParaRPr lang="en-US"/>
        </a:p>
      </dgm:t>
    </dgm:pt>
    <dgm:pt modelId="{E9E63F81-A6E5-4720-B89B-7C80EDEA4C61}" type="sibTrans" cxnId="{C9C870A8-9E76-4964-BB95-1A3A8F2DA8E6}">
      <dgm:prSet/>
      <dgm:spPr/>
      <dgm:t>
        <a:bodyPr/>
        <a:lstStyle/>
        <a:p>
          <a:endParaRPr lang="en-US"/>
        </a:p>
      </dgm:t>
    </dgm:pt>
    <dgm:pt modelId="{C77D21DB-A05C-4E0D-8D61-E4FAB120506A}">
      <dgm:prSet custT="1"/>
      <dgm:spPr/>
      <dgm:t>
        <a:bodyPr/>
        <a:lstStyle/>
        <a:p>
          <a:r>
            <a:rPr lang="en-US" sz="2200" dirty="0">
              <a:solidFill>
                <a:srgbClr val="3C4743"/>
              </a:solidFill>
              <a:latin typeface="Arial" panose="020B0604020202020204" pitchFamily="34" charset="0"/>
              <a:cs typeface="Arial" panose="020B0604020202020204" pitchFamily="34" charset="0"/>
            </a:rPr>
            <a:t>Which of those indicators can the adversary actually collect?</a:t>
          </a:r>
        </a:p>
      </dgm:t>
    </dgm:pt>
    <dgm:pt modelId="{EFF71A7E-302A-4BD3-93BC-FB896EAF43C7}" type="parTrans" cxnId="{DA002F44-C953-45B9-85A3-2B37A2F06070}">
      <dgm:prSet/>
      <dgm:spPr/>
      <dgm:t>
        <a:bodyPr/>
        <a:lstStyle/>
        <a:p>
          <a:endParaRPr lang="en-US"/>
        </a:p>
      </dgm:t>
    </dgm:pt>
    <dgm:pt modelId="{16D6683D-4771-4A4D-8C06-A98D3DA6AC86}" type="sibTrans" cxnId="{DA002F44-C953-45B9-85A3-2B37A2F06070}">
      <dgm:prSet/>
      <dgm:spPr/>
      <dgm:t>
        <a:bodyPr/>
        <a:lstStyle/>
        <a:p>
          <a:endParaRPr lang="en-US"/>
        </a:p>
      </dgm:t>
    </dgm:pt>
    <dgm:pt modelId="{2929DCE6-9487-416F-AA34-A6230A585BC0}">
      <dgm:prSet custT="1"/>
      <dgm:spPr/>
      <dgm:t>
        <a:bodyPr/>
        <a:lstStyle/>
        <a:p>
          <a:r>
            <a:rPr lang="en-US" sz="2200" dirty="0">
              <a:solidFill>
                <a:srgbClr val="3C4743"/>
              </a:solidFill>
              <a:latin typeface="Arial" panose="020B0604020202020204" pitchFamily="34" charset="0"/>
              <a:cs typeface="Arial" panose="020B0604020202020204" pitchFamily="34" charset="0"/>
            </a:rPr>
            <a:t>What indicators can the adversary actually collect?</a:t>
          </a:r>
        </a:p>
      </dgm:t>
    </dgm:pt>
    <dgm:pt modelId="{4F045ACF-4195-4931-A9C1-9D5A06B2CD00}" type="parTrans" cxnId="{A900555D-C08F-4D49-9A31-7C1E6D86F847}">
      <dgm:prSet/>
      <dgm:spPr/>
      <dgm:t>
        <a:bodyPr/>
        <a:lstStyle/>
        <a:p>
          <a:endParaRPr lang="en-US"/>
        </a:p>
      </dgm:t>
    </dgm:pt>
    <dgm:pt modelId="{505F6814-CA3C-41AA-A22C-19E6522BDB66}" type="sibTrans" cxnId="{A900555D-C08F-4D49-9A31-7C1E6D86F847}">
      <dgm:prSet/>
      <dgm:spPr/>
      <dgm:t>
        <a:bodyPr/>
        <a:lstStyle/>
        <a:p>
          <a:endParaRPr lang="en-US"/>
        </a:p>
      </dgm:t>
    </dgm:pt>
    <dgm:pt modelId="{D01D2CA5-D353-4201-ADCD-7B6380C0786C}">
      <dgm:prSet custT="1"/>
      <dgm:spPr/>
      <dgm:t>
        <a:bodyPr/>
        <a:lstStyle/>
        <a:p>
          <a:r>
            <a:rPr lang="en-US" sz="2200" dirty="0">
              <a:solidFill>
                <a:srgbClr val="3C4743"/>
              </a:solidFill>
              <a:latin typeface="Arial" panose="020B0604020202020204" pitchFamily="34" charset="0"/>
              <a:cs typeface="Arial" panose="020B0604020202020204" pitchFamily="34" charset="0"/>
            </a:rPr>
            <a:t>What indicators will the adversary be able to use to the disadvantage of friendly forces?</a:t>
          </a:r>
        </a:p>
      </dgm:t>
    </dgm:pt>
    <dgm:pt modelId="{9EF4AD24-FF5B-44BB-8EC1-C3A28D0677B3}" type="parTrans" cxnId="{0B3F71F6-1351-4F18-B88D-67D11F255CF1}">
      <dgm:prSet/>
      <dgm:spPr/>
      <dgm:t>
        <a:bodyPr/>
        <a:lstStyle/>
        <a:p>
          <a:endParaRPr lang="en-US"/>
        </a:p>
      </dgm:t>
    </dgm:pt>
    <dgm:pt modelId="{4324CA43-C289-4693-8779-94EEC9DA022F}" type="sibTrans" cxnId="{0B3F71F6-1351-4F18-B88D-67D11F255CF1}">
      <dgm:prSet/>
      <dgm:spPr/>
      <dgm:t>
        <a:bodyPr/>
        <a:lstStyle/>
        <a:p>
          <a:endParaRPr lang="en-US"/>
        </a:p>
      </dgm:t>
    </dgm:pt>
    <dgm:pt modelId="{B7DB93BB-3D0A-47EB-9506-E40163076A14}">
      <dgm:prSet custT="1"/>
      <dgm:spPr/>
      <dgm:t>
        <a:bodyPr/>
        <a:lstStyle/>
        <a:p>
          <a:r>
            <a:rPr lang="en-US" sz="2200" dirty="0">
              <a:solidFill>
                <a:srgbClr val="3C4743"/>
              </a:solidFill>
              <a:latin typeface="Arial" panose="020B0604020202020204" pitchFamily="34" charset="0"/>
              <a:cs typeface="Arial" panose="020B0604020202020204" pitchFamily="34" charset="0"/>
            </a:rPr>
            <a:t>Will the use of OPSEC countermeasures actually tip the adversary off to more critical information?</a:t>
          </a:r>
        </a:p>
      </dgm:t>
    </dgm:pt>
    <dgm:pt modelId="{9F8838FE-7EB2-4580-AA13-A6CD6950DEDF}" type="parTrans" cxnId="{7BE7DCDE-B6FE-4F54-86B9-F5F13F4E32AB}">
      <dgm:prSet/>
      <dgm:spPr/>
      <dgm:t>
        <a:bodyPr/>
        <a:lstStyle/>
        <a:p>
          <a:endParaRPr lang="en-US"/>
        </a:p>
      </dgm:t>
    </dgm:pt>
    <dgm:pt modelId="{549D3BCF-64DB-4081-9F23-682BB99C3D8C}" type="sibTrans" cxnId="{7BE7DCDE-B6FE-4F54-86B9-F5F13F4E32AB}">
      <dgm:prSet/>
      <dgm:spPr/>
      <dgm:t>
        <a:bodyPr/>
        <a:lstStyle/>
        <a:p>
          <a:endParaRPr lang="en-US"/>
        </a:p>
      </dgm:t>
    </dgm:pt>
    <dgm:pt modelId="{8D4EBEDA-04B1-44F4-8236-AD4F1B43ACD2}" type="pres">
      <dgm:prSet presAssocID="{681F55FE-88DF-46B8-825F-731D1E276304}" presName="linear" presStyleCnt="0">
        <dgm:presLayoutVars>
          <dgm:animLvl val="lvl"/>
          <dgm:resizeHandles val="exact"/>
        </dgm:presLayoutVars>
      </dgm:prSet>
      <dgm:spPr/>
    </dgm:pt>
    <dgm:pt modelId="{7A1ED4ED-68F4-4EEB-ABF5-42C0CE00AA55}" type="pres">
      <dgm:prSet presAssocID="{2FD3768A-26E0-4EAF-9EF1-44B680ACFD13}" presName="parentText" presStyleLbl="node1" presStyleIdx="0" presStyleCnt="1" custScaleY="2000000" custLinFactY="-200000" custLinFactNeighborY="-278679">
        <dgm:presLayoutVars>
          <dgm:chMax val="0"/>
          <dgm:bulletEnabled val="1"/>
        </dgm:presLayoutVars>
      </dgm:prSet>
      <dgm:spPr/>
    </dgm:pt>
    <dgm:pt modelId="{84E0C259-CA31-49BB-B23A-EF25054FBF60}" type="pres">
      <dgm:prSet presAssocID="{2FD3768A-26E0-4EAF-9EF1-44B680ACFD13}" presName="childText" presStyleLbl="revTx" presStyleIdx="0" presStyleCnt="1" custScaleY="145755">
        <dgm:presLayoutVars>
          <dgm:bulletEnabled val="1"/>
        </dgm:presLayoutVars>
      </dgm:prSet>
      <dgm:spPr/>
    </dgm:pt>
  </dgm:ptLst>
  <dgm:cxnLst>
    <dgm:cxn modelId="{85782D0B-5A75-4F8D-AFAD-64A56030ADAB}" type="presOf" srcId="{2929DCE6-9487-416F-AA34-A6230A585BC0}" destId="{84E0C259-CA31-49BB-B23A-EF25054FBF60}" srcOrd="0" destOrd="2" presId="urn:microsoft.com/office/officeart/2005/8/layout/vList2"/>
    <dgm:cxn modelId="{0FE24B1E-A067-4A6B-8AFE-25C8F8E69357}" type="presOf" srcId="{681F55FE-88DF-46B8-825F-731D1E276304}" destId="{8D4EBEDA-04B1-44F4-8236-AD4F1B43ACD2}" srcOrd="0" destOrd="0" presId="urn:microsoft.com/office/officeart/2005/8/layout/vList2"/>
    <dgm:cxn modelId="{9A898E23-0A6B-42E9-A7A7-65DE95412EB2}" type="presOf" srcId="{2FD3768A-26E0-4EAF-9EF1-44B680ACFD13}" destId="{7A1ED4ED-68F4-4EEB-ABF5-42C0CE00AA55}" srcOrd="0" destOrd="0" presId="urn:microsoft.com/office/officeart/2005/8/layout/vList2"/>
    <dgm:cxn modelId="{A900555D-C08F-4D49-9A31-7C1E6D86F847}" srcId="{2FD3768A-26E0-4EAF-9EF1-44B680ACFD13}" destId="{2929DCE6-9487-416F-AA34-A6230A585BC0}" srcOrd="2" destOrd="0" parTransId="{4F045ACF-4195-4931-A9C1-9D5A06B2CD00}" sibTransId="{505F6814-CA3C-41AA-A22C-19E6522BDB66}"/>
    <dgm:cxn modelId="{DA002F44-C953-45B9-85A3-2B37A2F06070}" srcId="{2FD3768A-26E0-4EAF-9EF1-44B680ACFD13}" destId="{C77D21DB-A05C-4E0D-8D61-E4FAB120506A}" srcOrd="1" destOrd="0" parTransId="{EFF71A7E-302A-4BD3-93BC-FB896EAF43C7}" sibTransId="{16D6683D-4771-4A4D-8C06-A98D3DA6AC86}"/>
    <dgm:cxn modelId="{5A3DB774-E1CD-467A-B80A-28D1D49D4B6E}" type="presOf" srcId="{B7DB93BB-3D0A-47EB-9506-E40163076A14}" destId="{84E0C259-CA31-49BB-B23A-EF25054FBF60}" srcOrd="0" destOrd="4" presId="urn:microsoft.com/office/officeart/2005/8/layout/vList2"/>
    <dgm:cxn modelId="{C1D07058-C8E5-44D6-9AB7-E343AAECC5B2}" type="presOf" srcId="{8D418C9F-49FA-40ED-92CC-4157BBC0A660}" destId="{84E0C259-CA31-49BB-B23A-EF25054FBF60}" srcOrd="0" destOrd="0" presId="urn:microsoft.com/office/officeart/2005/8/layout/vList2"/>
    <dgm:cxn modelId="{06BB397E-19FB-4A84-9D85-1AC68A290DA3}" srcId="{681F55FE-88DF-46B8-825F-731D1E276304}" destId="{2FD3768A-26E0-4EAF-9EF1-44B680ACFD13}" srcOrd="0" destOrd="0" parTransId="{5E162EBC-1EDC-42C5-ADFE-07FF8CD6F5D2}" sibTransId="{68A06ADF-082E-441E-B625-79C1FF5DC05A}"/>
    <dgm:cxn modelId="{A803B189-0707-478F-A1AD-24F5190D7256}" type="presOf" srcId="{C77D21DB-A05C-4E0D-8D61-E4FAB120506A}" destId="{84E0C259-CA31-49BB-B23A-EF25054FBF60}" srcOrd="0" destOrd="1" presId="urn:microsoft.com/office/officeart/2005/8/layout/vList2"/>
    <dgm:cxn modelId="{36AF898F-047F-4F32-80D7-965D8CC92794}" type="presOf" srcId="{D01D2CA5-D353-4201-ADCD-7B6380C0786C}" destId="{84E0C259-CA31-49BB-B23A-EF25054FBF60}" srcOrd="0" destOrd="3" presId="urn:microsoft.com/office/officeart/2005/8/layout/vList2"/>
    <dgm:cxn modelId="{C9C870A8-9E76-4964-BB95-1A3A8F2DA8E6}" srcId="{2FD3768A-26E0-4EAF-9EF1-44B680ACFD13}" destId="{8D418C9F-49FA-40ED-92CC-4157BBC0A660}" srcOrd="0" destOrd="0" parTransId="{C6A0F50F-7250-4FC8-A23D-9F0B42081F75}" sibTransId="{E9E63F81-A6E5-4720-B89B-7C80EDEA4C61}"/>
    <dgm:cxn modelId="{7BE7DCDE-B6FE-4F54-86B9-F5F13F4E32AB}" srcId="{2FD3768A-26E0-4EAF-9EF1-44B680ACFD13}" destId="{B7DB93BB-3D0A-47EB-9506-E40163076A14}" srcOrd="4" destOrd="0" parTransId="{9F8838FE-7EB2-4580-AA13-A6CD6950DEDF}" sibTransId="{549D3BCF-64DB-4081-9F23-682BB99C3D8C}"/>
    <dgm:cxn modelId="{0B3F71F6-1351-4F18-B88D-67D11F255CF1}" srcId="{2FD3768A-26E0-4EAF-9EF1-44B680ACFD13}" destId="{D01D2CA5-D353-4201-ADCD-7B6380C0786C}" srcOrd="3" destOrd="0" parTransId="{9EF4AD24-FF5B-44BB-8EC1-C3A28D0677B3}" sibTransId="{4324CA43-C289-4693-8779-94EEC9DA022F}"/>
    <dgm:cxn modelId="{2E1160FB-B3A8-4D97-9486-488646489DFD}" type="presParOf" srcId="{8D4EBEDA-04B1-44F4-8236-AD4F1B43ACD2}" destId="{7A1ED4ED-68F4-4EEB-ABF5-42C0CE00AA55}" srcOrd="0" destOrd="0" presId="urn:microsoft.com/office/officeart/2005/8/layout/vList2"/>
    <dgm:cxn modelId="{2ABA3AC2-AA53-453A-9E4D-105E92EF9F33}" type="presParOf" srcId="{8D4EBEDA-04B1-44F4-8236-AD4F1B43ACD2}" destId="{84E0C259-CA31-49BB-B23A-EF25054FBF60}"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A1D6199-E6F9-433B-A53C-9F89F01943B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D95C44E-38E9-46F2-BC17-097AB855C019}">
      <dgm:prSet custT="1"/>
      <dgm:spPr>
        <a:solidFill>
          <a:schemeClr val="accent3">
            <a:lumMod val="40000"/>
            <a:lumOff val="60000"/>
          </a:schemeClr>
        </a:solidFill>
        <a:ln>
          <a:noFill/>
        </a:ln>
      </dgm:spPr>
      <dgm:t>
        <a:bodyPr/>
        <a:lstStyle/>
        <a:p>
          <a:r>
            <a:rPr lang="en-US" sz="2000" dirty="0">
              <a:solidFill>
                <a:srgbClr val="3C4743"/>
              </a:solidFill>
              <a:latin typeface="Arial" panose="020B0604020202020204" pitchFamily="34" charset="0"/>
              <a:cs typeface="Arial" panose="020B0604020202020204" pitchFamily="34" charset="0"/>
            </a:rPr>
            <a:t>Risk assessment</a:t>
          </a:r>
        </a:p>
      </dgm:t>
    </dgm:pt>
    <dgm:pt modelId="{582F460F-4B48-445B-9F07-CFAC5A259FC3}" type="parTrans" cxnId="{B012B892-720F-4888-B5D3-D909C2E832B3}">
      <dgm:prSet/>
      <dgm:spPr/>
      <dgm:t>
        <a:bodyPr/>
        <a:lstStyle/>
        <a:p>
          <a:endParaRPr lang="en-US" sz="2000"/>
        </a:p>
      </dgm:t>
    </dgm:pt>
    <dgm:pt modelId="{656B5881-75C4-45FF-B367-6CA5D008700E}" type="sibTrans" cxnId="{B012B892-720F-4888-B5D3-D909C2E832B3}">
      <dgm:prSet/>
      <dgm:spPr/>
      <dgm:t>
        <a:bodyPr/>
        <a:lstStyle/>
        <a:p>
          <a:endParaRPr lang="en-US" sz="2000"/>
        </a:p>
      </dgm:t>
    </dgm:pt>
    <dgm:pt modelId="{F8FE1BC1-79BA-4DC8-A58D-F780F5805731}">
      <dgm:prSet custT="1"/>
      <dgm:spPr/>
      <dgm:t>
        <a:bodyPr/>
        <a:lstStyle/>
        <a:p>
          <a:r>
            <a:rPr lang="en-US" sz="2000" dirty="0">
              <a:solidFill>
                <a:srgbClr val="3C4743"/>
              </a:solidFill>
              <a:latin typeface="Arial" panose="020B0604020202020204" pitchFamily="34" charset="0"/>
              <a:cs typeface="Arial" panose="020B0604020202020204" pitchFamily="34" charset="0"/>
            </a:rPr>
            <a:t>Analyze vulnerabilities identified during the vulnerability assessment and identify possible OPSEC countermeasures for each</a:t>
          </a:r>
        </a:p>
      </dgm:t>
    </dgm:pt>
    <dgm:pt modelId="{895AB9B4-D1D0-4A3C-8EBD-83236C29B4A9}" type="parTrans" cxnId="{D3EFE889-F14A-4A67-B69D-2CB9DD6389C6}">
      <dgm:prSet/>
      <dgm:spPr/>
      <dgm:t>
        <a:bodyPr/>
        <a:lstStyle/>
        <a:p>
          <a:endParaRPr lang="en-US" sz="2000"/>
        </a:p>
      </dgm:t>
    </dgm:pt>
    <dgm:pt modelId="{343C32F0-6FC6-402A-BE54-56DD718467E5}" type="sibTrans" cxnId="{D3EFE889-F14A-4A67-B69D-2CB9DD6389C6}">
      <dgm:prSet/>
      <dgm:spPr/>
      <dgm:t>
        <a:bodyPr/>
        <a:lstStyle/>
        <a:p>
          <a:endParaRPr lang="en-US" sz="2000"/>
        </a:p>
      </dgm:t>
    </dgm:pt>
    <dgm:pt modelId="{68C5C453-143B-482F-B95B-EA1DA07C71D8}">
      <dgm:prSet custT="1"/>
      <dgm:spPr/>
      <dgm:t>
        <a:bodyPr/>
        <a:lstStyle/>
        <a:p>
          <a:r>
            <a:rPr lang="en-US" sz="2000" dirty="0">
              <a:solidFill>
                <a:srgbClr val="3C4743"/>
              </a:solidFill>
              <a:latin typeface="Arial" panose="020B0604020202020204" pitchFamily="34" charset="0"/>
              <a:cs typeface="Arial" panose="020B0604020202020204" pitchFamily="34" charset="0"/>
            </a:rPr>
            <a:t>Estimate cost of implementing each OPSEC countermeasure (in terms of time, cost, and impact on operations) and compare it with any harmful effects that would result if an adversary exploits the vulnerability</a:t>
          </a:r>
        </a:p>
      </dgm:t>
    </dgm:pt>
    <dgm:pt modelId="{8FAAE58E-DDBD-41E5-BC77-BC3F0B358C3F}" type="parTrans" cxnId="{6B6D3F59-ADBB-4412-852F-6A4B9B7FD143}">
      <dgm:prSet/>
      <dgm:spPr/>
      <dgm:t>
        <a:bodyPr/>
        <a:lstStyle/>
        <a:p>
          <a:endParaRPr lang="en-US" sz="2000"/>
        </a:p>
      </dgm:t>
    </dgm:pt>
    <dgm:pt modelId="{30CAED15-5692-4379-8673-5CF0DA065E7B}" type="sibTrans" cxnId="{6B6D3F59-ADBB-4412-852F-6A4B9B7FD143}">
      <dgm:prSet/>
      <dgm:spPr/>
      <dgm:t>
        <a:bodyPr/>
        <a:lstStyle/>
        <a:p>
          <a:endParaRPr lang="en-US" sz="2000"/>
        </a:p>
      </dgm:t>
    </dgm:pt>
    <dgm:pt modelId="{5D4FFC93-0782-4ED3-8027-3F8796A87A49}">
      <dgm:prSet custT="1"/>
      <dgm:spPr/>
      <dgm:t>
        <a:bodyPr/>
        <a:lstStyle/>
        <a:p>
          <a:r>
            <a:rPr lang="en-US" sz="2000" dirty="0">
              <a:solidFill>
                <a:srgbClr val="3C4743"/>
              </a:solidFill>
              <a:latin typeface="Arial" panose="020B0604020202020204" pitchFamily="34" charset="0"/>
              <a:cs typeface="Arial" panose="020B0604020202020204" pitchFamily="34" charset="0"/>
            </a:rPr>
            <a:t>Select OPSEC countermeasures for execution</a:t>
          </a:r>
        </a:p>
      </dgm:t>
    </dgm:pt>
    <dgm:pt modelId="{F1CC455D-E741-43C8-BDAB-9B5C5CA75FAC}" type="parTrans" cxnId="{82430158-FD5A-47C1-9365-1CFD05DFF06D}">
      <dgm:prSet/>
      <dgm:spPr/>
      <dgm:t>
        <a:bodyPr/>
        <a:lstStyle/>
        <a:p>
          <a:endParaRPr lang="en-US" sz="2000"/>
        </a:p>
      </dgm:t>
    </dgm:pt>
    <dgm:pt modelId="{8F1BDE5D-7008-4578-96BA-F0A6A9137B46}" type="sibTrans" cxnId="{82430158-FD5A-47C1-9365-1CFD05DFF06D}">
      <dgm:prSet/>
      <dgm:spPr/>
      <dgm:t>
        <a:bodyPr/>
        <a:lstStyle/>
        <a:p>
          <a:endParaRPr lang="en-US" sz="2000"/>
        </a:p>
      </dgm:t>
    </dgm:pt>
    <dgm:pt modelId="{C1D2A565-EDD2-4B6F-BA0A-1EAD2DAFB0B2}">
      <dgm:prSet custT="1"/>
      <dgm:spPr>
        <a:solidFill>
          <a:schemeClr val="accent3">
            <a:lumMod val="40000"/>
            <a:lumOff val="60000"/>
          </a:schemeClr>
        </a:solidFill>
        <a:ln>
          <a:noFill/>
        </a:ln>
      </dgm:spPr>
      <dgm:t>
        <a:bodyPr/>
        <a:lstStyle/>
        <a:p>
          <a:r>
            <a:rPr lang="en-US" sz="2000" dirty="0">
              <a:solidFill>
                <a:srgbClr val="3C4743"/>
              </a:solidFill>
              <a:latin typeface="Arial" panose="020B0604020202020204" pitchFamily="34" charset="0"/>
              <a:cs typeface="Arial" panose="020B0604020202020204" pitchFamily="34" charset="0"/>
            </a:rPr>
            <a:t>Countermeasure implementation</a:t>
          </a:r>
        </a:p>
      </dgm:t>
    </dgm:pt>
    <dgm:pt modelId="{8FFF848B-636D-4F7F-8A2A-04DFB3736A22}" type="parTrans" cxnId="{6B178A21-CD9C-47C2-B44F-4E0DCA0B1176}">
      <dgm:prSet/>
      <dgm:spPr/>
      <dgm:t>
        <a:bodyPr/>
        <a:lstStyle/>
        <a:p>
          <a:endParaRPr lang="en-US" sz="2000"/>
        </a:p>
      </dgm:t>
    </dgm:pt>
    <dgm:pt modelId="{F27B3082-FD95-4C43-A4FC-0EF6550FBEDA}" type="sibTrans" cxnId="{6B178A21-CD9C-47C2-B44F-4E0DCA0B1176}">
      <dgm:prSet/>
      <dgm:spPr/>
      <dgm:t>
        <a:bodyPr/>
        <a:lstStyle/>
        <a:p>
          <a:endParaRPr lang="en-US" sz="2000"/>
        </a:p>
      </dgm:t>
    </dgm:pt>
    <dgm:pt modelId="{C3B52FB2-7089-4454-B83B-1D510305CFFE}">
      <dgm:prSet custT="1"/>
      <dgm:spPr/>
      <dgm:t>
        <a:bodyPr/>
        <a:lstStyle/>
        <a:p>
          <a:r>
            <a:rPr lang="en-US" sz="2000" dirty="0">
              <a:solidFill>
                <a:srgbClr val="3C4743"/>
              </a:solidFill>
              <a:latin typeface="Arial" panose="020B0604020202020204" pitchFamily="34" charset="0"/>
              <a:cs typeface="Arial" panose="020B0604020202020204" pitchFamily="34" charset="0"/>
            </a:rPr>
            <a:t>Minimize predictability from previous operations</a:t>
          </a:r>
        </a:p>
      </dgm:t>
    </dgm:pt>
    <dgm:pt modelId="{9269FFFE-8718-4FE2-B0F6-C9E97B549C9B}" type="parTrans" cxnId="{46302496-2B82-486F-8862-5B96EB9CCA25}">
      <dgm:prSet/>
      <dgm:spPr/>
      <dgm:t>
        <a:bodyPr/>
        <a:lstStyle/>
        <a:p>
          <a:endParaRPr lang="en-US" sz="2000"/>
        </a:p>
      </dgm:t>
    </dgm:pt>
    <dgm:pt modelId="{A16841CC-DBC9-4166-8534-B1EACD5CBF98}" type="sibTrans" cxnId="{46302496-2B82-486F-8862-5B96EB9CCA25}">
      <dgm:prSet/>
      <dgm:spPr/>
      <dgm:t>
        <a:bodyPr/>
        <a:lstStyle/>
        <a:p>
          <a:endParaRPr lang="en-US" sz="2000"/>
        </a:p>
      </dgm:t>
    </dgm:pt>
    <dgm:pt modelId="{F86CA457-4052-45F4-B118-5381FB0B09C2}">
      <dgm:prSet custT="1"/>
      <dgm:spPr/>
      <dgm:t>
        <a:bodyPr/>
        <a:lstStyle/>
        <a:p>
          <a:r>
            <a:rPr lang="en-US" sz="2000" dirty="0">
              <a:solidFill>
                <a:srgbClr val="3C4743"/>
              </a:solidFill>
              <a:latin typeface="Arial" panose="020B0604020202020204" pitchFamily="34" charset="0"/>
              <a:cs typeface="Arial" panose="020B0604020202020204" pitchFamily="34" charset="0"/>
            </a:rPr>
            <a:t>Identify indicators that may tip the adversary off to the OPSEC activities</a:t>
          </a:r>
        </a:p>
      </dgm:t>
    </dgm:pt>
    <dgm:pt modelId="{6F03F219-FDEB-494D-A2FF-D363EDAEEC58}" type="parTrans" cxnId="{D9329349-B5BC-4EF8-8259-B16F61AD5C06}">
      <dgm:prSet/>
      <dgm:spPr/>
      <dgm:t>
        <a:bodyPr/>
        <a:lstStyle/>
        <a:p>
          <a:endParaRPr lang="en-US" sz="2000"/>
        </a:p>
      </dgm:t>
    </dgm:pt>
    <dgm:pt modelId="{1759C336-407E-438A-884E-58C7FA23932A}" type="sibTrans" cxnId="{D9329349-B5BC-4EF8-8259-B16F61AD5C06}">
      <dgm:prSet/>
      <dgm:spPr/>
      <dgm:t>
        <a:bodyPr/>
        <a:lstStyle/>
        <a:p>
          <a:endParaRPr lang="en-US" sz="2000"/>
        </a:p>
      </dgm:t>
    </dgm:pt>
    <dgm:pt modelId="{004EC72D-F76F-42E3-9ECB-5FD8BDC23A4A}">
      <dgm:prSet custT="1"/>
      <dgm:spPr/>
      <dgm:t>
        <a:bodyPr/>
        <a:lstStyle/>
        <a:p>
          <a:r>
            <a:rPr lang="en-US" sz="2000" dirty="0">
              <a:solidFill>
                <a:srgbClr val="3C4743"/>
              </a:solidFill>
              <a:latin typeface="Arial" panose="020B0604020202020204" pitchFamily="34" charset="0"/>
              <a:cs typeface="Arial" panose="020B0604020202020204" pitchFamily="34" charset="0"/>
            </a:rPr>
            <a:t>Conceal indicators of key capabilities and military objectives</a:t>
          </a:r>
        </a:p>
      </dgm:t>
    </dgm:pt>
    <dgm:pt modelId="{00E380FC-B812-4648-B96C-A56DC9BD68CF}" type="parTrans" cxnId="{1A654B08-5CA2-411F-8523-AD2542DCA791}">
      <dgm:prSet/>
      <dgm:spPr/>
      <dgm:t>
        <a:bodyPr/>
        <a:lstStyle/>
        <a:p>
          <a:endParaRPr lang="en-US" sz="2000"/>
        </a:p>
      </dgm:t>
    </dgm:pt>
    <dgm:pt modelId="{EA9A5A72-C7C9-4336-A59B-7D7EC9E6495F}" type="sibTrans" cxnId="{1A654B08-5CA2-411F-8523-AD2542DCA791}">
      <dgm:prSet/>
      <dgm:spPr/>
      <dgm:t>
        <a:bodyPr/>
        <a:lstStyle/>
        <a:p>
          <a:endParaRPr lang="en-US" sz="2000"/>
        </a:p>
      </dgm:t>
    </dgm:pt>
    <dgm:pt modelId="{D207F8E3-7DF4-4D6C-8838-5AF2B167CD9C}">
      <dgm:prSet custT="1"/>
      <dgm:spPr/>
      <dgm:t>
        <a:bodyPr/>
        <a:lstStyle/>
        <a:p>
          <a:r>
            <a:rPr lang="en-US" sz="2000" dirty="0">
              <a:solidFill>
                <a:srgbClr val="3C4743"/>
              </a:solidFill>
              <a:latin typeface="Arial" panose="020B0604020202020204" pitchFamily="34" charset="0"/>
              <a:cs typeface="Arial" panose="020B0604020202020204" pitchFamily="34" charset="0"/>
            </a:rPr>
            <a:t>Counter vulnerabilities in mission processes and technologies</a:t>
          </a:r>
        </a:p>
      </dgm:t>
    </dgm:pt>
    <dgm:pt modelId="{374239E5-C079-482C-B971-12549E79B19F}" type="parTrans" cxnId="{FDAAE490-1A9A-4930-8ED5-A603B5B6CB67}">
      <dgm:prSet/>
      <dgm:spPr/>
      <dgm:t>
        <a:bodyPr/>
        <a:lstStyle/>
        <a:p>
          <a:endParaRPr lang="en-US" sz="2000"/>
        </a:p>
      </dgm:t>
    </dgm:pt>
    <dgm:pt modelId="{1AE584D1-1A47-46B6-9369-4060BE3E7CD4}" type="sibTrans" cxnId="{FDAAE490-1A9A-4930-8ED5-A603B5B6CB67}">
      <dgm:prSet/>
      <dgm:spPr/>
      <dgm:t>
        <a:bodyPr/>
        <a:lstStyle/>
        <a:p>
          <a:endParaRPr lang="en-US" sz="2000"/>
        </a:p>
      </dgm:t>
    </dgm:pt>
    <dgm:pt modelId="{AB47F609-494D-46A1-A47E-718C3594AD2C}" type="pres">
      <dgm:prSet presAssocID="{3A1D6199-E6F9-433B-A53C-9F89F01943BA}" presName="linear" presStyleCnt="0">
        <dgm:presLayoutVars>
          <dgm:animLvl val="lvl"/>
          <dgm:resizeHandles val="exact"/>
        </dgm:presLayoutVars>
      </dgm:prSet>
      <dgm:spPr/>
    </dgm:pt>
    <dgm:pt modelId="{DB27A067-2551-44F7-9875-EAEF0EE632F4}" type="pres">
      <dgm:prSet presAssocID="{1D95C44E-38E9-46F2-BC17-097AB855C019}" presName="parentText" presStyleLbl="node1" presStyleIdx="0" presStyleCnt="2">
        <dgm:presLayoutVars>
          <dgm:chMax val="0"/>
          <dgm:bulletEnabled val="1"/>
        </dgm:presLayoutVars>
      </dgm:prSet>
      <dgm:spPr/>
    </dgm:pt>
    <dgm:pt modelId="{6C47923A-4E1D-475C-9DDE-EE11C036FAAC}" type="pres">
      <dgm:prSet presAssocID="{1D95C44E-38E9-46F2-BC17-097AB855C019}" presName="childText" presStyleLbl="revTx" presStyleIdx="0" presStyleCnt="2">
        <dgm:presLayoutVars>
          <dgm:bulletEnabled val="1"/>
        </dgm:presLayoutVars>
      </dgm:prSet>
      <dgm:spPr/>
    </dgm:pt>
    <dgm:pt modelId="{079E817A-0AAB-4D0E-A00C-4C7DA13AE008}" type="pres">
      <dgm:prSet presAssocID="{C1D2A565-EDD2-4B6F-BA0A-1EAD2DAFB0B2}" presName="parentText" presStyleLbl="node1" presStyleIdx="1" presStyleCnt="2">
        <dgm:presLayoutVars>
          <dgm:chMax val="0"/>
          <dgm:bulletEnabled val="1"/>
        </dgm:presLayoutVars>
      </dgm:prSet>
      <dgm:spPr/>
    </dgm:pt>
    <dgm:pt modelId="{27E81E19-CA87-4DED-B08A-D36E67FDB800}" type="pres">
      <dgm:prSet presAssocID="{C1D2A565-EDD2-4B6F-BA0A-1EAD2DAFB0B2}" presName="childText" presStyleLbl="revTx" presStyleIdx="1" presStyleCnt="2">
        <dgm:presLayoutVars>
          <dgm:bulletEnabled val="1"/>
        </dgm:presLayoutVars>
      </dgm:prSet>
      <dgm:spPr/>
    </dgm:pt>
  </dgm:ptLst>
  <dgm:cxnLst>
    <dgm:cxn modelId="{1A654B08-5CA2-411F-8523-AD2542DCA791}" srcId="{C1D2A565-EDD2-4B6F-BA0A-1EAD2DAFB0B2}" destId="{004EC72D-F76F-42E3-9ECB-5FD8BDC23A4A}" srcOrd="2" destOrd="0" parTransId="{00E380FC-B812-4648-B96C-A56DC9BD68CF}" sibTransId="{EA9A5A72-C7C9-4336-A59B-7D7EC9E6495F}"/>
    <dgm:cxn modelId="{ADEA9312-20D1-4285-95E1-9E8CCB5B2891}" type="presOf" srcId="{F8FE1BC1-79BA-4DC8-A58D-F780F5805731}" destId="{6C47923A-4E1D-475C-9DDE-EE11C036FAAC}" srcOrd="0" destOrd="0" presId="urn:microsoft.com/office/officeart/2005/8/layout/vList2"/>
    <dgm:cxn modelId="{951E5F1B-52C5-44B6-8C7B-A5976546569A}" type="presOf" srcId="{D207F8E3-7DF4-4D6C-8838-5AF2B167CD9C}" destId="{27E81E19-CA87-4DED-B08A-D36E67FDB800}" srcOrd="0" destOrd="3" presId="urn:microsoft.com/office/officeart/2005/8/layout/vList2"/>
    <dgm:cxn modelId="{6B178A21-CD9C-47C2-B44F-4E0DCA0B1176}" srcId="{3A1D6199-E6F9-433B-A53C-9F89F01943BA}" destId="{C1D2A565-EDD2-4B6F-BA0A-1EAD2DAFB0B2}" srcOrd="1" destOrd="0" parTransId="{8FFF848B-636D-4F7F-8A2A-04DFB3736A22}" sibTransId="{F27B3082-FD95-4C43-A4FC-0EF6550FBEDA}"/>
    <dgm:cxn modelId="{96505537-F68C-4079-8A5A-300B7326BCAB}" type="presOf" srcId="{1D95C44E-38E9-46F2-BC17-097AB855C019}" destId="{DB27A067-2551-44F7-9875-EAEF0EE632F4}" srcOrd="0" destOrd="0" presId="urn:microsoft.com/office/officeart/2005/8/layout/vList2"/>
    <dgm:cxn modelId="{7970D961-B955-40C7-9CD9-4FFF1AC4BD8F}" type="presOf" srcId="{C3B52FB2-7089-4454-B83B-1D510305CFFE}" destId="{27E81E19-CA87-4DED-B08A-D36E67FDB800}" srcOrd="0" destOrd="0" presId="urn:microsoft.com/office/officeart/2005/8/layout/vList2"/>
    <dgm:cxn modelId="{8A2CD465-76D2-4073-8448-5849B6FB9A75}" type="presOf" srcId="{3A1D6199-E6F9-433B-A53C-9F89F01943BA}" destId="{AB47F609-494D-46A1-A47E-718C3594AD2C}" srcOrd="0" destOrd="0" presId="urn:microsoft.com/office/officeart/2005/8/layout/vList2"/>
    <dgm:cxn modelId="{48D5EC46-77FF-4892-AC3F-B86103AAD761}" type="presOf" srcId="{C1D2A565-EDD2-4B6F-BA0A-1EAD2DAFB0B2}" destId="{079E817A-0AAB-4D0E-A00C-4C7DA13AE008}" srcOrd="0" destOrd="0" presId="urn:microsoft.com/office/officeart/2005/8/layout/vList2"/>
    <dgm:cxn modelId="{D9329349-B5BC-4EF8-8259-B16F61AD5C06}" srcId="{C1D2A565-EDD2-4B6F-BA0A-1EAD2DAFB0B2}" destId="{F86CA457-4052-45F4-B118-5381FB0B09C2}" srcOrd="1" destOrd="0" parTransId="{6F03F219-FDEB-494D-A2FF-D363EDAEEC58}" sibTransId="{1759C336-407E-438A-884E-58C7FA23932A}"/>
    <dgm:cxn modelId="{82430158-FD5A-47C1-9365-1CFD05DFF06D}" srcId="{1D95C44E-38E9-46F2-BC17-097AB855C019}" destId="{5D4FFC93-0782-4ED3-8027-3F8796A87A49}" srcOrd="2" destOrd="0" parTransId="{F1CC455D-E741-43C8-BDAB-9B5C5CA75FAC}" sibTransId="{8F1BDE5D-7008-4578-96BA-F0A6A9137B46}"/>
    <dgm:cxn modelId="{6B6D3F59-ADBB-4412-852F-6A4B9B7FD143}" srcId="{1D95C44E-38E9-46F2-BC17-097AB855C019}" destId="{68C5C453-143B-482F-B95B-EA1DA07C71D8}" srcOrd="1" destOrd="0" parTransId="{8FAAE58E-DDBD-41E5-BC77-BC3F0B358C3F}" sibTransId="{30CAED15-5692-4379-8673-5CF0DA065E7B}"/>
    <dgm:cxn modelId="{723C487E-FA4D-4492-B3A6-AD875E6B5326}" type="presOf" srcId="{004EC72D-F76F-42E3-9ECB-5FD8BDC23A4A}" destId="{27E81E19-CA87-4DED-B08A-D36E67FDB800}" srcOrd="0" destOrd="2" presId="urn:microsoft.com/office/officeart/2005/8/layout/vList2"/>
    <dgm:cxn modelId="{D3EFE889-F14A-4A67-B69D-2CB9DD6389C6}" srcId="{1D95C44E-38E9-46F2-BC17-097AB855C019}" destId="{F8FE1BC1-79BA-4DC8-A58D-F780F5805731}" srcOrd="0" destOrd="0" parTransId="{895AB9B4-D1D0-4A3C-8EBD-83236C29B4A9}" sibTransId="{343C32F0-6FC6-402A-BE54-56DD718467E5}"/>
    <dgm:cxn modelId="{FDAAE490-1A9A-4930-8ED5-A603B5B6CB67}" srcId="{C1D2A565-EDD2-4B6F-BA0A-1EAD2DAFB0B2}" destId="{D207F8E3-7DF4-4D6C-8838-5AF2B167CD9C}" srcOrd="3" destOrd="0" parTransId="{374239E5-C079-482C-B971-12549E79B19F}" sibTransId="{1AE584D1-1A47-46B6-9369-4060BE3E7CD4}"/>
    <dgm:cxn modelId="{B012B892-720F-4888-B5D3-D909C2E832B3}" srcId="{3A1D6199-E6F9-433B-A53C-9F89F01943BA}" destId="{1D95C44E-38E9-46F2-BC17-097AB855C019}" srcOrd="0" destOrd="0" parTransId="{582F460F-4B48-445B-9F07-CFAC5A259FC3}" sibTransId="{656B5881-75C4-45FF-B367-6CA5D008700E}"/>
    <dgm:cxn modelId="{46302496-2B82-486F-8862-5B96EB9CCA25}" srcId="{C1D2A565-EDD2-4B6F-BA0A-1EAD2DAFB0B2}" destId="{C3B52FB2-7089-4454-B83B-1D510305CFFE}" srcOrd="0" destOrd="0" parTransId="{9269FFFE-8718-4FE2-B0F6-C9E97B549C9B}" sibTransId="{A16841CC-DBC9-4166-8534-B1EACD5CBF98}"/>
    <dgm:cxn modelId="{7A4958A5-9C2F-44F3-9C42-C3ED6A5CF9B6}" type="presOf" srcId="{5D4FFC93-0782-4ED3-8027-3F8796A87A49}" destId="{6C47923A-4E1D-475C-9DDE-EE11C036FAAC}" srcOrd="0" destOrd="2" presId="urn:microsoft.com/office/officeart/2005/8/layout/vList2"/>
    <dgm:cxn modelId="{E77ECEA8-04D3-4EB9-8316-4A4F9BC0C64C}" type="presOf" srcId="{68C5C453-143B-482F-B95B-EA1DA07C71D8}" destId="{6C47923A-4E1D-475C-9DDE-EE11C036FAAC}" srcOrd="0" destOrd="1" presId="urn:microsoft.com/office/officeart/2005/8/layout/vList2"/>
    <dgm:cxn modelId="{259F84E2-1F91-420C-A6FE-AB1508378A3C}" type="presOf" srcId="{F86CA457-4052-45F4-B118-5381FB0B09C2}" destId="{27E81E19-CA87-4DED-B08A-D36E67FDB800}" srcOrd="0" destOrd="1" presId="urn:microsoft.com/office/officeart/2005/8/layout/vList2"/>
    <dgm:cxn modelId="{975F3661-5027-4D21-97A5-4BBC764FF4C8}" type="presParOf" srcId="{AB47F609-494D-46A1-A47E-718C3594AD2C}" destId="{DB27A067-2551-44F7-9875-EAEF0EE632F4}" srcOrd="0" destOrd="0" presId="urn:microsoft.com/office/officeart/2005/8/layout/vList2"/>
    <dgm:cxn modelId="{FBD69464-E6A3-4A59-B270-E874520063A7}" type="presParOf" srcId="{AB47F609-494D-46A1-A47E-718C3594AD2C}" destId="{6C47923A-4E1D-475C-9DDE-EE11C036FAAC}" srcOrd="1" destOrd="0" presId="urn:microsoft.com/office/officeart/2005/8/layout/vList2"/>
    <dgm:cxn modelId="{49F7C644-C3B7-4D2A-9187-A32C382532C3}" type="presParOf" srcId="{AB47F609-494D-46A1-A47E-718C3594AD2C}" destId="{079E817A-0AAB-4D0E-A00C-4C7DA13AE008}" srcOrd="2" destOrd="0" presId="urn:microsoft.com/office/officeart/2005/8/layout/vList2"/>
    <dgm:cxn modelId="{0F05CC85-122D-4624-9B01-3B8904912B0D}" type="presParOf" srcId="{AB47F609-494D-46A1-A47E-718C3594AD2C}" destId="{27E81E19-CA87-4DED-B08A-D36E67FDB800}"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7E1DC5-E0BE-4140-87CE-F5896B1DE48B}"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9AF02E34-25FD-49D2-AAA7-DCA1047E5B98}">
      <dgm:prSet phldrT="[Text]"/>
      <dgm:spPr>
        <a:solidFill>
          <a:schemeClr val="accent1">
            <a:lumMod val="20000"/>
            <a:lumOff val="80000"/>
          </a:schemeClr>
        </a:solidFill>
      </dgm:spPr>
      <dgm:t>
        <a:bodyPr/>
        <a:lstStyle/>
        <a:p>
          <a:r>
            <a:rPr lang="en-US" dirty="0">
              <a:solidFill>
                <a:schemeClr val="tx1"/>
              </a:solidFill>
              <a:latin typeface="Arial" panose="020B0604020202020204" pitchFamily="34" charset="0"/>
              <a:cs typeface="Arial" panose="020B0604020202020204" pitchFamily="34" charset="0"/>
            </a:rPr>
            <a:t>Information operations</a:t>
          </a:r>
        </a:p>
      </dgm:t>
    </dgm:pt>
    <dgm:pt modelId="{EB042707-898F-4FA0-AA14-4CBC4DDC41E6}" type="parTrans" cxnId="{F6C87017-225F-415A-BC9A-5294E6B8E670}">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28DEC513-7749-4840-90C2-EBE59B66AC1A}" type="sibTrans" cxnId="{F6C87017-225F-415A-BC9A-5294E6B8E670}">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BB7DB809-8DA9-4E21-B4DC-227161BAD707}">
      <dgm:prSet/>
      <dgm:spPr>
        <a:solidFill>
          <a:schemeClr val="accent1">
            <a:lumMod val="20000"/>
            <a:lumOff val="80000"/>
          </a:schemeClr>
        </a:solidFill>
      </dgm:spPr>
      <dgm:t>
        <a:bodyPr/>
        <a:lstStyle/>
        <a:p>
          <a:r>
            <a:rPr lang="en-US" dirty="0">
              <a:solidFill>
                <a:schemeClr val="tx1"/>
              </a:solidFill>
              <a:latin typeface="Arial" panose="020B0604020202020204" pitchFamily="34" charset="0"/>
              <a:cs typeface="Arial" panose="020B0604020202020204" pitchFamily="34" charset="0"/>
            </a:rPr>
            <a:t>Actions taken to affect an adversary’s information and information systems while defending your own information and information systems</a:t>
          </a:r>
        </a:p>
      </dgm:t>
    </dgm:pt>
    <dgm:pt modelId="{9109A6B3-8747-4CB8-9AB6-834A6EF20913}" type="parTrans" cxnId="{1A52278F-7F13-4E22-849E-7ACAD927DBE3}">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A237B415-C1B6-4FE6-86AD-DC223E176D00}" type="sibTrans" cxnId="{1A52278F-7F13-4E22-849E-7ACAD927DBE3}">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49E74F21-9B7E-4E00-965E-ED021F1E9CB2}">
      <dgm:prSet/>
      <dgm:spPr>
        <a:solidFill>
          <a:schemeClr val="accent1">
            <a:lumMod val="20000"/>
            <a:lumOff val="80000"/>
          </a:schemeClr>
        </a:solidFill>
      </dgm:spPr>
      <dgm:t>
        <a:bodyPr/>
        <a:lstStyle/>
        <a:p>
          <a:r>
            <a:rPr lang="en-US" dirty="0">
              <a:solidFill>
                <a:schemeClr val="tx1"/>
              </a:solidFill>
              <a:latin typeface="Arial" panose="020B0604020202020204" pitchFamily="34" charset="0"/>
              <a:cs typeface="Arial" panose="020B0604020202020204" pitchFamily="34" charset="0"/>
            </a:rPr>
            <a:t>Includes cyberwarfare activities, such as cyberattacks and cyberespionage</a:t>
          </a:r>
        </a:p>
      </dgm:t>
    </dgm:pt>
    <dgm:pt modelId="{730055CE-BCFF-4C04-B7BD-D24322059507}" type="parTrans" cxnId="{0369AE95-F41A-486E-A54B-63C361F2D0EA}">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0924A4E7-6213-417A-AA73-FD63A59CD094}" type="sibTrans" cxnId="{0369AE95-F41A-486E-A54B-63C361F2D0EA}">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1BA8EA41-4097-4832-A472-BF51406127ED}">
      <dgm:prSet/>
      <dgm:spPr>
        <a:solidFill>
          <a:schemeClr val="accent1">
            <a:lumMod val="20000"/>
            <a:lumOff val="80000"/>
          </a:schemeClr>
        </a:solidFill>
      </dgm:spPr>
      <dgm:t>
        <a:bodyPr/>
        <a:lstStyle/>
        <a:p>
          <a:r>
            <a:rPr lang="en-US" dirty="0">
              <a:solidFill>
                <a:schemeClr val="tx1"/>
              </a:solidFill>
              <a:latin typeface="Arial" panose="020B0604020202020204" pitchFamily="34" charset="0"/>
              <a:cs typeface="Arial" panose="020B0604020202020204" pitchFamily="34" charset="0"/>
            </a:rPr>
            <a:t>Includes activities, such as psychological operations and military deception, that are not included in cyberwarfare</a:t>
          </a:r>
        </a:p>
      </dgm:t>
    </dgm:pt>
    <dgm:pt modelId="{162A8E0F-B3C5-4ACF-A6D0-39899E2A5F0A}" type="parTrans" cxnId="{0DDC24D7-57D3-4C87-A632-6046578D493B}">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586A1CF5-A0B8-4CCA-9A45-0739BC5F80DC}" type="sibTrans" cxnId="{0DDC24D7-57D3-4C87-A632-6046578D493B}">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707C5DB1-42A5-45C3-ADBC-05339717086E}">
      <dgm:prSet/>
      <dgm:spPr>
        <a:solidFill>
          <a:schemeClr val="accent3">
            <a:lumMod val="20000"/>
            <a:lumOff val="80000"/>
          </a:schemeClr>
        </a:solidFill>
      </dgm:spPr>
      <dgm:t>
        <a:bodyPr/>
        <a:lstStyle/>
        <a:p>
          <a:r>
            <a:rPr lang="en-US" dirty="0">
              <a:solidFill>
                <a:schemeClr val="tx1"/>
              </a:solidFill>
              <a:latin typeface="Arial" panose="020B0604020202020204" pitchFamily="34" charset="0"/>
              <a:cs typeface="Arial" panose="020B0604020202020204" pitchFamily="34" charset="0"/>
            </a:rPr>
            <a:t>Information warfare</a:t>
          </a:r>
        </a:p>
      </dgm:t>
    </dgm:pt>
    <dgm:pt modelId="{14403999-CCCC-43BA-88E6-81B19BFBE05A}" type="parTrans" cxnId="{E8AC661B-0C2F-4816-B56F-256B3CEED833}">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AB2D28D9-196A-48AF-B73F-C9B5E758B9AD}" type="sibTrans" cxnId="{E8AC661B-0C2F-4816-B56F-256B3CEED833}">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0A8CCC17-1441-4E1B-A934-98C3BAE0C22B}">
      <dgm:prSet/>
      <dgm:spPr>
        <a:solidFill>
          <a:schemeClr val="accent3">
            <a:lumMod val="20000"/>
            <a:lumOff val="80000"/>
          </a:schemeClr>
        </a:solidFill>
      </dgm:spPr>
      <dgm:t>
        <a:bodyPr/>
        <a:lstStyle/>
        <a:p>
          <a:r>
            <a:rPr lang="en-US" dirty="0">
              <a:solidFill>
                <a:schemeClr val="tx1"/>
              </a:solidFill>
              <a:latin typeface="Arial" panose="020B0604020202020204" pitchFamily="34" charset="0"/>
              <a:cs typeface="Arial" panose="020B0604020202020204" pitchFamily="34" charset="0"/>
            </a:rPr>
            <a:t>Information operations conducted during a time of crisis or to achieve specific objectives</a:t>
          </a:r>
        </a:p>
      </dgm:t>
    </dgm:pt>
    <dgm:pt modelId="{DF0E5484-0B63-4FC4-B47A-D97AD22E64D5}" type="parTrans" cxnId="{B3130032-5019-45A0-98C5-488D650B0765}">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FAB867EA-E55B-4E2C-B6A0-EF195AA4FF11}" type="sibTrans" cxnId="{B3130032-5019-45A0-98C5-488D650B0765}">
      <dgm:prSet/>
      <dgm:spPr/>
      <dgm:t>
        <a:bodyPr/>
        <a:lstStyle/>
        <a:p>
          <a:endParaRPr lang="en-US">
            <a:solidFill>
              <a:schemeClr val="tx1"/>
            </a:solidFill>
            <a:latin typeface="Arial" panose="020B0604020202020204" pitchFamily="34" charset="0"/>
            <a:cs typeface="Arial" panose="020B0604020202020204" pitchFamily="34" charset="0"/>
          </a:endParaRPr>
        </a:p>
      </dgm:t>
    </dgm:pt>
    <dgm:pt modelId="{2076A8A9-62F9-4DEA-AA57-392FE290EB4C}" type="pres">
      <dgm:prSet presAssocID="{F07E1DC5-E0BE-4140-87CE-F5896B1DE48B}" presName="linear" presStyleCnt="0">
        <dgm:presLayoutVars>
          <dgm:dir/>
          <dgm:resizeHandles val="exact"/>
        </dgm:presLayoutVars>
      </dgm:prSet>
      <dgm:spPr/>
    </dgm:pt>
    <dgm:pt modelId="{74776ACE-5AFF-4200-AFE8-C5602F2514DE}" type="pres">
      <dgm:prSet presAssocID="{9AF02E34-25FD-49D2-AAA7-DCA1047E5B98}" presName="comp" presStyleCnt="0"/>
      <dgm:spPr/>
    </dgm:pt>
    <dgm:pt modelId="{7C5D660D-BC99-4DB5-817D-98E9C3E013F8}" type="pres">
      <dgm:prSet presAssocID="{9AF02E34-25FD-49D2-AAA7-DCA1047E5B98}" presName="box" presStyleLbl="node1" presStyleIdx="0" presStyleCnt="2"/>
      <dgm:spPr/>
    </dgm:pt>
    <dgm:pt modelId="{4C395EFB-2D7D-4FDD-8A9F-0FCBB03341F0}" type="pres">
      <dgm:prSet presAssocID="{9AF02E34-25FD-49D2-AAA7-DCA1047E5B98}" presName="img" presStyleLbl="fgImgPlace1" presStyleIdx="0" presStyleCnt="2"/>
      <dgm:spPr>
        <a:blipFill>
          <a:blip xmlns:r="http://schemas.openxmlformats.org/officeDocument/2006/relationships" r:embed="rId1">
            <a:duotone>
              <a:prstClr val="black"/>
              <a:schemeClr val="accent2">
                <a:tint val="45000"/>
                <a:satMod val="400000"/>
              </a:schemeClr>
            </a:duotone>
            <a:extLst>
              <a:ext uri="{96DAC541-7B7A-43D3-8B79-37D633B846F1}">
                <asvg:svgBlip xmlns:asvg="http://schemas.microsoft.com/office/drawing/2016/SVG/main" r:embed="rId2"/>
              </a:ext>
            </a:extLst>
          </a:blip>
          <a:srcRect/>
          <a:stretch>
            <a:fillRect t="-7000" b="-7000"/>
          </a:stretch>
        </a:blipFill>
      </dgm:spPr>
      <dgm:extLst>
        <a:ext uri="{E40237B7-FDA0-4F09-8148-C483321AD2D9}">
          <dgm14:cNvPr xmlns:dgm14="http://schemas.microsoft.com/office/drawing/2010/diagram" id="0" name="" descr="Immunity with solid fill"/>
        </a:ext>
      </dgm:extLst>
    </dgm:pt>
    <dgm:pt modelId="{F41545C6-42FD-43EE-98ED-7ABB50F29AF1}" type="pres">
      <dgm:prSet presAssocID="{9AF02E34-25FD-49D2-AAA7-DCA1047E5B98}" presName="text" presStyleLbl="node1" presStyleIdx="0" presStyleCnt="2">
        <dgm:presLayoutVars>
          <dgm:bulletEnabled val="1"/>
        </dgm:presLayoutVars>
      </dgm:prSet>
      <dgm:spPr/>
    </dgm:pt>
    <dgm:pt modelId="{ECEE6449-304A-44A4-A72F-7AC44684FE9D}" type="pres">
      <dgm:prSet presAssocID="{28DEC513-7749-4840-90C2-EBE59B66AC1A}" presName="spacer" presStyleCnt="0"/>
      <dgm:spPr/>
    </dgm:pt>
    <dgm:pt modelId="{6D5BB6DD-CC4C-4DAF-B3B6-1804BCE3EE66}" type="pres">
      <dgm:prSet presAssocID="{707C5DB1-42A5-45C3-ADBC-05339717086E}" presName="comp" presStyleCnt="0"/>
      <dgm:spPr/>
    </dgm:pt>
    <dgm:pt modelId="{A1EE7615-E9A7-4DAB-B2CC-F169999D63E6}" type="pres">
      <dgm:prSet presAssocID="{707C5DB1-42A5-45C3-ADBC-05339717086E}" presName="box" presStyleLbl="node1" presStyleIdx="1" presStyleCnt="2"/>
      <dgm:spPr/>
    </dgm:pt>
    <dgm:pt modelId="{559504A7-BB53-4958-85C4-48468F301437}" type="pres">
      <dgm:prSet presAssocID="{707C5DB1-42A5-45C3-ADBC-05339717086E}" presName="img" presStyleLbl="fgImgPlace1" presStyleIdx="1" presStyleCnt="2"/>
      <dgm:spPr>
        <a:blipFill>
          <a:blip xmlns:r="http://schemas.openxmlformats.org/officeDocument/2006/relationships" r:embed="rId3">
            <a:duotone>
              <a:prstClr val="black"/>
              <a:schemeClr val="accent3">
                <a:tint val="45000"/>
                <a:satMod val="400000"/>
              </a:schemeClr>
            </a:duotone>
            <a:extLst>
              <a:ext uri="{96DAC541-7B7A-43D3-8B79-37D633B846F1}">
                <asvg:svgBlip xmlns:asvg="http://schemas.microsoft.com/office/drawing/2016/SVG/main" r:embed="rId4"/>
              </a:ext>
            </a:extLst>
          </a:blip>
          <a:srcRect/>
          <a:stretch>
            <a:fillRect t="-7000" b="-7000"/>
          </a:stretch>
        </a:blipFill>
      </dgm:spPr>
      <dgm:extLst>
        <a:ext uri="{E40237B7-FDA0-4F09-8148-C483321AD2D9}">
          <dgm14:cNvPr xmlns:dgm14="http://schemas.microsoft.com/office/drawing/2010/diagram" id="0" name="" descr="Workflow with solid fill"/>
        </a:ext>
      </dgm:extLst>
    </dgm:pt>
    <dgm:pt modelId="{20116DD7-0DB6-45C5-BD3B-ECB510F10D5D}" type="pres">
      <dgm:prSet presAssocID="{707C5DB1-42A5-45C3-ADBC-05339717086E}" presName="text" presStyleLbl="node1" presStyleIdx="1" presStyleCnt="2">
        <dgm:presLayoutVars>
          <dgm:bulletEnabled val="1"/>
        </dgm:presLayoutVars>
      </dgm:prSet>
      <dgm:spPr/>
    </dgm:pt>
  </dgm:ptLst>
  <dgm:cxnLst>
    <dgm:cxn modelId="{1813C103-6919-4DF2-9BBE-BF6623F84C3A}" type="presOf" srcId="{707C5DB1-42A5-45C3-ADBC-05339717086E}" destId="{A1EE7615-E9A7-4DAB-B2CC-F169999D63E6}" srcOrd="0" destOrd="0" presId="urn:microsoft.com/office/officeart/2005/8/layout/vList4"/>
    <dgm:cxn modelId="{AF151710-904E-4AE5-B429-8B0087A9679F}" type="presOf" srcId="{1BA8EA41-4097-4832-A472-BF51406127ED}" destId="{F41545C6-42FD-43EE-98ED-7ABB50F29AF1}" srcOrd="1" destOrd="3" presId="urn:microsoft.com/office/officeart/2005/8/layout/vList4"/>
    <dgm:cxn modelId="{8DA92516-277D-440E-A291-B8F2BEC82E6C}" type="presOf" srcId="{BB7DB809-8DA9-4E21-B4DC-227161BAD707}" destId="{F41545C6-42FD-43EE-98ED-7ABB50F29AF1}" srcOrd="1" destOrd="1" presId="urn:microsoft.com/office/officeart/2005/8/layout/vList4"/>
    <dgm:cxn modelId="{F6C87017-225F-415A-BC9A-5294E6B8E670}" srcId="{F07E1DC5-E0BE-4140-87CE-F5896B1DE48B}" destId="{9AF02E34-25FD-49D2-AAA7-DCA1047E5B98}" srcOrd="0" destOrd="0" parTransId="{EB042707-898F-4FA0-AA14-4CBC4DDC41E6}" sibTransId="{28DEC513-7749-4840-90C2-EBE59B66AC1A}"/>
    <dgm:cxn modelId="{E8AC661B-0C2F-4816-B56F-256B3CEED833}" srcId="{F07E1DC5-E0BE-4140-87CE-F5896B1DE48B}" destId="{707C5DB1-42A5-45C3-ADBC-05339717086E}" srcOrd="1" destOrd="0" parTransId="{14403999-CCCC-43BA-88E6-81B19BFBE05A}" sibTransId="{AB2D28D9-196A-48AF-B73F-C9B5E758B9AD}"/>
    <dgm:cxn modelId="{AE0AA81D-FC78-45E3-9CD8-CE9D4679FD92}" type="presOf" srcId="{1BA8EA41-4097-4832-A472-BF51406127ED}" destId="{7C5D660D-BC99-4DB5-817D-98E9C3E013F8}" srcOrd="0" destOrd="3" presId="urn:microsoft.com/office/officeart/2005/8/layout/vList4"/>
    <dgm:cxn modelId="{B3130032-5019-45A0-98C5-488D650B0765}" srcId="{707C5DB1-42A5-45C3-ADBC-05339717086E}" destId="{0A8CCC17-1441-4E1B-A934-98C3BAE0C22B}" srcOrd="0" destOrd="0" parTransId="{DF0E5484-0B63-4FC4-B47A-D97AD22E64D5}" sibTransId="{FAB867EA-E55B-4E2C-B6A0-EF195AA4FF11}"/>
    <dgm:cxn modelId="{0277784A-1F2E-43E7-8CDE-5F3E8929304C}" type="presOf" srcId="{0A8CCC17-1441-4E1B-A934-98C3BAE0C22B}" destId="{A1EE7615-E9A7-4DAB-B2CC-F169999D63E6}" srcOrd="0" destOrd="1" presId="urn:microsoft.com/office/officeart/2005/8/layout/vList4"/>
    <dgm:cxn modelId="{09AF076D-CF88-4F65-B0B8-6327F34CBB5C}" type="presOf" srcId="{49E74F21-9B7E-4E00-965E-ED021F1E9CB2}" destId="{F41545C6-42FD-43EE-98ED-7ABB50F29AF1}" srcOrd="1" destOrd="2" presId="urn:microsoft.com/office/officeart/2005/8/layout/vList4"/>
    <dgm:cxn modelId="{FEC92E72-E64F-4BB9-9A92-3001C68F6C92}" type="presOf" srcId="{9AF02E34-25FD-49D2-AAA7-DCA1047E5B98}" destId="{7C5D660D-BC99-4DB5-817D-98E9C3E013F8}" srcOrd="0" destOrd="0" presId="urn:microsoft.com/office/officeart/2005/8/layout/vList4"/>
    <dgm:cxn modelId="{1A52278F-7F13-4E22-849E-7ACAD927DBE3}" srcId="{9AF02E34-25FD-49D2-AAA7-DCA1047E5B98}" destId="{BB7DB809-8DA9-4E21-B4DC-227161BAD707}" srcOrd="0" destOrd="0" parTransId="{9109A6B3-8747-4CB8-9AB6-834A6EF20913}" sibTransId="{A237B415-C1B6-4FE6-86AD-DC223E176D00}"/>
    <dgm:cxn modelId="{29DCCD92-EA11-4687-BB37-A6027A4F2CF6}" type="presOf" srcId="{0A8CCC17-1441-4E1B-A934-98C3BAE0C22B}" destId="{20116DD7-0DB6-45C5-BD3B-ECB510F10D5D}" srcOrd="1" destOrd="1" presId="urn:microsoft.com/office/officeart/2005/8/layout/vList4"/>
    <dgm:cxn modelId="{0369AE95-F41A-486E-A54B-63C361F2D0EA}" srcId="{9AF02E34-25FD-49D2-AAA7-DCA1047E5B98}" destId="{49E74F21-9B7E-4E00-965E-ED021F1E9CB2}" srcOrd="1" destOrd="0" parTransId="{730055CE-BCFF-4C04-B7BD-D24322059507}" sibTransId="{0924A4E7-6213-417A-AA73-FD63A59CD094}"/>
    <dgm:cxn modelId="{E065FAAB-B53A-4EFD-9827-C5F232DD9013}" type="presOf" srcId="{BB7DB809-8DA9-4E21-B4DC-227161BAD707}" destId="{7C5D660D-BC99-4DB5-817D-98E9C3E013F8}" srcOrd="0" destOrd="1" presId="urn:microsoft.com/office/officeart/2005/8/layout/vList4"/>
    <dgm:cxn modelId="{B9B78FAF-2BE3-43ED-9049-BB1AEEFB8919}" type="presOf" srcId="{9AF02E34-25FD-49D2-AAA7-DCA1047E5B98}" destId="{F41545C6-42FD-43EE-98ED-7ABB50F29AF1}" srcOrd="1" destOrd="0" presId="urn:microsoft.com/office/officeart/2005/8/layout/vList4"/>
    <dgm:cxn modelId="{64E401C1-D449-4351-A4CD-CB06FC5C6D7D}" type="presOf" srcId="{F07E1DC5-E0BE-4140-87CE-F5896B1DE48B}" destId="{2076A8A9-62F9-4DEA-AA57-392FE290EB4C}" srcOrd="0" destOrd="0" presId="urn:microsoft.com/office/officeart/2005/8/layout/vList4"/>
    <dgm:cxn modelId="{351C1ED6-EEB3-41CC-B625-2BD71B6D5A0F}" type="presOf" srcId="{707C5DB1-42A5-45C3-ADBC-05339717086E}" destId="{20116DD7-0DB6-45C5-BD3B-ECB510F10D5D}" srcOrd="1" destOrd="0" presId="urn:microsoft.com/office/officeart/2005/8/layout/vList4"/>
    <dgm:cxn modelId="{0DDC24D7-57D3-4C87-A632-6046578D493B}" srcId="{9AF02E34-25FD-49D2-AAA7-DCA1047E5B98}" destId="{1BA8EA41-4097-4832-A472-BF51406127ED}" srcOrd="2" destOrd="0" parTransId="{162A8E0F-B3C5-4ACF-A6D0-39899E2A5F0A}" sibTransId="{586A1CF5-A0B8-4CCA-9A45-0739BC5F80DC}"/>
    <dgm:cxn modelId="{F241BDD9-23C5-4ADD-B050-365975318C83}" type="presOf" srcId="{49E74F21-9B7E-4E00-965E-ED021F1E9CB2}" destId="{7C5D660D-BC99-4DB5-817D-98E9C3E013F8}" srcOrd="0" destOrd="2" presId="urn:microsoft.com/office/officeart/2005/8/layout/vList4"/>
    <dgm:cxn modelId="{283957AA-DBAF-4BEE-9577-514100E4D0CF}" type="presParOf" srcId="{2076A8A9-62F9-4DEA-AA57-392FE290EB4C}" destId="{74776ACE-5AFF-4200-AFE8-C5602F2514DE}" srcOrd="0" destOrd="0" presId="urn:microsoft.com/office/officeart/2005/8/layout/vList4"/>
    <dgm:cxn modelId="{BE1726D0-49D8-477B-A049-BAE03CAF4BCE}" type="presParOf" srcId="{74776ACE-5AFF-4200-AFE8-C5602F2514DE}" destId="{7C5D660D-BC99-4DB5-817D-98E9C3E013F8}" srcOrd="0" destOrd="0" presId="urn:microsoft.com/office/officeart/2005/8/layout/vList4"/>
    <dgm:cxn modelId="{66569B34-BFC2-46A3-BA8E-E1EFCBC944DA}" type="presParOf" srcId="{74776ACE-5AFF-4200-AFE8-C5602F2514DE}" destId="{4C395EFB-2D7D-4FDD-8A9F-0FCBB03341F0}" srcOrd="1" destOrd="0" presId="urn:microsoft.com/office/officeart/2005/8/layout/vList4"/>
    <dgm:cxn modelId="{5872F68C-4092-457A-BFFD-9594A2727F9C}" type="presParOf" srcId="{74776ACE-5AFF-4200-AFE8-C5602F2514DE}" destId="{F41545C6-42FD-43EE-98ED-7ABB50F29AF1}" srcOrd="2" destOrd="0" presId="urn:microsoft.com/office/officeart/2005/8/layout/vList4"/>
    <dgm:cxn modelId="{003400A1-17F9-4B4E-AA1A-F28FF37EEF06}" type="presParOf" srcId="{2076A8A9-62F9-4DEA-AA57-392FE290EB4C}" destId="{ECEE6449-304A-44A4-A72F-7AC44684FE9D}" srcOrd="1" destOrd="0" presId="urn:microsoft.com/office/officeart/2005/8/layout/vList4"/>
    <dgm:cxn modelId="{64F982B3-80DA-41F2-970D-6553BD0E8052}" type="presParOf" srcId="{2076A8A9-62F9-4DEA-AA57-392FE290EB4C}" destId="{6D5BB6DD-CC4C-4DAF-B3B6-1804BCE3EE66}" srcOrd="2" destOrd="0" presId="urn:microsoft.com/office/officeart/2005/8/layout/vList4"/>
    <dgm:cxn modelId="{BA9C865F-F7DE-4BA8-A126-9EF2308CC202}" type="presParOf" srcId="{6D5BB6DD-CC4C-4DAF-B3B6-1804BCE3EE66}" destId="{A1EE7615-E9A7-4DAB-B2CC-F169999D63E6}" srcOrd="0" destOrd="0" presId="urn:microsoft.com/office/officeart/2005/8/layout/vList4"/>
    <dgm:cxn modelId="{1B323DB5-5AE9-4229-B3A3-FD3314F30BBC}" type="presParOf" srcId="{6D5BB6DD-CC4C-4DAF-B3B6-1804BCE3EE66}" destId="{559504A7-BB53-4958-85C4-48468F301437}" srcOrd="1" destOrd="0" presId="urn:microsoft.com/office/officeart/2005/8/layout/vList4"/>
    <dgm:cxn modelId="{36674C27-15BB-4B15-A189-C51FC35432C6}" type="presParOf" srcId="{6D5BB6DD-CC4C-4DAF-B3B6-1804BCE3EE66}" destId="{20116DD7-0DB6-45C5-BD3B-ECB510F10D5D}"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FC30D4-E6FE-409F-9472-A02B6500DA8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4AE8A514-3D3D-4B39-9B67-32D5B235CD76}">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Ancient warfare</a:t>
          </a:r>
        </a:p>
      </dgm:t>
    </dgm:pt>
    <dgm:pt modelId="{2CA1D548-0E51-4937-AAE9-5F112426B8A9}" type="parTrans" cxnId="{9A5EBE3B-0F6E-4BD1-847B-642E2930B403}">
      <dgm:prSet/>
      <dgm:spPr/>
      <dgm:t>
        <a:bodyPr/>
        <a:lstStyle/>
        <a:p>
          <a:endParaRPr lang="en-US" sz="2200"/>
        </a:p>
      </dgm:t>
    </dgm:pt>
    <dgm:pt modelId="{97799C77-144F-481D-B817-B5CEEB42FC30}" type="sibTrans" cxnId="{9A5EBE3B-0F6E-4BD1-847B-642E2930B403}">
      <dgm:prSet/>
      <dgm:spPr/>
      <dgm:t>
        <a:bodyPr/>
        <a:lstStyle/>
        <a:p>
          <a:endParaRPr lang="en-US" sz="2200"/>
        </a:p>
      </dgm:t>
    </dgm:pt>
    <dgm:pt modelId="{E61AA9A4-1EBE-4815-A340-D986B9786335}">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World wars</a:t>
          </a:r>
        </a:p>
      </dgm:t>
    </dgm:pt>
    <dgm:pt modelId="{6A469D8A-58C5-4ECF-9FE9-46EF96588407}" type="parTrans" cxnId="{E113AD49-2E86-4E2C-9FD5-6370590EC91D}">
      <dgm:prSet/>
      <dgm:spPr/>
      <dgm:t>
        <a:bodyPr/>
        <a:lstStyle/>
        <a:p>
          <a:endParaRPr lang="en-US" sz="2200"/>
        </a:p>
      </dgm:t>
    </dgm:pt>
    <dgm:pt modelId="{803C46AE-20A8-4425-B951-C053AA342E89}" type="sibTrans" cxnId="{E113AD49-2E86-4E2C-9FD5-6370590EC91D}">
      <dgm:prSet/>
      <dgm:spPr/>
      <dgm:t>
        <a:bodyPr/>
        <a:lstStyle/>
        <a:p>
          <a:endParaRPr lang="en-US" sz="2200"/>
        </a:p>
      </dgm:t>
    </dgm:pt>
    <dgm:pt modelId="{750C9161-338D-4614-9E59-A43944110989}">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Cold War</a:t>
          </a:r>
        </a:p>
      </dgm:t>
    </dgm:pt>
    <dgm:pt modelId="{A244023B-067A-40F0-AF09-6262647303C5}" type="parTrans" cxnId="{7B4E79D2-9604-4392-A16A-09162E26C055}">
      <dgm:prSet/>
      <dgm:spPr/>
      <dgm:t>
        <a:bodyPr/>
        <a:lstStyle/>
        <a:p>
          <a:endParaRPr lang="en-US" sz="2200"/>
        </a:p>
      </dgm:t>
    </dgm:pt>
    <dgm:pt modelId="{765E37D7-0A84-4B50-BF69-69ADF9A94A07}" type="sibTrans" cxnId="{7B4E79D2-9604-4392-A16A-09162E26C055}">
      <dgm:prSet/>
      <dgm:spPr/>
      <dgm:t>
        <a:bodyPr/>
        <a:lstStyle/>
        <a:p>
          <a:endParaRPr lang="en-US" sz="2200"/>
        </a:p>
      </dgm:t>
    </dgm:pt>
    <dgm:pt modelId="{7C01BACE-9C4E-4E55-8D66-6BB6DBF1E74A}">
      <dgm:prSet custT="1"/>
      <dgm:spPr>
        <a:solidFill>
          <a:schemeClr val="accent1">
            <a:lumMod val="40000"/>
            <a:lumOff val="60000"/>
          </a:schemeClr>
        </a:solidFill>
      </dgm:spPr>
      <dgm:t>
        <a:bodyPr/>
        <a:lstStyle/>
        <a:p>
          <a:r>
            <a:rPr lang="en-US" sz="2200" dirty="0">
              <a:solidFill>
                <a:srgbClr val="3C4743"/>
              </a:solidFill>
              <a:latin typeface="Arial" panose="020B0604020202020204" pitchFamily="34" charset="0"/>
              <a:cs typeface="Arial" panose="020B0604020202020204" pitchFamily="34" charset="0"/>
            </a:rPr>
            <a:t>Iraq War and weapons of mass destruction</a:t>
          </a:r>
        </a:p>
      </dgm:t>
    </dgm:pt>
    <dgm:pt modelId="{BEA5F4BA-2CFC-4695-B24C-18013C8B6C4B}" type="parTrans" cxnId="{D7E9B4AF-5D3C-438F-A974-E21A5968574A}">
      <dgm:prSet/>
      <dgm:spPr/>
      <dgm:t>
        <a:bodyPr/>
        <a:lstStyle/>
        <a:p>
          <a:endParaRPr lang="en-US" sz="2200"/>
        </a:p>
      </dgm:t>
    </dgm:pt>
    <dgm:pt modelId="{F4D3A9F5-B8BB-4600-A229-DD3F1D2E68D2}" type="sibTrans" cxnId="{D7E9B4AF-5D3C-438F-A974-E21A5968574A}">
      <dgm:prSet/>
      <dgm:spPr/>
      <dgm:t>
        <a:bodyPr/>
        <a:lstStyle/>
        <a:p>
          <a:endParaRPr lang="en-US" sz="2200"/>
        </a:p>
      </dgm:t>
    </dgm:pt>
    <dgm:pt modelId="{2912F715-C54B-4431-8A04-FAA066BB476C}" type="pres">
      <dgm:prSet presAssocID="{A0FC30D4-E6FE-409F-9472-A02B6500DA81}" presName="Name0" presStyleCnt="0">
        <dgm:presLayoutVars>
          <dgm:chMax val="7"/>
          <dgm:chPref val="7"/>
          <dgm:dir/>
        </dgm:presLayoutVars>
      </dgm:prSet>
      <dgm:spPr/>
    </dgm:pt>
    <dgm:pt modelId="{E4DACFC0-84A7-47FA-BEFE-6B6D22701E2A}" type="pres">
      <dgm:prSet presAssocID="{A0FC30D4-E6FE-409F-9472-A02B6500DA81}" presName="Name1" presStyleCnt="0"/>
      <dgm:spPr/>
    </dgm:pt>
    <dgm:pt modelId="{FA3C265E-E829-4413-AA10-D28A0E39818C}" type="pres">
      <dgm:prSet presAssocID="{A0FC30D4-E6FE-409F-9472-A02B6500DA81}" presName="cycle" presStyleCnt="0"/>
      <dgm:spPr/>
    </dgm:pt>
    <dgm:pt modelId="{2D7CD7AB-82B2-4FA0-9737-655A84DD14BB}" type="pres">
      <dgm:prSet presAssocID="{A0FC30D4-E6FE-409F-9472-A02B6500DA81}" presName="srcNode" presStyleLbl="node1" presStyleIdx="0" presStyleCnt="4"/>
      <dgm:spPr/>
    </dgm:pt>
    <dgm:pt modelId="{A37D83DC-82AC-4D72-BF3C-55BB421FE887}" type="pres">
      <dgm:prSet presAssocID="{A0FC30D4-E6FE-409F-9472-A02B6500DA81}" presName="conn" presStyleLbl="parChTrans1D2" presStyleIdx="0" presStyleCnt="1"/>
      <dgm:spPr/>
    </dgm:pt>
    <dgm:pt modelId="{3AD90D41-9FF3-4008-8DB9-95B5D07327C5}" type="pres">
      <dgm:prSet presAssocID="{A0FC30D4-E6FE-409F-9472-A02B6500DA81}" presName="extraNode" presStyleLbl="node1" presStyleIdx="0" presStyleCnt="4"/>
      <dgm:spPr/>
    </dgm:pt>
    <dgm:pt modelId="{02784B63-FB5B-413A-AA3C-4A92614953FD}" type="pres">
      <dgm:prSet presAssocID="{A0FC30D4-E6FE-409F-9472-A02B6500DA81}" presName="dstNode" presStyleLbl="node1" presStyleIdx="0" presStyleCnt="4"/>
      <dgm:spPr/>
    </dgm:pt>
    <dgm:pt modelId="{13174560-0F6B-4BBC-8EB8-37305003BF24}" type="pres">
      <dgm:prSet presAssocID="{4AE8A514-3D3D-4B39-9B67-32D5B235CD76}" presName="text_1" presStyleLbl="node1" presStyleIdx="0" presStyleCnt="4" custScaleY="81733">
        <dgm:presLayoutVars>
          <dgm:bulletEnabled val="1"/>
        </dgm:presLayoutVars>
      </dgm:prSet>
      <dgm:spPr/>
    </dgm:pt>
    <dgm:pt modelId="{B4B33DEC-334C-4E5E-AEFC-D367E98AF49C}" type="pres">
      <dgm:prSet presAssocID="{4AE8A514-3D3D-4B39-9B67-32D5B235CD76}" presName="accent_1" presStyleCnt="0"/>
      <dgm:spPr/>
    </dgm:pt>
    <dgm:pt modelId="{9565AE2A-7E9B-4773-8607-8216A092B8EB}" type="pres">
      <dgm:prSet presAssocID="{4AE8A514-3D3D-4B39-9B67-32D5B235CD76}" presName="accentRepeatNode" presStyleLbl="solidFgAcc1" presStyleIdx="0" presStyleCnt="4"/>
      <dgm:spPr/>
    </dgm:pt>
    <dgm:pt modelId="{D714487E-E3A3-4B51-B5B9-16EEC52CC87F}" type="pres">
      <dgm:prSet presAssocID="{E61AA9A4-1EBE-4815-A340-D986B9786335}" presName="text_2" presStyleLbl="node1" presStyleIdx="1" presStyleCnt="4" custScaleY="81733">
        <dgm:presLayoutVars>
          <dgm:bulletEnabled val="1"/>
        </dgm:presLayoutVars>
      </dgm:prSet>
      <dgm:spPr/>
    </dgm:pt>
    <dgm:pt modelId="{3F8E6D8A-FF63-4405-9548-F96405F0E1A0}" type="pres">
      <dgm:prSet presAssocID="{E61AA9A4-1EBE-4815-A340-D986B9786335}" presName="accent_2" presStyleCnt="0"/>
      <dgm:spPr/>
    </dgm:pt>
    <dgm:pt modelId="{214948E7-60B3-4A8D-970A-7C4627DC9528}" type="pres">
      <dgm:prSet presAssocID="{E61AA9A4-1EBE-4815-A340-D986B9786335}" presName="accentRepeatNode" presStyleLbl="solidFgAcc1" presStyleIdx="1" presStyleCnt="4"/>
      <dgm:spPr/>
    </dgm:pt>
    <dgm:pt modelId="{5127B270-A0DE-4C17-A1E9-F8C3ABCBC6AE}" type="pres">
      <dgm:prSet presAssocID="{750C9161-338D-4614-9E59-A43944110989}" presName="text_3" presStyleLbl="node1" presStyleIdx="2" presStyleCnt="4" custScaleY="81733">
        <dgm:presLayoutVars>
          <dgm:bulletEnabled val="1"/>
        </dgm:presLayoutVars>
      </dgm:prSet>
      <dgm:spPr/>
    </dgm:pt>
    <dgm:pt modelId="{9FC95952-C6F2-4D9C-B44D-EAC1B90A6492}" type="pres">
      <dgm:prSet presAssocID="{750C9161-338D-4614-9E59-A43944110989}" presName="accent_3" presStyleCnt="0"/>
      <dgm:spPr/>
    </dgm:pt>
    <dgm:pt modelId="{C137AD0E-A4B6-4A0F-ADED-56FBD59E6EE6}" type="pres">
      <dgm:prSet presAssocID="{750C9161-338D-4614-9E59-A43944110989}" presName="accentRepeatNode" presStyleLbl="solidFgAcc1" presStyleIdx="2" presStyleCnt="4"/>
      <dgm:spPr/>
    </dgm:pt>
    <dgm:pt modelId="{88B73FE3-3652-4DA3-B154-08E256EF0491}" type="pres">
      <dgm:prSet presAssocID="{7C01BACE-9C4E-4E55-8D66-6BB6DBF1E74A}" presName="text_4" presStyleLbl="node1" presStyleIdx="3" presStyleCnt="4" custScaleY="81733">
        <dgm:presLayoutVars>
          <dgm:bulletEnabled val="1"/>
        </dgm:presLayoutVars>
      </dgm:prSet>
      <dgm:spPr/>
    </dgm:pt>
    <dgm:pt modelId="{233C0752-4CB9-4D4C-8F6B-EA629AD89FAD}" type="pres">
      <dgm:prSet presAssocID="{7C01BACE-9C4E-4E55-8D66-6BB6DBF1E74A}" presName="accent_4" presStyleCnt="0"/>
      <dgm:spPr/>
    </dgm:pt>
    <dgm:pt modelId="{260BED3E-89D8-4FC2-AADB-42D2606AEDAD}" type="pres">
      <dgm:prSet presAssocID="{7C01BACE-9C4E-4E55-8D66-6BB6DBF1E74A}" presName="accentRepeatNode" presStyleLbl="solidFgAcc1" presStyleIdx="3" presStyleCnt="4"/>
      <dgm:spPr/>
    </dgm:pt>
  </dgm:ptLst>
  <dgm:cxnLst>
    <dgm:cxn modelId="{D9625121-AD9C-41F6-8CEF-928D02B231AA}" type="presOf" srcId="{A0FC30D4-E6FE-409F-9472-A02B6500DA81}" destId="{2912F715-C54B-4431-8A04-FAA066BB476C}" srcOrd="0" destOrd="0" presId="urn:microsoft.com/office/officeart/2008/layout/VerticalCurvedList"/>
    <dgm:cxn modelId="{9A5EBE3B-0F6E-4BD1-847B-642E2930B403}" srcId="{A0FC30D4-E6FE-409F-9472-A02B6500DA81}" destId="{4AE8A514-3D3D-4B39-9B67-32D5B235CD76}" srcOrd="0" destOrd="0" parTransId="{2CA1D548-0E51-4937-AAE9-5F112426B8A9}" sibTransId="{97799C77-144F-481D-B817-B5CEEB42FC30}"/>
    <dgm:cxn modelId="{8E1CDC3B-72AA-495C-811F-739D5C60F7F2}" type="presOf" srcId="{4AE8A514-3D3D-4B39-9B67-32D5B235CD76}" destId="{13174560-0F6B-4BBC-8EB8-37305003BF24}" srcOrd="0" destOrd="0" presId="urn:microsoft.com/office/officeart/2008/layout/VerticalCurvedList"/>
    <dgm:cxn modelId="{6BB9D05E-DBDE-4A45-9484-BDAA9B2A32B3}" type="presOf" srcId="{7C01BACE-9C4E-4E55-8D66-6BB6DBF1E74A}" destId="{88B73FE3-3652-4DA3-B154-08E256EF0491}" srcOrd="0" destOrd="0" presId="urn:microsoft.com/office/officeart/2008/layout/VerticalCurvedList"/>
    <dgm:cxn modelId="{E113AD49-2E86-4E2C-9FD5-6370590EC91D}" srcId="{A0FC30D4-E6FE-409F-9472-A02B6500DA81}" destId="{E61AA9A4-1EBE-4815-A340-D986B9786335}" srcOrd="1" destOrd="0" parTransId="{6A469D8A-58C5-4ECF-9FE9-46EF96588407}" sibTransId="{803C46AE-20A8-4425-B951-C053AA342E89}"/>
    <dgm:cxn modelId="{CEDE9E52-97D5-40CF-85CF-ED526D351865}" type="presOf" srcId="{750C9161-338D-4614-9E59-A43944110989}" destId="{5127B270-A0DE-4C17-A1E9-F8C3ABCBC6AE}" srcOrd="0" destOrd="0" presId="urn:microsoft.com/office/officeart/2008/layout/VerticalCurvedList"/>
    <dgm:cxn modelId="{D846DC56-B8B3-48CA-8084-A43797ED7881}" type="presOf" srcId="{97799C77-144F-481D-B817-B5CEEB42FC30}" destId="{A37D83DC-82AC-4D72-BF3C-55BB421FE887}" srcOrd="0" destOrd="0" presId="urn:microsoft.com/office/officeart/2008/layout/VerticalCurvedList"/>
    <dgm:cxn modelId="{D7E9B4AF-5D3C-438F-A974-E21A5968574A}" srcId="{A0FC30D4-E6FE-409F-9472-A02B6500DA81}" destId="{7C01BACE-9C4E-4E55-8D66-6BB6DBF1E74A}" srcOrd="3" destOrd="0" parTransId="{BEA5F4BA-2CFC-4695-B24C-18013C8B6C4B}" sibTransId="{F4D3A9F5-B8BB-4600-A229-DD3F1D2E68D2}"/>
    <dgm:cxn modelId="{7B4E79D2-9604-4392-A16A-09162E26C055}" srcId="{A0FC30D4-E6FE-409F-9472-A02B6500DA81}" destId="{750C9161-338D-4614-9E59-A43944110989}" srcOrd="2" destOrd="0" parTransId="{A244023B-067A-40F0-AF09-6262647303C5}" sibTransId="{765E37D7-0A84-4B50-BF69-69ADF9A94A07}"/>
    <dgm:cxn modelId="{D313BDF1-6133-4BF5-8C3B-B4AEA22CEF6D}" type="presOf" srcId="{E61AA9A4-1EBE-4815-A340-D986B9786335}" destId="{D714487E-E3A3-4B51-B5B9-16EEC52CC87F}" srcOrd="0" destOrd="0" presId="urn:microsoft.com/office/officeart/2008/layout/VerticalCurvedList"/>
    <dgm:cxn modelId="{B810B891-4838-4F29-BDCD-388E647B26D2}" type="presParOf" srcId="{2912F715-C54B-4431-8A04-FAA066BB476C}" destId="{E4DACFC0-84A7-47FA-BEFE-6B6D22701E2A}" srcOrd="0" destOrd="0" presId="urn:microsoft.com/office/officeart/2008/layout/VerticalCurvedList"/>
    <dgm:cxn modelId="{8B69DB17-6B7F-400A-9E57-5688873D6A0F}" type="presParOf" srcId="{E4DACFC0-84A7-47FA-BEFE-6B6D22701E2A}" destId="{FA3C265E-E829-4413-AA10-D28A0E39818C}" srcOrd="0" destOrd="0" presId="urn:microsoft.com/office/officeart/2008/layout/VerticalCurvedList"/>
    <dgm:cxn modelId="{F1D76BB3-3B15-49EE-952E-061A1A14BE81}" type="presParOf" srcId="{FA3C265E-E829-4413-AA10-D28A0E39818C}" destId="{2D7CD7AB-82B2-4FA0-9737-655A84DD14BB}" srcOrd="0" destOrd="0" presId="urn:microsoft.com/office/officeart/2008/layout/VerticalCurvedList"/>
    <dgm:cxn modelId="{66F7AD31-4EED-4795-85A9-79C659FE12B8}" type="presParOf" srcId="{FA3C265E-E829-4413-AA10-D28A0E39818C}" destId="{A37D83DC-82AC-4D72-BF3C-55BB421FE887}" srcOrd="1" destOrd="0" presId="urn:microsoft.com/office/officeart/2008/layout/VerticalCurvedList"/>
    <dgm:cxn modelId="{D253AC9D-7282-44E2-B499-08601E4DAD55}" type="presParOf" srcId="{FA3C265E-E829-4413-AA10-D28A0E39818C}" destId="{3AD90D41-9FF3-4008-8DB9-95B5D07327C5}" srcOrd="2" destOrd="0" presId="urn:microsoft.com/office/officeart/2008/layout/VerticalCurvedList"/>
    <dgm:cxn modelId="{B5920774-73A6-4674-BBE0-B84BB5B32900}" type="presParOf" srcId="{FA3C265E-E829-4413-AA10-D28A0E39818C}" destId="{02784B63-FB5B-413A-AA3C-4A92614953FD}" srcOrd="3" destOrd="0" presId="urn:microsoft.com/office/officeart/2008/layout/VerticalCurvedList"/>
    <dgm:cxn modelId="{1E8216D1-B6AC-476C-95DA-3F2A2FEE344D}" type="presParOf" srcId="{E4DACFC0-84A7-47FA-BEFE-6B6D22701E2A}" destId="{13174560-0F6B-4BBC-8EB8-37305003BF24}" srcOrd="1" destOrd="0" presId="urn:microsoft.com/office/officeart/2008/layout/VerticalCurvedList"/>
    <dgm:cxn modelId="{4607319B-10B9-4BC5-963B-7CA3739BB1E7}" type="presParOf" srcId="{E4DACFC0-84A7-47FA-BEFE-6B6D22701E2A}" destId="{B4B33DEC-334C-4E5E-AEFC-D367E98AF49C}" srcOrd="2" destOrd="0" presId="urn:microsoft.com/office/officeart/2008/layout/VerticalCurvedList"/>
    <dgm:cxn modelId="{C0B2FF30-78A6-45B5-8EB1-F9B5965500B5}" type="presParOf" srcId="{B4B33DEC-334C-4E5E-AEFC-D367E98AF49C}" destId="{9565AE2A-7E9B-4773-8607-8216A092B8EB}" srcOrd="0" destOrd="0" presId="urn:microsoft.com/office/officeart/2008/layout/VerticalCurvedList"/>
    <dgm:cxn modelId="{CE443609-08D9-4281-BDCD-1D0EE3026B1A}" type="presParOf" srcId="{E4DACFC0-84A7-47FA-BEFE-6B6D22701E2A}" destId="{D714487E-E3A3-4B51-B5B9-16EEC52CC87F}" srcOrd="3" destOrd="0" presId="urn:microsoft.com/office/officeart/2008/layout/VerticalCurvedList"/>
    <dgm:cxn modelId="{2EAFEB58-AAE7-475A-9B5F-6A854379BC58}" type="presParOf" srcId="{E4DACFC0-84A7-47FA-BEFE-6B6D22701E2A}" destId="{3F8E6D8A-FF63-4405-9548-F96405F0E1A0}" srcOrd="4" destOrd="0" presId="urn:microsoft.com/office/officeart/2008/layout/VerticalCurvedList"/>
    <dgm:cxn modelId="{A0519C3C-464B-436F-8EC3-F61AB4B6AA96}" type="presParOf" srcId="{3F8E6D8A-FF63-4405-9548-F96405F0E1A0}" destId="{214948E7-60B3-4A8D-970A-7C4627DC9528}" srcOrd="0" destOrd="0" presId="urn:microsoft.com/office/officeart/2008/layout/VerticalCurvedList"/>
    <dgm:cxn modelId="{C8922499-FCF9-410E-AA49-2C835EBC4893}" type="presParOf" srcId="{E4DACFC0-84A7-47FA-BEFE-6B6D22701E2A}" destId="{5127B270-A0DE-4C17-A1E9-F8C3ABCBC6AE}" srcOrd="5" destOrd="0" presId="urn:microsoft.com/office/officeart/2008/layout/VerticalCurvedList"/>
    <dgm:cxn modelId="{49BCC5FA-39B1-4342-968B-DD3F1ACCA872}" type="presParOf" srcId="{E4DACFC0-84A7-47FA-BEFE-6B6D22701E2A}" destId="{9FC95952-C6F2-4D9C-B44D-EAC1B90A6492}" srcOrd="6" destOrd="0" presId="urn:microsoft.com/office/officeart/2008/layout/VerticalCurvedList"/>
    <dgm:cxn modelId="{F273D45C-9B45-41E5-BC07-E522AAC079EF}" type="presParOf" srcId="{9FC95952-C6F2-4D9C-B44D-EAC1B90A6492}" destId="{C137AD0E-A4B6-4A0F-ADED-56FBD59E6EE6}" srcOrd="0" destOrd="0" presId="urn:microsoft.com/office/officeart/2008/layout/VerticalCurvedList"/>
    <dgm:cxn modelId="{FA279C21-3E7C-405F-94E0-1D0F4BD06944}" type="presParOf" srcId="{E4DACFC0-84A7-47FA-BEFE-6B6D22701E2A}" destId="{88B73FE3-3652-4DA3-B154-08E256EF0491}" srcOrd="7" destOrd="0" presId="urn:microsoft.com/office/officeart/2008/layout/VerticalCurvedList"/>
    <dgm:cxn modelId="{ADA42B0A-CB81-4162-8ACA-18D059F47B3C}" type="presParOf" srcId="{E4DACFC0-84A7-47FA-BEFE-6B6D22701E2A}" destId="{233C0752-4CB9-4D4C-8F6B-EA629AD89FAD}" srcOrd="8" destOrd="0" presId="urn:microsoft.com/office/officeart/2008/layout/VerticalCurvedList"/>
    <dgm:cxn modelId="{869E2294-C581-41C0-9D44-AD8105ABEE50}" type="presParOf" srcId="{233C0752-4CB9-4D4C-8F6B-EA629AD89FAD}" destId="{260BED3E-89D8-4FC2-AADB-42D2606AEDA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CE6BA5A-9892-453C-93C1-B551C1303AD3}" type="doc">
      <dgm:prSet loTypeId="urn:microsoft.com/office/officeart/2005/8/layout/radial4" loCatId="relationship" qsTypeId="urn:microsoft.com/office/officeart/2005/8/quickstyle/simple1" qsCatId="simple" csTypeId="urn:microsoft.com/office/officeart/2005/8/colors/accent2_1" csCatId="accent2" phldr="1"/>
      <dgm:spPr/>
      <dgm:t>
        <a:bodyPr/>
        <a:lstStyle/>
        <a:p>
          <a:endParaRPr lang="en-US"/>
        </a:p>
      </dgm:t>
    </dgm:pt>
    <dgm:pt modelId="{D97BB243-AA2F-4859-B72E-8521B10AFC41}">
      <dgm:prSet phldrT="[Text]" custT="1"/>
      <dgm:spPr>
        <a:ln>
          <a:noFill/>
        </a:ln>
      </dgm:spPr>
      <dgm:t>
        <a:bodyPr/>
        <a:lstStyle/>
        <a:p>
          <a:r>
            <a:rPr lang="en-US" sz="2400" dirty="0">
              <a:latin typeface="Arial" panose="020B0604020202020204" pitchFamily="34" charset="0"/>
              <a:cs typeface="Arial" panose="020B0604020202020204" pitchFamily="34" charset="0"/>
            </a:rPr>
            <a:t>Cyber</a:t>
          </a:r>
        </a:p>
      </dgm:t>
    </dgm:pt>
    <dgm:pt modelId="{E349E504-11FD-47D5-A1BE-1030799B1B87}" type="parTrans" cxnId="{BE464980-7983-473B-9AF2-31B73143C4AA}">
      <dgm:prSet/>
      <dgm:spPr/>
      <dgm:t>
        <a:bodyPr/>
        <a:lstStyle/>
        <a:p>
          <a:endParaRPr lang="en-US" sz="2400">
            <a:latin typeface="Arial" panose="020B0604020202020204" pitchFamily="34" charset="0"/>
            <a:cs typeface="Arial" panose="020B0604020202020204" pitchFamily="34" charset="0"/>
          </a:endParaRPr>
        </a:p>
      </dgm:t>
    </dgm:pt>
    <dgm:pt modelId="{A71BDD7F-7BB4-4C06-8BB6-9758D02723CD}" type="sibTrans" cxnId="{BE464980-7983-473B-9AF2-31B73143C4AA}">
      <dgm:prSet/>
      <dgm:spPr/>
      <dgm:t>
        <a:bodyPr/>
        <a:lstStyle/>
        <a:p>
          <a:endParaRPr lang="en-US" sz="2400">
            <a:latin typeface="Arial" panose="020B0604020202020204" pitchFamily="34" charset="0"/>
            <a:cs typeface="Arial" panose="020B0604020202020204" pitchFamily="34" charset="0"/>
          </a:endParaRPr>
        </a:p>
      </dgm:t>
    </dgm:pt>
    <dgm:pt modelId="{CF1D17AF-405F-4207-BA0D-FA1A62A3B60E}">
      <dgm:prSet phldrT="[Text]" custT="1"/>
      <dgm:spPr>
        <a:ln>
          <a:noFill/>
        </a:ln>
      </dgm:spPr>
      <dgm:t>
        <a:bodyPr/>
        <a:lstStyle/>
        <a:p>
          <a:r>
            <a:rPr lang="en-US" sz="2400" dirty="0">
              <a:latin typeface="Arial" panose="020B0604020202020204" pitchFamily="34" charset="0"/>
              <a:cs typeface="Arial" panose="020B0604020202020204" pitchFamily="34" charset="0"/>
            </a:rPr>
            <a:t>Land</a:t>
          </a:r>
        </a:p>
      </dgm:t>
    </dgm:pt>
    <dgm:pt modelId="{059DF64A-2E5E-49FF-8ABE-540BAD5B5E3E}" type="parTrans" cxnId="{DE8DAE1A-FBFD-4FDC-AC25-F891CF688402}">
      <dgm:prSet/>
      <dgm:spPr/>
      <dgm:t>
        <a:bodyPr/>
        <a:lstStyle/>
        <a:p>
          <a:endParaRPr lang="en-US" sz="2400">
            <a:latin typeface="Arial" panose="020B0604020202020204" pitchFamily="34" charset="0"/>
            <a:cs typeface="Arial" panose="020B0604020202020204" pitchFamily="34" charset="0"/>
          </a:endParaRPr>
        </a:p>
      </dgm:t>
    </dgm:pt>
    <dgm:pt modelId="{562C4C65-5DD3-46B6-810B-0F81A822467F}" type="sibTrans" cxnId="{DE8DAE1A-FBFD-4FDC-AC25-F891CF688402}">
      <dgm:prSet/>
      <dgm:spPr/>
      <dgm:t>
        <a:bodyPr/>
        <a:lstStyle/>
        <a:p>
          <a:endParaRPr lang="en-US" sz="2400">
            <a:latin typeface="Arial" panose="020B0604020202020204" pitchFamily="34" charset="0"/>
            <a:cs typeface="Arial" panose="020B0604020202020204" pitchFamily="34" charset="0"/>
          </a:endParaRPr>
        </a:p>
      </dgm:t>
    </dgm:pt>
    <dgm:pt modelId="{3459D4EE-23E7-431A-9078-F2D628B7657E}">
      <dgm:prSet phldrT="[Text]" custT="1"/>
      <dgm:spPr>
        <a:ln>
          <a:noFill/>
        </a:ln>
      </dgm:spPr>
      <dgm:t>
        <a:bodyPr/>
        <a:lstStyle/>
        <a:p>
          <a:r>
            <a:rPr lang="en-US" sz="2400" dirty="0">
              <a:latin typeface="Arial" panose="020B0604020202020204" pitchFamily="34" charset="0"/>
              <a:cs typeface="Arial" panose="020B0604020202020204" pitchFamily="34" charset="0"/>
            </a:rPr>
            <a:t>Air</a:t>
          </a:r>
        </a:p>
      </dgm:t>
    </dgm:pt>
    <dgm:pt modelId="{FE01E5F4-66AB-494B-8412-B1F2249AE1A8}" type="parTrans" cxnId="{58A2552B-9C71-45A4-995D-1DBE90CB2A8F}">
      <dgm:prSet/>
      <dgm:spPr/>
      <dgm:t>
        <a:bodyPr/>
        <a:lstStyle/>
        <a:p>
          <a:endParaRPr lang="en-US" sz="2400">
            <a:latin typeface="Arial" panose="020B0604020202020204" pitchFamily="34" charset="0"/>
            <a:cs typeface="Arial" panose="020B0604020202020204" pitchFamily="34" charset="0"/>
          </a:endParaRPr>
        </a:p>
      </dgm:t>
    </dgm:pt>
    <dgm:pt modelId="{019A52A4-AFD0-454E-8CC5-AD2C1EBEE575}" type="sibTrans" cxnId="{58A2552B-9C71-45A4-995D-1DBE90CB2A8F}">
      <dgm:prSet/>
      <dgm:spPr/>
      <dgm:t>
        <a:bodyPr/>
        <a:lstStyle/>
        <a:p>
          <a:endParaRPr lang="en-US" sz="2400">
            <a:latin typeface="Arial" panose="020B0604020202020204" pitchFamily="34" charset="0"/>
            <a:cs typeface="Arial" panose="020B0604020202020204" pitchFamily="34" charset="0"/>
          </a:endParaRPr>
        </a:p>
      </dgm:t>
    </dgm:pt>
    <dgm:pt modelId="{DF464BA0-FC8F-4798-B1F7-CC3E4C213D2B}">
      <dgm:prSet phldrT="[Text]" custT="1"/>
      <dgm:spPr>
        <a:ln>
          <a:noFill/>
        </a:ln>
      </dgm:spPr>
      <dgm:t>
        <a:bodyPr/>
        <a:lstStyle/>
        <a:p>
          <a:r>
            <a:rPr lang="en-US" sz="2400" dirty="0">
              <a:latin typeface="Arial" panose="020B0604020202020204" pitchFamily="34" charset="0"/>
              <a:cs typeface="Arial" panose="020B0604020202020204" pitchFamily="34" charset="0"/>
            </a:rPr>
            <a:t>Space</a:t>
          </a:r>
        </a:p>
      </dgm:t>
    </dgm:pt>
    <dgm:pt modelId="{DF59B503-4A01-4C87-9686-59D5113D6379}" type="parTrans" cxnId="{BFE22A06-A9C4-49D0-86D2-55D9D1FE610B}">
      <dgm:prSet/>
      <dgm:spPr/>
      <dgm:t>
        <a:bodyPr/>
        <a:lstStyle/>
        <a:p>
          <a:endParaRPr lang="en-US" sz="2400">
            <a:latin typeface="Arial" panose="020B0604020202020204" pitchFamily="34" charset="0"/>
            <a:cs typeface="Arial" panose="020B0604020202020204" pitchFamily="34" charset="0"/>
          </a:endParaRPr>
        </a:p>
      </dgm:t>
    </dgm:pt>
    <dgm:pt modelId="{CC14FFCC-6F7F-4768-8EAA-B8C1B37B600D}" type="sibTrans" cxnId="{BFE22A06-A9C4-49D0-86D2-55D9D1FE610B}">
      <dgm:prSet/>
      <dgm:spPr/>
      <dgm:t>
        <a:bodyPr/>
        <a:lstStyle/>
        <a:p>
          <a:endParaRPr lang="en-US" sz="2400">
            <a:latin typeface="Arial" panose="020B0604020202020204" pitchFamily="34" charset="0"/>
            <a:cs typeface="Arial" panose="020B0604020202020204" pitchFamily="34" charset="0"/>
          </a:endParaRPr>
        </a:p>
      </dgm:t>
    </dgm:pt>
    <dgm:pt modelId="{C2D2C784-990F-4EE2-AE30-3A5A8C766614}">
      <dgm:prSet phldrT="[Text]" custT="1"/>
      <dgm:spPr>
        <a:ln>
          <a:noFill/>
        </a:ln>
      </dgm:spPr>
      <dgm:t>
        <a:bodyPr/>
        <a:lstStyle/>
        <a:p>
          <a:r>
            <a:rPr lang="en-US" sz="2400" dirty="0">
              <a:latin typeface="Arial" panose="020B0604020202020204" pitchFamily="34" charset="0"/>
              <a:cs typeface="Arial" panose="020B0604020202020204" pitchFamily="34" charset="0"/>
            </a:rPr>
            <a:t>Sea</a:t>
          </a:r>
        </a:p>
      </dgm:t>
    </dgm:pt>
    <dgm:pt modelId="{728EC6B0-8AFC-414A-A7AB-8FC94A04EAC8}" type="parTrans" cxnId="{513E7CF6-50C8-4BB8-83D8-B236BCA3D796}">
      <dgm:prSet/>
      <dgm:spPr/>
      <dgm:t>
        <a:bodyPr/>
        <a:lstStyle/>
        <a:p>
          <a:endParaRPr lang="en-US" sz="2400">
            <a:latin typeface="Arial" panose="020B0604020202020204" pitchFamily="34" charset="0"/>
            <a:cs typeface="Arial" panose="020B0604020202020204" pitchFamily="34" charset="0"/>
          </a:endParaRPr>
        </a:p>
      </dgm:t>
    </dgm:pt>
    <dgm:pt modelId="{FD7FEFB6-9A4A-4094-A84C-89AFCB21933D}" type="sibTrans" cxnId="{513E7CF6-50C8-4BB8-83D8-B236BCA3D796}">
      <dgm:prSet/>
      <dgm:spPr/>
      <dgm:t>
        <a:bodyPr/>
        <a:lstStyle/>
        <a:p>
          <a:endParaRPr lang="en-US" sz="2400">
            <a:latin typeface="Arial" panose="020B0604020202020204" pitchFamily="34" charset="0"/>
            <a:cs typeface="Arial" panose="020B0604020202020204" pitchFamily="34" charset="0"/>
          </a:endParaRPr>
        </a:p>
      </dgm:t>
    </dgm:pt>
    <dgm:pt modelId="{2548D0A6-5CFA-454E-80FE-AA7D6BAC2464}" type="pres">
      <dgm:prSet presAssocID="{DCE6BA5A-9892-453C-93C1-B551C1303AD3}" presName="cycle" presStyleCnt="0">
        <dgm:presLayoutVars>
          <dgm:chMax val="1"/>
          <dgm:dir/>
          <dgm:animLvl val="ctr"/>
          <dgm:resizeHandles val="exact"/>
        </dgm:presLayoutVars>
      </dgm:prSet>
      <dgm:spPr/>
    </dgm:pt>
    <dgm:pt modelId="{9AE579D6-315D-4194-A9D3-6674456A0C18}" type="pres">
      <dgm:prSet presAssocID="{D97BB243-AA2F-4859-B72E-8521B10AFC41}" presName="centerShape" presStyleLbl="node0" presStyleIdx="0" presStyleCnt="1"/>
      <dgm:spPr/>
    </dgm:pt>
    <dgm:pt modelId="{52BB2D97-FE81-4FF5-A2EB-233AFA6084E0}" type="pres">
      <dgm:prSet presAssocID="{059DF64A-2E5E-49FF-8ABE-540BAD5B5E3E}" presName="parTrans" presStyleLbl="bgSibTrans2D1" presStyleIdx="0" presStyleCnt="4"/>
      <dgm:spPr/>
    </dgm:pt>
    <dgm:pt modelId="{0CB07070-55CD-41FC-9AC5-6DF0C05A05D5}" type="pres">
      <dgm:prSet presAssocID="{CF1D17AF-405F-4207-BA0D-FA1A62A3B60E}" presName="node" presStyleLbl="node1" presStyleIdx="0" presStyleCnt="4">
        <dgm:presLayoutVars>
          <dgm:bulletEnabled val="1"/>
        </dgm:presLayoutVars>
      </dgm:prSet>
      <dgm:spPr/>
    </dgm:pt>
    <dgm:pt modelId="{8B7F3AAB-02AD-45C8-9079-1BD536601A94}" type="pres">
      <dgm:prSet presAssocID="{728EC6B0-8AFC-414A-A7AB-8FC94A04EAC8}" presName="parTrans" presStyleLbl="bgSibTrans2D1" presStyleIdx="1" presStyleCnt="4"/>
      <dgm:spPr/>
    </dgm:pt>
    <dgm:pt modelId="{26E8633E-8D95-49B4-9672-E3EBF778F3DA}" type="pres">
      <dgm:prSet presAssocID="{C2D2C784-990F-4EE2-AE30-3A5A8C766614}" presName="node" presStyleLbl="node1" presStyleIdx="1" presStyleCnt="4">
        <dgm:presLayoutVars>
          <dgm:bulletEnabled val="1"/>
        </dgm:presLayoutVars>
      </dgm:prSet>
      <dgm:spPr/>
    </dgm:pt>
    <dgm:pt modelId="{A4A777EB-BFC2-4118-9BFF-3835636E95B6}" type="pres">
      <dgm:prSet presAssocID="{FE01E5F4-66AB-494B-8412-B1F2249AE1A8}" presName="parTrans" presStyleLbl="bgSibTrans2D1" presStyleIdx="2" presStyleCnt="4"/>
      <dgm:spPr/>
    </dgm:pt>
    <dgm:pt modelId="{C0414BFE-385B-4454-89A8-21486182B1D4}" type="pres">
      <dgm:prSet presAssocID="{3459D4EE-23E7-431A-9078-F2D628B7657E}" presName="node" presStyleLbl="node1" presStyleIdx="2" presStyleCnt="4">
        <dgm:presLayoutVars>
          <dgm:bulletEnabled val="1"/>
        </dgm:presLayoutVars>
      </dgm:prSet>
      <dgm:spPr/>
    </dgm:pt>
    <dgm:pt modelId="{C667740F-0D90-4731-AA71-E7E002E6BC41}" type="pres">
      <dgm:prSet presAssocID="{DF59B503-4A01-4C87-9686-59D5113D6379}" presName="parTrans" presStyleLbl="bgSibTrans2D1" presStyleIdx="3" presStyleCnt="4"/>
      <dgm:spPr/>
    </dgm:pt>
    <dgm:pt modelId="{2F993A13-1F18-409E-AF3D-32E78703685C}" type="pres">
      <dgm:prSet presAssocID="{DF464BA0-FC8F-4798-B1F7-CC3E4C213D2B}" presName="node" presStyleLbl="node1" presStyleIdx="3" presStyleCnt="4">
        <dgm:presLayoutVars>
          <dgm:bulletEnabled val="1"/>
        </dgm:presLayoutVars>
      </dgm:prSet>
      <dgm:spPr/>
    </dgm:pt>
  </dgm:ptLst>
  <dgm:cxnLst>
    <dgm:cxn modelId="{BFE22A06-A9C4-49D0-86D2-55D9D1FE610B}" srcId="{D97BB243-AA2F-4859-B72E-8521B10AFC41}" destId="{DF464BA0-FC8F-4798-B1F7-CC3E4C213D2B}" srcOrd="3" destOrd="0" parTransId="{DF59B503-4A01-4C87-9686-59D5113D6379}" sibTransId="{CC14FFCC-6F7F-4768-8EAA-B8C1B37B600D}"/>
    <dgm:cxn modelId="{DE8DAE1A-FBFD-4FDC-AC25-F891CF688402}" srcId="{D97BB243-AA2F-4859-B72E-8521B10AFC41}" destId="{CF1D17AF-405F-4207-BA0D-FA1A62A3B60E}" srcOrd="0" destOrd="0" parTransId="{059DF64A-2E5E-49FF-8ABE-540BAD5B5E3E}" sibTransId="{562C4C65-5DD3-46B6-810B-0F81A822467F}"/>
    <dgm:cxn modelId="{58A2552B-9C71-45A4-995D-1DBE90CB2A8F}" srcId="{D97BB243-AA2F-4859-B72E-8521B10AFC41}" destId="{3459D4EE-23E7-431A-9078-F2D628B7657E}" srcOrd="2" destOrd="0" parTransId="{FE01E5F4-66AB-494B-8412-B1F2249AE1A8}" sibTransId="{019A52A4-AFD0-454E-8CC5-AD2C1EBEE575}"/>
    <dgm:cxn modelId="{4C4BAC7D-5DE7-49CB-94A0-7BF7744F9C36}" type="presOf" srcId="{D97BB243-AA2F-4859-B72E-8521B10AFC41}" destId="{9AE579D6-315D-4194-A9D3-6674456A0C18}" srcOrd="0" destOrd="0" presId="urn:microsoft.com/office/officeart/2005/8/layout/radial4"/>
    <dgm:cxn modelId="{BE464980-7983-473B-9AF2-31B73143C4AA}" srcId="{DCE6BA5A-9892-453C-93C1-B551C1303AD3}" destId="{D97BB243-AA2F-4859-B72E-8521B10AFC41}" srcOrd="0" destOrd="0" parTransId="{E349E504-11FD-47D5-A1BE-1030799B1B87}" sibTransId="{A71BDD7F-7BB4-4C06-8BB6-9758D02723CD}"/>
    <dgm:cxn modelId="{C810DA83-4A99-4778-8788-7BF4DC695EA9}" type="presOf" srcId="{DF464BA0-FC8F-4798-B1F7-CC3E4C213D2B}" destId="{2F993A13-1F18-409E-AF3D-32E78703685C}" srcOrd="0" destOrd="0" presId="urn:microsoft.com/office/officeart/2005/8/layout/radial4"/>
    <dgm:cxn modelId="{D7101289-5932-4BD3-A99F-A6282171AD3E}" type="presOf" srcId="{FE01E5F4-66AB-494B-8412-B1F2249AE1A8}" destId="{A4A777EB-BFC2-4118-9BFF-3835636E95B6}" srcOrd="0" destOrd="0" presId="urn:microsoft.com/office/officeart/2005/8/layout/radial4"/>
    <dgm:cxn modelId="{AAC87989-26EF-4202-9F6D-D6FAA85A2BB7}" type="presOf" srcId="{DCE6BA5A-9892-453C-93C1-B551C1303AD3}" destId="{2548D0A6-5CFA-454E-80FE-AA7D6BAC2464}" srcOrd="0" destOrd="0" presId="urn:microsoft.com/office/officeart/2005/8/layout/radial4"/>
    <dgm:cxn modelId="{230ECE99-C66C-4CB3-B065-D9902E57B02C}" type="presOf" srcId="{059DF64A-2E5E-49FF-8ABE-540BAD5B5E3E}" destId="{52BB2D97-FE81-4FF5-A2EB-233AFA6084E0}" srcOrd="0" destOrd="0" presId="urn:microsoft.com/office/officeart/2005/8/layout/radial4"/>
    <dgm:cxn modelId="{49F6ACA9-FCB6-46DB-BCBC-2569BAC8E15E}" type="presOf" srcId="{C2D2C784-990F-4EE2-AE30-3A5A8C766614}" destId="{26E8633E-8D95-49B4-9672-E3EBF778F3DA}" srcOrd="0" destOrd="0" presId="urn:microsoft.com/office/officeart/2005/8/layout/radial4"/>
    <dgm:cxn modelId="{15EE8DAA-CB92-4862-B0F7-99BD0F582A61}" type="presOf" srcId="{CF1D17AF-405F-4207-BA0D-FA1A62A3B60E}" destId="{0CB07070-55CD-41FC-9AC5-6DF0C05A05D5}" srcOrd="0" destOrd="0" presId="urn:microsoft.com/office/officeart/2005/8/layout/radial4"/>
    <dgm:cxn modelId="{1600A1B7-4828-4B01-9EE8-2803BB016C1E}" type="presOf" srcId="{728EC6B0-8AFC-414A-A7AB-8FC94A04EAC8}" destId="{8B7F3AAB-02AD-45C8-9079-1BD536601A94}" srcOrd="0" destOrd="0" presId="urn:microsoft.com/office/officeart/2005/8/layout/radial4"/>
    <dgm:cxn modelId="{93112CBC-6550-4CB0-BBEC-CA80F408AD96}" type="presOf" srcId="{DF59B503-4A01-4C87-9686-59D5113D6379}" destId="{C667740F-0D90-4731-AA71-E7E002E6BC41}" srcOrd="0" destOrd="0" presId="urn:microsoft.com/office/officeart/2005/8/layout/radial4"/>
    <dgm:cxn modelId="{7EFCBDE3-6F89-44E5-8D36-857F9ADA730D}" type="presOf" srcId="{3459D4EE-23E7-431A-9078-F2D628B7657E}" destId="{C0414BFE-385B-4454-89A8-21486182B1D4}" srcOrd="0" destOrd="0" presId="urn:microsoft.com/office/officeart/2005/8/layout/radial4"/>
    <dgm:cxn modelId="{513E7CF6-50C8-4BB8-83D8-B236BCA3D796}" srcId="{D97BB243-AA2F-4859-B72E-8521B10AFC41}" destId="{C2D2C784-990F-4EE2-AE30-3A5A8C766614}" srcOrd="1" destOrd="0" parTransId="{728EC6B0-8AFC-414A-A7AB-8FC94A04EAC8}" sibTransId="{FD7FEFB6-9A4A-4094-A84C-89AFCB21933D}"/>
    <dgm:cxn modelId="{BCFEF2F9-16ED-46D5-BAD9-31C8E64C6034}" type="presParOf" srcId="{2548D0A6-5CFA-454E-80FE-AA7D6BAC2464}" destId="{9AE579D6-315D-4194-A9D3-6674456A0C18}" srcOrd="0" destOrd="0" presId="urn:microsoft.com/office/officeart/2005/8/layout/radial4"/>
    <dgm:cxn modelId="{442EC3C9-5AFF-4EE9-BD66-0598EE0FFB59}" type="presParOf" srcId="{2548D0A6-5CFA-454E-80FE-AA7D6BAC2464}" destId="{52BB2D97-FE81-4FF5-A2EB-233AFA6084E0}" srcOrd="1" destOrd="0" presId="urn:microsoft.com/office/officeart/2005/8/layout/radial4"/>
    <dgm:cxn modelId="{2CBCBD36-FB53-494B-B604-D5ACB0385088}" type="presParOf" srcId="{2548D0A6-5CFA-454E-80FE-AA7D6BAC2464}" destId="{0CB07070-55CD-41FC-9AC5-6DF0C05A05D5}" srcOrd="2" destOrd="0" presId="urn:microsoft.com/office/officeart/2005/8/layout/radial4"/>
    <dgm:cxn modelId="{DA66B911-A54D-4A37-9CD9-9C35588ABE7E}" type="presParOf" srcId="{2548D0A6-5CFA-454E-80FE-AA7D6BAC2464}" destId="{8B7F3AAB-02AD-45C8-9079-1BD536601A94}" srcOrd="3" destOrd="0" presId="urn:microsoft.com/office/officeart/2005/8/layout/radial4"/>
    <dgm:cxn modelId="{654E3C64-2CEB-421D-9B07-DD28F62980A8}" type="presParOf" srcId="{2548D0A6-5CFA-454E-80FE-AA7D6BAC2464}" destId="{26E8633E-8D95-49B4-9672-E3EBF778F3DA}" srcOrd="4" destOrd="0" presId="urn:microsoft.com/office/officeart/2005/8/layout/radial4"/>
    <dgm:cxn modelId="{5D11BB5F-68CC-4C9A-B1AB-F3CE03CCD831}" type="presParOf" srcId="{2548D0A6-5CFA-454E-80FE-AA7D6BAC2464}" destId="{A4A777EB-BFC2-4118-9BFF-3835636E95B6}" srcOrd="5" destOrd="0" presId="urn:microsoft.com/office/officeart/2005/8/layout/radial4"/>
    <dgm:cxn modelId="{8254DCAA-4B8C-4DAE-9D61-3ACA5FD0B752}" type="presParOf" srcId="{2548D0A6-5CFA-454E-80FE-AA7D6BAC2464}" destId="{C0414BFE-385B-4454-89A8-21486182B1D4}" srcOrd="6" destOrd="0" presId="urn:microsoft.com/office/officeart/2005/8/layout/radial4"/>
    <dgm:cxn modelId="{2A2ADFB1-7B20-4715-A44C-0E1456607AE0}" type="presParOf" srcId="{2548D0A6-5CFA-454E-80FE-AA7D6BAC2464}" destId="{C667740F-0D90-4731-AA71-E7E002E6BC41}" srcOrd="7" destOrd="0" presId="urn:microsoft.com/office/officeart/2005/8/layout/radial4"/>
    <dgm:cxn modelId="{E00374BE-773E-459C-BF68-CE6B4FF6F0E7}" type="presParOf" srcId="{2548D0A6-5CFA-454E-80FE-AA7D6BAC2464}" destId="{2F993A13-1F18-409E-AF3D-32E78703685C}" srcOrd="8"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FCEF4B4-F259-420D-BD6D-E2FA2F2D4412}"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5318E0B2-C55A-4447-9335-4718B26DCBD8}">
      <dgm:prSet custT="1"/>
      <dgm:spPr>
        <a:solidFill>
          <a:schemeClr val="accent3">
            <a:lumMod val="40000"/>
            <a:lumOff val="60000"/>
          </a:schemeClr>
        </a:solidFill>
      </dgm:spPr>
      <dgm:t>
        <a:bodyPr/>
        <a:lstStyle/>
        <a:p>
          <a:pPr algn="l"/>
          <a:r>
            <a:rPr lang="en-US" sz="2400" dirty="0">
              <a:solidFill>
                <a:srgbClr val="3C4743"/>
              </a:solidFill>
              <a:latin typeface="Arial" panose="020B0604020202020204" pitchFamily="34" charset="0"/>
              <a:cs typeface="Arial" panose="020B0604020202020204" pitchFamily="34" charset="0"/>
            </a:rPr>
            <a:t>Per the DoD, USCYBERCOM is required to achieve the following strategic imperatives:</a:t>
          </a:r>
        </a:p>
      </dgm:t>
    </dgm:pt>
    <dgm:pt modelId="{CDA6CB4C-A788-47DA-8F19-D1FAF7E79F52}" type="parTrans" cxnId="{DA0D05E8-2BBE-4FC3-9B13-62948C62E2B7}">
      <dgm:prSet/>
      <dgm:spPr/>
      <dgm:t>
        <a:bodyPr/>
        <a:lstStyle/>
        <a:p>
          <a:endParaRPr lang="en-US"/>
        </a:p>
      </dgm:t>
    </dgm:pt>
    <dgm:pt modelId="{631E783F-6583-4A1D-94E6-91AECA641F94}" type="sibTrans" cxnId="{DA0D05E8-2BBE-4FC3-9B13-62948C62E2B7}">
      <dgm:prSet/>
      <dgm:spPr/>
      <dgm:t>
        <a:bodyPr/>
        <a:lstStyle/>
        <a:p>
          <a:endParaRPr lang="en-US"/>
        </a:p>
      </dgm:t>
    </dgm:pt>
    <dgm:pt modelId="{EC3BB723-D004-41D7-8A24-7B379F32D0D3}">
      <dgm:prSet custT="1"/>
      <dgm:spPr>
        <a:solidFill>
          <a:schemeClr val="bg2">
            <a:lumMod val="95000"/>
            <a:alpha val="90000"/>
          </a:schemeClr>
        </a:solidFill>
        <a:ln>
          <a:solidFill>
            <a:schemeClr val="accent3">
              <a:lumMod val="40000"/>
              <a:lumOff val="60000"/>
            </a:schemeClr>
          </a:solidFill>
        </a:ln>
      </dgm:spPr>
      <dgm:t>
        <a:bodyPr/>
        <a:lstStyle/>
        <a:p>
          <a:pPr algn="l"/>
          <a:r>
            <a:rPr lang="en-US" sz="2200" dirty="0">
              <a:solidFill>
                <a:srgbClr val="3C4743"/>
              </a:solidFill>
              <a:latin typeface="Arial" panose="020B0604020202020204" pitchFamily="34" charset="0"/>
              <a:cs typeface="Arial" panose="020B0604020202020204" pitchFamily="34" charset="0"/>
            </a:rPr>
            <a:t>Achieve and maintain overmatch of adversary capabilities.</a:t>
          </a:r>
        </a:p>
      </dgm:t>
    </dgm:pt>
    <dgm:pt modelId="{AC6CDD1A-56D9-4316-8564-BEA8044DF62E}" type="parTrans" cxnId="{F9AA453C-4FC0-4C01-A44D-CB248536A5BD}">
      <dgm:prSet/>
      <dgm:spPr/>
      <dgm:t>
        <a:bodyPr/>
        <a:lstStyle/>
        <a:p>
          <a:endParaRPr lang="en-US"/>
        </a:p>
      </dgm:t>
    </dgm:pt>
    <dgm:pt modelId="{51940875-14D8-4A41-B72C-8124769DA6C6}" type="sibTrans" cxnId="{F9AA453C-4FC0-4C01-A44D-CB248536A5BD}">
      <dgm:prSet/>
      <dgm:spPr/>
      <dgm:t>
        <a:bodyPr/>
        <a:lstStyle/>
        <a:p>
          <a:endParaRPr lang="en-US"/>
        </a:p>
      </dgm:t>
    </dgm:pt>
    <dgm:pt modelId="{4E506B06-DDA1-41C1-BC8F-517A40456153}">
      <dgm:prSet custT="1"/>
      <dgm:spPr>
        <a:solidFill>
          <a:schemeClr val="bg2">
            <a:lumMod val="95000"/>
            <a:alpha val="90000"/>
          </a:schemeClr>
        </a:solidFill>
        <a:ln>
          <a:solidFill>
            <a:schemeClr val="accent3">
              <a:lumMod val="40000"/>
              <a:lumOff val="60000"/>
            </a:schemeClr>
          </a:solidFill>
        </a:ln>
      </dgm:spPr>
      <dgm:t>
        <a:bodyPr/>
        <a:lstStyle/>
        <a:p>
          <a:pPr algn="l"/>
          <a:r>
            <a:rPr lang="en-US" sz="2200" dirty="0">
              <a:solidFill>
                <a:srgbClr val="3C4743"/>
              </a:solidFill>
              <a:latin typeface="Arial" panose="020B0604020202020204" pitchFamily="34" charset="0"/>
              <a:cs typeface="Arial" panose="020B0604020202020204" pitchFamily="34" charset="0"/>
            </a:rPr>
            <a:t>Create cyberspace advantages to enhance operations in all domains.</a:t>
          </a:r>
        </a:p>
      </dgm:t>
    </dgm:pt>
    <dgm:pt modelId="{3C99C089-29EE-4424-9413-5E66436B51A7}" type="parTrans" cxnId="{6D9D3861-9AAA-46AA-83DE-68E50C216FE3}">
      <dgm:prSet/>
      <dgm:spPr/>
      <dgm:t>
        <a:bodyPr/>
        <a:lstStyle/>
        <a:p>
          <a:endParaRPr lang="en-US"/>
        </a:p>
      </dgm:t>
    </dgm:pt>
    <dgm:pt modelId="{B9DAE4EC-741B-46FB-9C12-E534ED4D0243}" type="sibTrans" cxnId="{6D9D3861-9AAA-46AA-83DE-68E50C216FE3}">
      <dgm:prSet/>
      <dgm:spPr/>
      <dgm:t>
        <a:bodyPr/>
        <a:lstStyle/>
        <a:p>
          <a:endParaRPr lang="en-US"/>
        </a:p>
      </dgm:t>
    </dgm:pt>
    <dgm:pt modelId="{79A1C81C-FC2C-454D-85BC-F1F806336A7A}">
      <dgm:prSet custT="1"/>
      <dgm:spPr>
        <a:solidFill>
          <a:schemeClr val="bg2">
            <a:lumMod val="95000"/>
            <a:alpha val="90000"/>
          </a:schemeClr>
        </a:solidFill>
        <a:ln>
          <a:solidFill>
            <a:schemeClr val="accent3">
              <a:lumMod val="40000"/>
              <a:lumOff val="60000"/>
            </a:schemeClr>
          </a:solidFill>
        </a:ln>
      </dgm:spPr>
      <dgm:t>
        <a:bodyPr/>
        <a:lstStyle/>
        <a:p>
          <a:pPr algn="l"/>
          <a:r>
            <a:rPr lang="en-US" sz="2200" dirty="0">
              <a:solidFill>
                <a:srgbClr val="3C4743"/>
              </a:solidFill>
              <a:latin typeface="Arial" panose="020B0604020202020204" pitchFamily="34" charset="0"/>
              <a:cs typeface="Arial" panose="020B0604020202020204" pitchFamily="34" charset="0"/>
            </a:rPr>
            <a:t>Create information advantages to support operational outcomes and achieve strategic impact.</a:t>
          </a:r>
        </a:p>
      </dgm:t>
    </dgm:pt>
    <dgm:pt modelId="{452E805A-927A-4E92-A553-DFC83BA05EA1}" type="parTrans" cxnId="{B9260101-CE92-4BEC-A7F4-6D73E5767941}">
      <dgm:prSet/>
      <dgm:spPr/>
      <dgm:t>
        <a:bodyPr/>
        <a:lstStyle/>
        <a:p>
          <a:endParaRPr lang="en-US"/>
        </a:p>
      </dgm:t>
    </dgm:pt>
    <dgm:pt modelId="{58196F31-EB78-467C-8517-CEAFAAE8F5B6}" type="sibTrans" cxnId="{B9260101-CE92-4BEC-A7F4-6D73E5767941}">
      <dgm:prSet/>
      <dgm:spPr/>
      <dgm:t>
        <a:bodyPr/>
        <a:lstStyle/>
        <a:p>
          <a:endParaRPr lang="en-US"/>
        </a:p>
      </dgm:t>
    </dgm:pt>
    <dgm:pt modelId="{DA4F6436-0B64-48FE-8BD1-82E2549AB884}">
      <dgm:prSet custT="1"/>
      <dgm:spPr>
        <a:solidFill>
          <a:schemeClr val="bg2">
            <a:lumMod val="95000"/>
            <a:alpha val="90000"/>
          </a:schemeClr>
        </a:solidFill>
        <a:ln>
          <a:solidFill>
            <a:schemeClr val="accent3">
              <a:lumMod val="40000"/>
              <a:lumOff val="60000"/>
            </a:schemeClr>
          </a:solidFill>
        </a:ln>
      </dgm:spPr>
      <dgm:t>
        <a:bodyPr/>
        <a:lstStyle/>
        <a:p>
          <a:pPr algn="l"/>
          <a:r>
            <a:rPr lang="en-US" sz="2200" dirty="0">
              <a:solidFill>
                <a:srgbClr val="3C4743"/>
              </a:solidFill>
              <a:latin typeface="Arial" panose="020B0604020202020204" pitchFamily="34" charset="0"/>
              <a:cs typeface="Arial" panose="020B0604020202020204" pitchFamily="34" charset="0"/>
            </a:rPr>
            <a:t>Operationalize the battlespace for agile and responsive maneuver.</a:t>
          </a:r>
        </a:p>
      </dgm:t>
    </dgm:pt>
    <dgm:pt modelId="{EA58258B-104E-4AE4-8B1C-4D3E01C4AC22}" type="parTrans" cxnId="{2A3C9146-E957-4E48-A477-8D46C2D6D1FB}">
      <dgm:prSet/>
      <dgm:spPr/>
      <dgm:t>
        <a:bodyPr/>
        <a:lstStyle/>
        <a:p>
          <a:endParaRPr lang="en-US"/>
        </a:p>
      </dgm:t>
    </dgm:pt>
    <dgm:pt modelId="{B395D089-756E-424C-869A-082087013A83}" type="sibTrans" cxnId="{2A3C9146-E957-4E48-A477-8D46C2D6D1FB}">
      <dgm:prSet/>
      <dgm:spPr/>
      <dgm:t>
        <a:bodyPr/>
        <a:lstStyle/>
        <a:p>
          <a:endParaRPr lang="en-US"/>
        </a:p>
      </dgm:t>
    </dgm:pt>
    <dgm:pt modelId="{3DCDDE26-5CEC-4DB4-9A10-0FA8548EE85D}">
      <dgm:prSet custT="1"/>
      <dgm:spPr>
        <a:solidFill>
          <a:schemeClr val="bg2">
            <a:lumMod val="95000"/>
            <a:alpha val="90000"/>
          </a:schemeClr>
        </a:solidFill>
        <a:ln>
          <a:solidFill>
            <a:schemeClr val="accent3">
              <a:lumMod val="40000"/>
              <a:lumOff val="60000"/>
            </a:schemeClr>
          </a:solidFill>
        </a:ln>
      </dgm:spPr>
      <dgm:t>
        <a:bodyPr/>
        <a:lstStyle/>
        <a:p>
          <a:pPr algn="l"/>
          <a:r>
            <a:rPr lang="en-US" sz="2200" dirty="0">
              <a:solidFill>
                <a:srgbClr val="3C4743"/>
              </a:solidFill>
              <a:latin typeface="Arial" panose="020B0604020202020204" pitchFamily="34" charset="0"/>
              <a:cs typeface="Arial" panose="020B0604020202020204" pitchFamily="34" charset="0"/>
            </a:rPr>
            <a:t>Expand, deepen, and operationalize partnerships.</a:t>
          </a:r>
        </a:p>
      </dgm:t>
    </dgm:pt>
    <dgm:pt modelId="{4EF231D3-AEEA-428F-9D09-567D27D2F1EF}" type="parTrans" cxnId="{B88700ED-EACD-4FA6-8F6C-93849DBD90C6}">
      <dgm:prSet/>
      <dgm:spPr/>
      <dgm:t>
        <a:bodyPr/>
        <a:lstStyle/>
        <a:p>
          <a:endParaRPr lang="en-US"/>
        </a:p>
      </dgm:t>
    </dgm:pt>
    <dgm:pt modelId="{6B1659C0-1798-4657-9474-9ABC7763840A}" type="sibTrans" cxnId="{B88700ED-EACD-4FA6-8F6C-93849DBD90C6}">
      <dgm:prSet/>
      <dgm:spPr/>
      <dgm:t>
        <a:bodyPr/>
        <a:lstStyle/>
        <a:p>
          <a:endParaRPr lang="en-US"/>
        </a:p>
      </dgm:t>
    </dgm:pt>
    <dgm:pt modelId="{887228B0-9A13-48AF-8BEE-64134796A4B6}" type="pres">
      <dgm:prSet presAssocID="{2FCEF4B4-F259-420D-BD6D-E2FA2F2D4412}" presName="Name0" presStyleCnt="0">
        <dgm:presLayoutVars>
          <dgm:dir/>
          <dgm:animLvl val="lvl"/>
          <dgm:resizeHandles val="exact"/>
        </dgm:presLayoutVars>
      </dgm:prSet>
      <dgm:spPr/>
    </dgm:pt>
    <dgm:pt modelId="{1180800F-7BD6-43A9-81A0-E157183EC43D}" type="pres">
      <dgm:prSet presAssocID="{5318E0B2-C55A-4447-9335-4718B26DCBD8}" presName="linNode" presStyleCnt="0"/>
      <dgm:spPr/>
    </dgm:pt>
    <dgm:pt modelId="{CB119149-1B62-4394-B557-AB5EE89A5137}" type="pres">
      <dgm:prSet presAssocID="{5318E0B2-C55A-4447-9335-4718B26DCBD8}" presName="parTx" presStyleLbl="revTx" presStyleIdx="0" presStyleCnt="1" custScaleX="137763" custScaleY="130821">
        <dgm:presLayoutVars>
          <dgm:chMax val="1"/>
          <dgm:bulletEnabled val="1"/>
        </dgm:presLayoutVars>
      </dgm:prSet>
      <dgm:spPr/>
    </dgm:pt>
    <dgm:pt modelId="{3CC21D42-BACF-4ED9-B063-5189C68CB236}" type="pres">
      <dgm:prSet presAssocID="{5318E0B2-C55A-4447-9335-4718B26DCBD8}" presName="bracket" presStyleLbl="parChTrans1D1" presStyleIdx="0" presStyleCnt="1"/>
      <dgm:spPr>
        <a:noFill/>
        <a:ln>
          <a:solidFill>
            <a:schemeClr val="accent3">
              <a:lumMod val="40000"/>
              <a:lumOff val="60000"/>
            </a:schemeClr>
          </a:solidFill>
        </a:ln>
      </dgm:spPr>
    </dgm:pt>
    <dgm:pt modelId="{A3CE6D63-B2AF-4CCA-9C60-FBA1CFB44A58}" type="pres">
      <dgm:prSet presAssocID="{5318E0B2-C55A-4447-9335-4718B26DCBD8}" presName="spH" presStyleCnt="0"/>
      <dgm:spPr/>
    </dgm:pt>
    <dgm:pt modelId="{A095BF5D-C3EA-4396-9C8B-89AD53CD0FAA}" type="pres">
      <dgm:prSet presAssocID="{5318E0B2-C55A-4447-9335-4718B26DCBD8}" presName="desTx" presStyleLbl="node1" presStyleIdx="0" presStyleCnt="1">
        <dgm:presLayoutVars>
          <dgm:bulletEnabled val="1"/>
        </dgm:presLayoutVars>
      </dgm:prSet>
      <dgm:spPr/>
    </dgm:pt>
  </dgm:ptLst>
  <dgm:cxnLst>
    <dgm:cxn modelId="{B9260101-CE92-4BEC-A7F4-6D73E5767941}" srcId="{5318E0B2-C55A-4447-9335-4718B26DCBD8}" destId="{79A1C81C-FC2C-454D-85BC-F1F806336A7A}" srcOrd="2" destOrd="0" parTransId="{452E805A-927A-4E92-A553-DFC83BA05EA1}" sibTransId="{58196F31-EB78-467C-8517-CEAFAAE8F5B6}"/>
    <dgm:cxn modelId="{6EA5E801-1DC9-4157-AB0A-6D635A772BFA}" type="presOf" srcId="{5318E0B2-C55A-4447-9335-4718B26DCBD8}" destId="{CB119149-1B62-4394-B557-AB5EE89A5137}" srcOrd="0" destOrd="0" presId="urn:diagrams.loki3.com/BracketList"/>
    <dgm:cxn modelId="{F7F2DE33-1318-4288-9A0A-36F3C71016DF}" type="presOf" srcId="{2FCEF4B4-F259-420D-BD6D-E2FA2F2D4412}" destId="{887228B0-9A13-48AF-8BEE-64134796A4B6}" srcOrd="0" destOrd="0" presId="urn:diagrams.loki3.com/BracketList"/>
    <dgm:cxn modelId="{F9AA453C-4FC0-4C01-A44D-CB248536A5BD}" srcId="{5318E0B2-C55A-4447-9335-4718B26DCBD8}" destId="{EC3BB723-D004-41D7-8A24-7B379F32D0D3}" srcOrd="0" destOrd="0" parTransId="{AC6CDD1A-56D9-4316-8564-BEA8044DF62E}" sibTransId="{51940875-14D8-4A41-B72C-8124769DA6C6}"/>
    <dgm:cxn modelId="{6D9D3861-9AAA-46AA-83DE-68E50C216FE3}" srcId="{5318E0B2-C55A-4447-9335-4718B26DCBD8}" destId="{4E506B06-DDA1-41C1-BC8F-517A40456153}" srcOrd="1" destOrd="0" parTransId="{3C99C089-29EE-4424-9413-5E66436B51A7}" sibTransId="{B9DAE4EC-741B-46FB-9C12-E534ED4D0243}"/>
    <dgm:cxn modelId="{2A3C9146-E957-4E48-A477-8D46C2D6D1FB}" srcId="{5318E0B2-C55A-4447-9335-4718B26DCBD8}" destId="{DA4F6436-0B64-48FE-8BD1-82E2549AB884}" srcOrd="3" destOrd="0" parTransId="{EA58258B-104E-4AE4-8B1C-4D3E01C4AC22}" sibTransId="{B395D089-756E-424C-869A-082087013A83}"/>
    <dgm:cxn modelId="{4EEBFB51-727E-4274-90B1-1EB329C1A3E6}" type="presOf" srcId="{4E506B06-DDA1-41C1-BC8F-517A40456153}" destId="{A095BF5D-C3EA-4396-9C8B-89AD53CD0FAA}" srcOrd="0" destOrd="1" presId="urn:diagrams.loki3.com/BracketList"/>
    <dgm:cxn modelId="{82A6BA94-D1E7-43D5-B1D7-5AFC140DF978}" type="presOf" srcId="{79A1C81C-FC2C-454D-85BC-F1F806336A7A}" destId="{A095BF5D-C3EA-4396-9C8B-89AD53CD0FAA}" srcOrd="0" destOrd="2" presId="urn:diagrams.loki3.com/BracketList"/>
    <dgm:cxn modelId="{55640CA4-D3AF-47B1-8EB0-A240AF70D1E7}" type="presOf" srcId="{DA4F6436-0B64-48FE-8BD1-82E2549AB884}" destId="{A095BF5D-C3EA-4396-9C8B-89AD53CD0FAA}" srcOrd="0" destOrd="3" presId="urn:diagrams.loki3.com/BracketList"/>
    <dgm:cxn modelId="{E45887B5-ADFA-4CA6-B797-2648C6D01E10}" type="presOf" srcId="{EC3BB723-D004-41D7-8A24-7B379F32D0D3}" destId="{A095BF5D-C3EA-4396-9C8B-89AD53CD0FAA}" srcOrd="0" destOrd="0" presId="urn:diagrams.loki3.com/BracketList"/>
    <dgm:cxn modelId="{DA0D05E8-2BBE-4FC3-9B13-62948C62E2B7}" srcId="{2FCEF4B4-F259-420D-BD6D-E2FA2F2D4412}" destId="{5318E0B2-C55A-4447-9335-4718B26DCBD8}" srcOrd="0" destOrd="0" parTransId="{CDA6CB4C-A788-47DA-8F19-D1FAF7E79F52}" sibTransId="{631E783F-6583-4A1D-94E6-91AECA641F94}"/>
    <dgm:cxn modelId="{B88700ED-EACD-4FA6-8F6C-93849DBD90C6}" srcId="{5318E0B2-C55A-4447-9335-4718B26DCBD8}" destId="{3DCDDE26-5CEC-4DB4-9A10-0FA8548EE85D}" srcOrd="4" destOrd="0" parTransId="{4EF231D3-AEEA-428F-9D09-567D27D2F1EF}" sibTransId="{6B1659C0-1798-4657-9474-9ABC7763840A}"/>
    <dgm:cxn modelId="{B29A35F4-5852-4342-982C-2765E93DFF41}" type="presOf" srcId="{3DCDDE26-5CEC-4DB4-9A10-0FA8548EE85D}" destId="{A095BF5D-C3EA-4396-9C8B-89AD53CD0FAA}" srcOrd="0" destOrd="4" presId="urn:diagrams.loki3.com/BracketList"/>
    <dgm:cxn modelId="{94CBB367-A4F8-46E4-93CE-A23253AD1230}" type="presParOf" srcId="{887228B0-9A13-48AF-8BEE-64134796A4B6}" destId="{1180800F-7BD6-43A9-81A0-E157183EC43D}" srcOrd="0" destOrd="0" presId="urn:diagrams.loki3.com/BracketList"/>
    <dgm:cxn modelId="{33719824-A625-4A47-B442-2B2703832096}" type="presParOf" srcId="{1180800F-7BD6-43A9-81A0-E157183EC43D}" destId="{CB119149-1B62-4394-B557-AB5EE89A5137}" srcOrd="0" destOrd="0" presId="urn:diagrams.loki3.com/BracketList"/>
    <dgm:cxn modelId="{B60D658C-FA30-4040-9708-2A58A125504A}" type="presParOf" srcId="{1180800F-7BD6-43A9-81A0-E157183EC43D}" destId="{3CC21D42-BACF-4ED9-B063-5189C68CB236}" srcOrd="1" destOrd="0" presId="urn:diagrams.loki3.com/BracketList"/>
    <dgm:cxn modelId="{14454661-4ECD-4F42-8B0B-F92B29DEDF9D}" type="presParOf" srcId="{1180800F-7BD6-43A9-81A0-E157183EC43D}" destId="{A3CE6D63-B2AF-4CCA-9C60-FBA1CFB44A58}" srcOrd="2" destOrd="0" presId="urn:diagrams.loki3.com/BracketList"/>
    <dgm:cxn modelId="{CE4B1C9A-ACA0-4251-A595-C14F5FEDA409}" type="presParOf" srcId="{1180800F-7BD6-43A9-81A0-E157183EC43D}" destId="{A095BF5D-C3EA-4396-9C8B-89AD53CD0FAA}"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B570D7D-DF3F-4D06-BFD5-EC223157F1B7}" type="doc">
      <dgm:prSet loTypeId="urn:microsoft.com/office/officeart/2005/8/layout/hierarchy3" loCatId="hierarchy" qsTypeId="urn:microsoft.com/office/officeart/2005/8/quickstyle/simple1" qsCatId="simple" csTypeId="urn:microsoft.com/office/officeart/2005/8/colors/accent1_1" csCatId="accent1" phldr="1"/>
      <dgm:spPr/>
      <dgm:t>
        <a:bodyPr/>
        <a:lstStyle/>
        <a:p>
          <a:endParaRPr lang="en-US"/>
        </a:p>
      </dgm:t>
    </dgm:pt>
    <dgm:pt modelId="{F7CF23D2-A422-4A4D-81E2-37740D657D14}">
      <dgm:prSet custT="1"/>
      <dgm:spPr>
        <a:ln>
          <a:noFill/>
        </a:ln>
      </dgm:spPr>
      <dgm:t>
        <a:bodyPr/>
        <a:lstStyle/>
        <a:p>
          <a:r>
            <a:rPr lang="en-US" sz="2400" dirty="0">
              <a:latin typeface="Arial" panose="020B0604020202020204" pitchFamily="34" charset="0"/>
              <a:cs typeface="Arial" panose="020B0604020202020204" pitchFamily="34" charset="0"/>
            </a:rPr>
            <a:t>Cyber is a domain of warfare; includes:</a:t>
          </a:r>
        </a:p>
      </dgm:t>
    </dgm:pt>
    <dgm:pt modelId="{630BD851-3084-4A2E-A425-6D24DCB228A1}" type="parTrans" cxnId="{9D79664D-431D-45E5-925B-1CA0980CB130}">
      <dgm:prSet/>
      <dgm:spPr/>
      <dgm:t>
        <a:bodyPr/>
        <a:lstStyle/>
        <a:p>
          <a:endParaRPr lang="en-US"/>
        </a:p>
      </dgm:t>
    </dgm:pt>
    <dgm:pt modelId="{0D7374ED-ED1A-4764-BA07-4BE1CAEA26D4}" type="sibTrans" cxnId="{9D79664D-431D-45E5-925B-1CA0980CB130}">
      <dgm:prSet/>
      <dgm:spPr/>
      <dgm:t>
        <a:bodyPr/>
        <a:lstStyle/>
        <a:p>
          <a:endParaRPr lang="en-US"/>
        </a:p>
      </dgm:t>
    </dgm:pt>
    <dgm:pt modelId="{568202C2-FACD-4AE6-B67E-B3FD2847692C}">
      <dgm:prSet custT="1"/>
      <dgm:spPr>
        <a:ln>
          <a:noFill/>
        </a:ln>
      </dgm:spPr>
      <dgm:t>
        <a:bodyPr/>
        <a:lstStyle/>
        <a:p>
          <a:pPr algn="l"/>
          <a:r>
            <a:rPr lang="en-US" sz="2200" dirty="0">
              <a:latin typeface="Arial" panose="020B0604020202020204" pitchFamily="34" charset="0"/>
              <a:cs typeface="Arial" panose="020B0604020202020204" pitchFamily="34" charset="0"/>
            </a:rPr>
            <a:t>Offensive information operations: Actions taken to deny, exploit, corrupt, or destroy an adversary’s information or information functions</a:t>
          </a:r>
        </a:p>
      </dgm:t>
    </dgm:pt>
    <dgm:pt modelId="{1D04820B-BD59-4E1C-8BA6-B4B8C6129143}" type="parTrans" cxnId="{9E821175-9CD5-4DDC-833B-25E1AD64CDBD}">
      <dgm:prSet/>
      <dgm:spPr/>
      <dgm:t>
        <a:bodyPr/>
        <a:lstStyle/>
        <a:p>
          <a:endParaRPr lang="en-US"/>
        </a:p>
      </dgm:t>
    </dgm:pt>
    <dgm:pt modelId="{CA7B1986-0892-433B-AB35-7A61430EC2A7}" type="sibTrans" cxnId="{9E821175-9CD5-4DDC-833B-25E1AD64CDBD}">
      <dgm:prSet/>
      <dgm:spPr/>
      <dgm:t>
        <a:bodyPr/>
        <a:lstStyle/>
        <a:p>
          <a:endParaRPr lang="en-US"/>
        </a:p>
      </dgm:t>
    </dgm:pt>
    <dgm:pt modelId="{D7F2A554-E766-4DD6-BCB3-D404E03DDE78}">
      <dgm:prSet custT="1"/>
      <dgm:spPr>
        <a:ln>
          <a:noFill/>
        </a:ln>
      </dgm:spPr>
      <dgm:t>
        <a:bodyPr/>
        <a:lstStyle/>
        <a:p>
          <a:pPr algn="l"/>
          <a:r>
            <a:rPr lang="en-US" sz="2200" dirty="0">
              <a:latin typeface="Arial" panose="020B0604020202020204" pitchFamily="34" charset="0"/>
              <a:cs typeface="Arial" panose="020B0604020202020204" pitchFamily="34" charset="0"/>
            </a:rPr>
            <a:t>Defensive information operations: Actions taken to protect your own information and information systems from an adversary’s attempt to deny, exploit, corrupt, or destroy them</a:t>
          </a:r>
        </a:p>
      </dgm:t>
    </dgm:pt>
    <dgm:pt modelId="{534A929B-2501-4713-8CF8-A642BAE37C18}" type="parTrans" cxnId="{F8B8F7F3-52A1-4C26-AC6E-39A93DD95DEB}">
      <dgm:prSet/>
      <dgm:spPr/>
      <dgm:t>
        <a:bodyPr/>
        <a:lstStyle/>
        <a:p>
          <a:endParaRPr lang="en-US"/>
        </a:p>
      </dgm:t>
    </dgm:pt>
    <dgm:pt modelId="{6BFD7A08-982E-4E06-8BA1-76A942E55CBF}" type="sibTrans" cxnId="{F8B8F7F3-52A1-4C26-AC6E-39A93DD95DEB}">
      <dgm:prSet/>
      <dgm:spPr/>
      <dgm:t>
        <a:bodyPr/>
        <a:lstStyle/>
        <a:p>
          <a:endParaRPr lang="en-US"/>
        </a:p>
      </dgm:t>
    </dgm:pt>
    <dgm:pt modelId="{8FCD0DB4-0303-4BF2-B1F9-D28657619AC3}" type="pres">
      <dgm:prSet presAssocID="{5B570D7D-DF3F-4D06-BFD5-EC223157F1B7}" presName="diagram" presStyleCnt="0">
        <dgm:presLayoutVars>
          <dgm:chPref val="1"/>
          <dgm:dir/>
          <dgm:animOne val="branch"/>
          <dgm:animLvl val="lvl"/>
          <dgm:resizeHandles/>
        </dgm:presLayoutVars>
      </dgm:prSet>
      <dgm:spPr/>
    </dgm:pt>
    <dgm:pt modelId="{C6659A48-0222-4021-90B6-742EDD9D4158}" type="pres">
      <dgm:prSet presAssocID="{F7CF23D2-A422-4A4D-81E2-37740D657D14}" presName="root" presStyleCnt="0"/>
      <dgm:spPr/>
    </dgm:pt>
    <dgm:pt modelId="{894F3C4D-072A-4F6E-9C85-1BB555635EBA}" type="pres">
      <dgm:prSet presAssocID="{F7CF23D2-A422-4A4D-81E2-37740D657D14}" presName="rootComposite" presStyleCnt="0"/>
      <dgm:spPr/>
    </dgm:pt>
    <dgm:pt modelId="{CD24F413-7FA6-472B-BAA7-46AF9E36724B}" type="pres">
      <dgm:prSet presAssocID="{F7CF23D2-A422-4A4D-81E2-37740D657D14}" presName="rootText" presStyleLbl="node1" presStyleIdx="0" presStyleCnt="1" custScaleX="334595" custScaleY="56048"/>
      <dgm:spPr/>
    </dgm:pt>
    <dgm:pt modelId="{451C42C9-B51C-46C2-B407-F397709AA931}" type="pres">
      <dgm:prSet presAssocID="{F7CF23D2-A422-4A4D-81E2-37740D657D14}" presName="rootConnector" presStyleLbl="node1" presStyleIdx="0" presStyleCnt="1"/>
      <dgm:spPr/>
    </dgm:pt>
    <dgm:pt modelId="{9A2FC4BF-6CC7-4564-AB80-B8C648EF647D}" type="pres">
      <dgm:prSet presAssocID="{F7CF23D2-A422-4A4D-81E2-37740D657D14}" presName="childShape" presStyleCnt="0"/>
      <dgm:spPr/>
    </dgm:pt>
    <dgm:pt modelId="{1650673A-CBEF-4490-880E-1273B785C1EF}" type="pres">
      <dgm:prSet presAssocID="{1D04820B-BD59-4E1C-8BA6-B4B8C6129143}" presName="Name13" presStyleLbl="parChTrans1D2" presStyleIdx="0" presStyleCnt="2"/>
      <dgm:spPr/>
    </dgm:pt>
    <dgm:pt modelId="{486DC111-5A3E-4D1D-96E5-1BFED8E22DE7}" type="pres">
      <dgm:prSet presAssocID="{568202C2-FACD-4AE6-B67E-B3FD2847692C}" presName="childText" presStyleLbl="bgAcc1" presStyleIdx="0" presStyleCnt="2" custScaleX="334595" custScaleY="81729">
        <dgm:presLayoutVars>
          <dgm:bulletEnabled val="1"/>
        </dgm:presLayoutVars>
      </dgm:prSet>
      <dgm:spPr/>
    </dgm:pt>
    <dgm:pt modelId="{9961C3D4-9007-49A8-BE3C-E55B362E20E9}" type="pres">
      <dgm:prSet presAssocID="{534A929B-2501-4713-8CF8-A642BAE37C18}" presName="Name13" presStyleLbl="parChTrans1D2" presStyleIdx="1" presStyleCnt="2"/>
      <dgm:spPr/>
    </dgm:pt>
    <dgm:pt modelId="{ABB28826-238F-4F84-AFDA-73225CD6A2C6}" type="pres">
      <dgm:prSet presAssocID="{D7F2A554-E766-4DD6-BCB3-D404E03DDE78}" presName="childText" presStyleLbl="bgAcc1" presStyleIdx="1" presStyleCnt="2" custScaleX="334595" custScaleY="81729">
        <dgm:presLayoutVars>
          <dgm:bulletEnabled val="1"/>
        </dgm:presLayoutVars>
      </dgm:prSet>
      <dgm:spPr/>
    </dgm:pt>
  </dgm:ptLst>
  <dgm:cxnLst>
    <dgm:cxn modelId="{52D26903-39BD-4A18-88FC-8CECBE331CBE}" type="presOf" srcId="{F7CF23D2-A422-4A4D-81E2-37740D657D14}" destId="{CD24F413-7FA6-472B-BAA7-46AF9E36724B}" srcOrd="0" destOrd="0" presId="urn:microsoft.com/office/officeart/2005/8/layout/hierarchy3"/>
    <dgm:cxn modelId="{E6A4F00B-4590-494A-A11E-2DABD1F9FDDC}" type="presOf" srcId="{F7CF23D2-A422-4A4D-81E2-37740D657D14}" destId="{451C42C9-B51C-46C2-B407-F397709AA931}" srcOrd="1" destOrd="0" presId="urn:microsoft.com/office/officeart/2005/8/layout/hierarchy3"/>
    <dgm:cxn modelId="{A40B9F1E-4595-40FD-8B75-53AFF11DB2F2}" type="presOf" srcId="{1D04820B-BD59-4E1C-8BA6-B4B8C6129143}" destId="{1650673A-CBEF-4490-880E-1273B785C1EF}" srcOrd="0" destOrd="0" presId="urn:microsoft.com/office/officeart/2005/8/layout/hierarchy3"/>
    <dgm:cxn modelId="{C3540624-AC7E-4B2E-9896-DA5BEB2956AD}" type="presOf" srcId="{568202C2-FACD-4AE6-B67E-B3FD2847692C}" destId="{486DC111-5A3E-4D1D-96E5-1BFED8E22DE7}" srcOrd="0" destOrd="0" presId="urn:microsoft.com/office/officeart/2005/8/layout/hierarchy3"/>
    <dgm:cxn modelId="{97FB832D-7A89-4477-A5DF-B9C8ED5F19FC}" type="presOf" srcId="{D7F2A554-E766-4DD6-BCB3-D404E03DDE78}" destId="{ABB28826-238F-4F84-AFDA-73225CD6A2C6}" srcOrd="0" destOrd="0" presId="urn:microsoft.com/office/officeart/2005/8/layout/hierarchy3"/>
    <dgm:cxn modelId="{9D79664D-431D-45E5-925B-1CA0980CB130}" srcId="{5B570D7D-DF3F-4D06-BFD5-EC223157F1B7}" destId="{F7CF23D2-A422-4A4D-81E2-37740D657D14}" srcOrd="0" destOrd="0" parTransId="{630BD851-3084-4A2E-A425-6D24DCB228A1}" sibTransId="{0D7374ED-ED1A-4764-BA07-4BE1CAEA26D4}"/>
    <dgm:cxn modelId="{9E821175-9CD5-4DDC-833B-25E1AD64CDBD}" srcId="{F7CF23D2-A422-4A4D-81E2-37740D657D14}" destId="{568202C2-FACD-4AE6-B67E-B3FD2847692C}" srcOrd="0" destOrd="0" parTransId="{1D04820B-BD59-4E1C-8BA6-B4B8C6129143}" sibTransId="{CA7B1986-0892-433B-AB35-7A61430EC2A7}"/>
    <dgm:cxn modelId="{8BDE955A-8D4B-4927-BAB8-F98FC4008CF2}" type="presOf" srcId="{534A929B-2501-4713-8CF8-A642BAE37C18}" destId="{9961C3D4-9007-49A8-BE3C-E55B362E20E9}" srcOrd="0" destOrd="0" presId="urn:microsoft.com/office/officeart/2005/8/layout/hierarchy3"/>
    <dgm:cxn modelId="{F8B8F7F3-52A1-4C26-AC6E-39A93DD95DEB}" srcId="{F7CF23D2-A422-4A4D-81E2-37740D657D14}" destId="{D7F2A554-E766-4DD6-BCB3-D404E03DDE78}" srcOrd="1" destOrd="0" parTransId="{534A929B-2501-4713-8CF8-A642BAE37C18}" sibTransId="{6BFD7A08-982E-4E06-8BA1-76A942E55CBF}"/>
    <dgm:cxn modelId="{43886AFC-5B56-4A0E-8E97-B007ACF23C21}" type="presOf" srcId="{5B570D7D-DF3F-4D06-BFD5-EC223157F1B7}" destId="{8FCD0DB4-0303-4BF2-B1F9-D28657619AC3}" srcOrd="0" destOrd="0" presId="urn:microsoft.com/office/officeart/2005/8/layout/hierarchy3"/>
    <dgm:cxn modelId="{E7BAE0BA-8E61-4BEF-AA47-BEF28B47DF09}" type="presParOf" srcId="{8FCD0DB4-0303-4BF2-B1F9-D28657619AC3}" destId="{C6659A48-0222-4021-90B6-742EDD9D4158}" srcOrd="0" destOrd="0" presId="urn:microsoft.com/office/officeart/2005/8/layout/hierarchy3"/>
    <dgm:cxn modelId="{B5A2AACA-4001-4AF9-BC7C-FF643833155F}" type="presParOf" srcId="{C6659A48-0222-4021-90B6-742EDD9D4158}" destId="{894F3C4D-072A-4F6E-9C85-1BB555635EBA}" srcOrd="0" destOrd="0" presId="urn:microsoft.com/office/officeart/2005/8/layout/hierarchy3"/>
    <dgm:cxn modelId="{03800D62-A961-410D-B8DE-C907C7D60960}" type="presParOf" srcId="{894F3C4D-072A-4F6E-9C85-1BB555635EBA}" destId="{CD24F413-7FA6-472B-BAA7-46AF9E36724B}" srcOrd="0" destOrd="0" presId="urn:microsoft.com/office/officeart/2005/8/layout/hierarchy3"/>
    <dgm:cxn modelId="{51C8E33C-38FB-4A2B-8C0D-96E50E7F2BB2}" type="presParOf" srcId="{894F3C4D-072A-4F6E-9C85-1BB555635EBA}" destId="{451C42C9-B51C-46C2-B407-F397709AA931}" srcOrd="1" destOrd="0" presId="urn:microsoft.com/office/officeart/2005/8/layout/hierarchy3"/>
    <dgm:cxn modelId="{0E2B06F0-EBD7-47B8-840A-83C0DDBFDA97}" type="presParOf" srcId="{C6659A48-0222-4021-90B6-742EDD9D4158}" destId="{9A2FC4BF-6CC7-4564-AB80-B8C648EF647D}" srcOrd="1" destOrd="0" presId="urn:microsoft.com/office/officeart/2005/8/layout/hierarchy3"/>
    <dgm:cxn modelId="{69A32894-97E5-4E0B-8672-DCF7C24196B3}" type="presParOf" srcId="{9A2FC4BF-6CC7-4564-AB80-B8C648EF647D}" destId="{1650673A-CBEF-4490-880E-1273B785C1EF}" srcOrd="0" destOrd="0" presId="urn:microsoft.com/office/officeart/2005/8/layout/hierarchy3"/>
    <dgm:cxn modelId="{CE09B824-A9E4-4660-80BB-7150ED27706A}" type="presParOf" srcId="{9A2FC4BF-6CC7-4564-AB80-B8C648EF647D}" destId="{486DC111-5A3E-4D1D-96E5-1BFED8E22DE7}" srcOrd="1" destOrd="0" presId="urn:microsoft.com/office/officeart/2005/8/layout/hierarchy3"/>
    <dgm:cxn modelId="{D7C166A9-5EDA-4BE5-82B2-79783AFF5833}" type="presParOf" srcId="{9A2FC4BF-6CC7-4564-AB80-B8C648EF647D}" destId="{9961C3D4-9007-49A8-BE3C-E55B362E20E9}" srcOrd="2" destOrd="0" presId="urn:microsoft.com/office/officeart/2005/8/layout/hierarchy3"/>
    <dgm:cxn modelId="{6FDBA663-E128-48BA-8D58-BD9DF11A3777}" type="presParOf" srcId="{9A2FC4BF-6CC7-4564-AB80-B8C648EF647D}" destId="{ABB28826-238F-4F84-AFDA-73225CD6A2C6}"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2AC2B68-DF92-4622-821A-94B977F8E4D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797C67E-7867-4267-9487-C75DA0DA5BCE}">
      <dgm:prSet phldrT="[Text]" custT="1"/>
      <dgm:spPr>
        <a:solidFill>
          <a:schemeClr val="accent2">
            <a:lumMod val="40000"/>
            <a:lumOff val="60000"/>
          </a:schemeClr>
        </a:solidFill>
      </dgm:spPr>
      <dgm:t>
        <a:bodyPr/>
        <a:lstStyle/>
        <a:p>
          <a:r>
            <a:rPr lang="en-US" sz="2000" b="0" dirty="0">
              <a:solidFill>
                <a:srgbClr val="3C4743"/>
              </a:solidFill>
              <a:latin typeface="Arial" panose="020B0604020202020204" pitchFamily="34" charset="0"/>
              <a:cs typeface="Arial" panose="020B0604020202020204" pitchFamily="34" charset="0"/>
            </a:rPr>
            <a:t>Deny</a:t>
          </a:r>
        </a:p>
      </dgm:t>
    </dgm:pt>
    <dgm:pt modelId="{1D13017C-DA52-4AB5-B4C7-9560999439EB}" type="parTrans" cxnId="{D5EC0F56-7D70-452B-AF9E-5748B638D0CE}">
      <dgm:prSet/>
      <dgm:spPr/>
      <dgm:t>
        <a:bodyPr/>
        <a:lstStyle/>
        <a:p>
          <a:endParaRPr lang="en-US" sz="2000">
            <a:solidFill>
              <a:srgbClr val="3C4743"/>
            </a:solidFill>
            <a:latin typeface="Arial" panose="020B0604020202020204" pitchFamily="34" charset="0"/>
            <a:cs typeface="Arial" panose="020B0604020202020204" pitchFamily="34" charset="0"/>
          </a:endParaRPr>
        </a:p>
      </dgm:t>
    </dgm:pt>
    <dgm:pt modelId="{B0513AF2-A34B-432F-94C0-71A558E245AC}" type="sibTrans" cxnId="{D5EC0F56-7D70-452B-AF9E-5748B638D0CE}">
      <dgm:prSet/>
      <dgm:spPr/>
      <dgm:t>
        <a:bodyPr/>
        <a:lstStyle/>
        <a:p>
          <a:endParaRPr lang="en-US" sz="2000">
            <a:solidFill>
              <a:srgbClr val="3C4743"/>
            </a:solidFill>
            <a:latin typeface="Arial" panose="020B0604020202020204" pitchFamily="34" charset="0"/>
            <a:cs typeface="Arial" panose="020B0604020202020204" pitchFamily="34" charset="0"/>
          </a:endParaRPr>
        </a:p>
      </dgm:t>
    </dgm:pt>
    <dgm:pt modelId="{729749FC-615F-4925-ADFB-003E7E7B75AF}">
      <dgm:prSet phldrT="[Text]" custT="1"/>
      <dgm:spPr>
        <a:solidFill>
          <a:schemeClr val="accent2">
            <a:lumMod val="40000"/>
            <a:lumOff val="60000"/>
          </a:schemeClr>
        </a:solidFill>
      </dgm:spPr>
      <dgm:t>
        <a:bodyPr/>
        <a:lstStyle/>
        <a:p>
          <a:r>
            <a:rPr lang="en-US" sz="2000" b="0" dirty="0">
              <a:solidFill>
                <a:srgbClr val="3C4743"/>
              </a:solidFill>
              <a:latin typeface="Arial" panose="020B0604020202020204" pitchFamily="34" charset="0"/>
              <a:cs typeface="Arial" panose="020B0604020202020204" pitchFamily="34" charset="0"/>
            </a:rPr>
            <a:t>Corrupt</a:t>
          </a:r>
        </a:p>
      </dgm:t>
    </dgm:pt>
    <dgm:pt modelId="{444797A2-B030-4445-9B6C-34314572F8F1}" type="parTrans" cxnId="{06D612DE-E82F-409B-B9BE-BA64804DBD91}">
      <dgm:prSet/>
      <dgm:spPr/>
      <dgm:t>
        <a:bodyPr/>
        <a:lstStyle/>
        <a:p>
          <a:endParaRPr lang="en-US" sz="2000">
            <a:solidFill>
              <a:srgbClr val="3C4743"/>
            </a:solidFill>
            <a:latin typeface="Arial" panose="020B0604020202020204" pitchFamily="34" charset="0"/>
            <a:cs typeface="Arial" panose="020B0604020202020204" pitchFamily="34" charset="0"/>
          </a:endParaRPr>
        </a:p>
      </dgm:t>
    </dgm:pt>
    <dgm:pt modelId="{2FC8B17B-6827-419A-91C4-790F4286744B}" type="sibTrans" cxnId="{06D612DE-E82F-409B-B9BE-BA64804DBD91}">
      <dgm:prSet/>
      <dgm:spPr/>
      <dgm:t>
        <a:bodyPr/>
        <a:lstStyle/>
        <a:p>
          <a:endParaRPr lang="en-US" sz="2000">
            <a:solidFill>
              <a:srgbClr val="3C4743"/>
            </a:solidFill>
            <a:latin typeface="Arial" panose="020B0604020202020204" pitchFamily="34" charset="0"/>
            <a:cs typeface="Arial" panose="020B0604020202020204" pitchFamily="34" charset="0"/>
          </a:endParaRPr>
        </a:p>
      </dgm:t>
    </dgm:pt>
    <dgm:pt modelId="{218F8031-8D07-4C57-A08B-EB5238C359BE}">
      <dgm:prSet phldrT="[Text]" custT="1"/>
      <dgm:spPr>
        <a:solidFill>
          <a:schemeClr val="accent2">
            <a:lumMod val="40000"/>
            <a:lumOff val="60000"/>
          </a:schemeClr>
        </a:solidFill>
      </dgm:spPr>
      <dgm:t>
        <a:bodyPr/>
        <a:lstStyle/>
        <a:p>
          <a:r>
            <a:rPr lang="en-US" sz="2000" b="0" dirty="0">
              <a:solidFill>
                <a:srgbClr val="3C4743"/>
              </a:solidFill>
              <a:latin typeface="Arial" panose="020B0604020202020204" pitchFamily="34" charset="0"/>
              <a:cs typeface="Arial" panose="020B0604020202020204" pitchFamily="34" charset="0"/>
            </a:rPr>
            <a:t>Destroy</a:t>
          </a:r>
        </a:p>
      </dgm:t>
    </dgm:pt>
    <dgm:pt modelId="{4FF67C8A-23EB-4831-9D60-678900C5E837}" type="parTrans" cxnId="{CFA5DEC2-C642-4728-8A5F-2AE1CA845D3D}">
      <dgm:prSet/>
      <dgm:spPr/>
      <dgm:t>
        <a:bodyPr/>
        <a:lstStyle/>
        <a:p>
          <a:endParaRPr lang="en-US" sz="2000">
            <a:solidFill>
              <a:srgbClr val="3C4743"/>
            </a:solidFill>
            <a:latin typeface="Arial" panose="020B0604020202020204" pitchFamily="34" charset="0"/>
            <a:cs typeface="Arial" panose="020B0604020202020204" pitchFamily="34" charset="0"/>
          </a:endParaRPr>
        </a:p>
      </dgm:t>
    </dgm:pt>
    <dgm:pt modelId="{F37FD0E7-4542-4608-813C-73F4A8D78898}" type="sibTrans" cxnId="{CFA5DEC2-C642-4728-8A5F-2AE1CA845D3D}">
      <dgm:prSet/>
      <dgm:spPr/>
      <dgm:t>
        <a:bodyPr/>
        <a:lstStyle/>
        <a:p>
          <a:endParaRPr lang="en-US" sz="2000">
            <a:solidFill>
              <a:srgbClr val="3C4743"/>
            </a:solidFill>
            <a:latin typeface="Arial" panose="020B0604020202020204" pitchFamily="34" charset="0"/>
            <a:cs typeface="Arial" panose="020B0604020202020204" pitchFamily="34" charset="0"/>
          </a:endParaRPr>
        </a:p>
      </dgm:t>
    </dgm:pt>
    <dgm:pt modelId="{705816BB-59A8-49AF-AF4F-F4FF73E43168}">
      <dgm:prSet phldrT="[Text]" custT="1"/>
      <dgm:spPr>
        <a:solidFill>
          <a:schemeClr val="accent2">
            <a:lumMod val="40000"/>
            <a:lumOff val="60000"/>
          </a:schemeClr>
        </a:solidFill>
      </dgm:spPr>
      <dgm:t>
        <a:bodyPr/>
        <a:lstStyle/>
        <a:p>
          <a:r>
            <a:rPr lang="en-US" sz="2000" b="0" dirty="0">
              <a:solidFill>
                <a:srgbClr val="3C4743"/>
              </a:solidFill>
              <a:latin typeface="Arial" panose="020B0604020202020204" pitchFamily="34" charset="0"/>
              <a:cs typeface="Arial" panose="020B0604020202020204" pitchFamily="34" charset="0"/>
            </a:rPr>
            <a:t>Exploit</a:t>
          </a:r>
        </a:p>
      </dgm:t>
    </dgm:pt>
    <dgm:pt modelId="{16566F70-39AF-4380-991D-471BE9410F3C}" type="parTrans" cxnId="{D8CF3F56-6731-41FF-99D3-0DCEA8F6513F}">
      <dgm:prSet/>
      <dgm:spPr/>
      <dgm:t>
        <a:bodyPr/>
        <a:lstStyle/>
        <a:p>
          <a:endParaRPr lang="en-US"/>
        </a:p>
      </dgm:t>
    </dgm:pt>
    <dgm:pt modelId="{8351CBBD-BCAB-437B-B7B5-C3DA3D8A869F}" type="sibTrans" cxnId="{D8CF3F56-6731-41FF-99D3-0DCEA8F6513F}">
      <dgm:prSet/>
      <dgm:spPr/>
      <dgm:t>
        <a:bodyPr/>
        <a:lstStyle/>
        <a:p>
          <a:endParaRPr lang="en-US"/>
        </a:p>
      </dgm:t>
    </dgm:pt>
    <dgm:pt modelId="{A2297E4B-8759-45C4-A2DA-A4419BBFA205}">
      <dgm:prSet phldrT="[Text]" custT="1"/>
      <dgm:spPr>
        <a:ln>
          <a:noFill/>
        </a:ln>
      </dgm:spPr>
      <dgm:t>
        <a:bodyPr/>
        <a:lstStyle/>
        <a:p>
          <a:r>
            <a:rPr lang="en-US" sz="2000" dirty="0">
              <a:solidFill>
                <a:srgbClr val="3C4743"/>
              </a:solidFill>
              <a:latin typeface="Arial" panose="020B0604020202020204" pitchFamily="34" charset="0"/>
              <a:cs typeface="Arial" panose="020B0604020202020204" pitchFamily="34" charset="0"/>
            </a:rPr>
            <a:t>Adversary’s access to his or her own information or information systems</a:t>
          </a:r>
        </a:p>
      </dgm:t>
    </dgm:pt>
    <dgm:pt modelId="{E1D3DF60-F1FF-4358-8F42-91A9903C565E}" type="parTrans" cxnId="{909E426E-D8F3-48CE-B8F0-585FF76A805B}">
      <dgm:prSet/>
      <dgm:spPr/>
      <dgm:t>
        <a:bodyPr/>
        <a:lstStyle/>
        <a:p>
          <a:endParaRPr lang="en-US"/>
        </a:p>
      </dgm:t>
    </dgm:pt>
    <dgm:pt modelId="{5D9D641F-9B89-47DC-B54D-4E69B4847811}" type="sibTrans" cxnId="{909E426E-D8F3-48CE-B8F0-585FF76A805B}">
      <dgm:prSet/>
      <dgm:spPr/>
      <dgm:t>
        <a:bodyPr/>
        <a:lstStyle/>
        <a:p>
          <a:endParaRPr lang="en-US"/>
        </a:p>
      </dgm:t>
    </dgm:pt>
    <dgm:pt modelId="{1901AD52-1C1A-4C99-95D9-EC928E0321F6}">
      <dgm:prSet phldrT="[Text]" custT="1"/>
      <dgm:spPr>
        <a:ln>
          <a:noFill/>
        </a:ln>
      </dgm:spPr>
      <dgm:t>
        <a:bodyPr/>
        <a:lstStyle/>
        <a:p>
          <a:r>
            <a:rPr lang="en-US" sz="2000" dirty="0">
              <a:solidFill>
                <a:srgbClr val="3C4743"/>
              </a:solidFill>
              <a:latin typeface="Arial" panose="020B0604020202020204" pitchFamily="34" charset="0"/>
              <a:cs typeface="Arial" panose="020B0604020202020204" pitchFamily="34" charset="0"/>
            </a:rPr>
            <a:t>Sensitive information belonging to an adversary for your own military advantage</a:t>
          </a:r>
        </a:p>
      </dgm:t>
    </dgm:pt>
    <dgm:pt modelId="{913C8875-87A8-4F64-A62B-D38D79D1A584}" type="parTrans" cxnId="{392394A0-F834-4316-A660-1780CDA63B3D}">
      <dgm:prSet/>
      <dgm:spPr/>
      <dgm:t>
        <a:bodyPr/>
        <a:lstStyle/>
        <a:p>
          <a:endParaRPr lang="en-US"/>
        </a:p>
      </dgm:t>
    </dgm:pt>
    <dgm:pt modelId="{7DE91511-C401-4E5D-BCF5-C7F40FE76B24}" type="sibTrans" cxnId="{392394A0-F834-4316-A660-1780CDA63B3D}">
      <dgm:prSet/>
      <dgm:spPr/>
      <dgm:t>
        <a:bodyPr/>
        <a:lstStyle/>
        <a:p>
          <a:endParaRPr lang="en-US"/>
        </a:p>
      </dgm:t>
    </dgm:pt>
    <dgm:pt modelId="{768047BE-AC01-4A96-BFDB-1FB13AC76AA8}">
      <dgm:prSet phldrT="[Text]" custT="1"/>
      <dgm:spPr>
        <a:ln>
          <a:noFill/>
        </a:ln>
      </dgm:spPr>
      <dgm:t>
        <a:bodyPr/>
        <a:lstStyle/>
        <a:p>
          <a:r>
            <a:rPr lang="en-US" sz="2000" dirty="0">
              <a:solidFill>
                <a:srgbClr val="3C4743"/>
              </a:solidFill>
              <a:latin typeface="Arial" panose="020B0604020202020204" pitchFamily="34" charset="0"/>
              <a:cs typeface="Arial" panose="020B0604020202020204" pitchFamily="34" charset="0"/>
            </a:rPr>
            <a:t>Information in an adversary’s possession</a:t>
          </a:r>
        </a:p>
      </dgm:t>
    </dgm:pt>
    <dgm:pt modelId="{6B9944F0-9560-4E16-A093-B95B890B1F5C}" type="parTrans" cxnId="{B71DCEC7-13D9-4D81-80EB-A5A1968508C4}">
      <dgm:prSet/>
      <dgm:spPr/>
      <dgm:t>
        <a:bodyPr/>
        <a:lstStyle/>
        <a:p>
          <a:endParaRPr lang="en-US"/>
        </a:p>
      </dgm:t>
    </dgm:pt>
    <dgm:pt modelId="{E423702C-3092-47CA-922D-EA81501E2D29}" type="sibTrans" cxnId="{B71DCEC7-13D9-4D81-80EB-A5A1968508C4}">
      <dgm:prSet/>
      <dgm:spPr/>
      <dgm:t>
        <a:bodyPr/>
        <a:lstStyle/>
        <a:p>
          <a:endParaRPr lang="en-US"/>
        </a:p>
      </dgm:t>
    </dgm:pt>
    <dgm:pt modelId="{C4AD5995-7E48-48E8-9C63-0A03A3C20F38}">
      <dgm:prSet phldrT="[Text]" custT="1"/>
      <dgm:spPr>
        <a:ln>
          <a:noFill/>
        </a:ln>
      </dgm:spPr>
      <dgm:t>
        <a:bodyPr/>
        <a:lstStyle/>
        <a:p>
          <a:r>
            <a:rPr lang="en-US" sz="2000" dirty="0">
              <a:solidFill>
                <a:srgbClr val="3C4743"/>
              </a:solidFill>
              <a:latin typeface="Arial" panose="020B0604020202020204" pitchFamily="34" charset="0"/>
              <a:cs typeface="Arial" panose="020B0604020202020204" pitchFamily="34" charset="0"/>
            </a:rPr>
            <a:t>Information or information systems an adversary relies on</a:t>
          </a:r>
        </a:p>
      </dgm:t>
    </dgm:pt>
    <dgm:pt modelId="{9C35560F-8207-4D9C-88D9-12748A7FFB80}" type="parTrans" cxnId="{1B40CCC9-2D45-4BF3-A082-629FD5079A79}">
      <dgm:prSet/>
      <dgm:spPr/>
      <dgm:t>
        <a:bodyPr/>
        <a:lstStyle/>
        <a:p>
          <a:endParaRPr lang="en-US"/>
        </a:p>
      </dgm:t>
    </dgm:pt>
    <dgm:pt modelId="{7749EE53-4B4A-4284-AE34-EFAC8D0CC2E6}" type="sibTrans" cxnId="{1B40CCC9-2D45-4BF3-A082-629FD5079A79}">
      <dgm:prSet/>
      <dgm:spPr/>
      <dgm:t>
        <a:bodyPr/>
        <a:lstStyle/>
        <a:p>
          <a:endParaRPr lang="en-US"/>
        </a:p>
      </dgm:t>
    </dgm:pt>
    <dgm:pt modelId="{AABC2C1B-5569-4280-96D0-3A4968E5BAD2}" type="pres">
      <dgm:prSet presAssocID="{92AC2B68-DF92-4622-821A-94B977F8E4D3}" presName="linear" presStyleCnt="0">
        <dgm:presLayoutVars>
          <dgm:dir/>
          <dgm:animLvl val="lvl"/>
          <dgm:resizeHandles val="exact"/>
        </dgm:presLayoutVars>
      </dgm:prSet>
      <dgm:spPr/>
    </dgm:pt>
    <dgm:pt modelId="{054EEAA2-C088-47A8-9080-69A4C12A894F}" type="pres">
      <dgm:prSet presAssocID="{4797C67E-7867-4267-9487-C75DA0DA5BCE}" presName="parentLin" presStyleCnt="0"/>
      <dgm:spPr/>
    </dgm:pt>
    <dgm:pt modelId="{2BF85797-EAD5-41D9-A206-9F524276E485}" type="pres">
      <dgm:prSet presAssocID="{4797C67E-7867-4267-9487-C75DA0DA5BCE}" presName="parentLeftMargin" presStyleLbl="node1" presStyleIdx="0" presStyleCnt="4"/>
      <dgm:spPr/>
    </dgm:pt>
    <dgm:pt modelId="{7F2B466C-BD4B-405F-902F-864ACC72BEB4}" type="pres">
      <dgm:prSet presAssocID="{4797C67E-7867-4267-9487-C75DA0DA5BCE}" presName="parentText" presStyleLbl="node1" presStyleIdx="0" presStyleCnt="4">
        <dgm:presLayoutVars>
          <dgm:chMax val="0"/>
          <dgm:bulletEnabled val="1"/>
        </dgm:presLayoutVars>
      </dgm:prSet>
      <dgm:spPr/>
    </dgm:pt>
    <dgm:pt modelId="{BFD59B5D-89DF-4490-94ED-B68D78F3AE85}" type="pres">
      <dgm:prSet presAssocID="{4797C67E-7867-4267-9487-C75DA0DA5BCE}" presName="negativeSpace" presStyleCnt="0"/>
      <dgm:spPr/>
    </dgm:pt>
    <dgm:pt modelId="{696442F7-0026-494F-8AD0-D7FF8016752E}" type="pres">
      <dgm:prSet presAssocID="{4797C67E-7867-4267-9487-C75DA0DA5BCE}" presName="childText" presStyleLbl="conFgAcc1" presStyleIdx="0" presStyleCnt="4">
        <dgm:presLayoutVars>
          <dgm:bulletEnabled val="1"/>
        </dgm:presLayoutVars>
      </dgm:prSet>
      <dgm:spPr/>
    </dgm:pt>
    <dgm:pt modelId="{8D3E8DDC-6792-41DE-8539-3FF86156F0C0}" type="pres">
      <dgm:prSet presAssocID="{B0513AF2-A34B-432F-94C0-71A558E245AC}" presName="spaceBetweenRectangles" presStyleCnt="0"/>
      <dgm:spPr/>
    </dgm:pt>
    <dgm:pt modelId="{760AB17A-0C9B-4A80-B770-35D35A271C7E}" type="pres">
      <dgm:prSet presAssocID="{705816BB-59A8-49AF-AF4F-F4FF73E43168}" presName="parentLin" presStyleCnt="0"/>
      <dgm:spPr/>
    </dgm:pt>
    <dgm:pt modelId="{40DED275-7B4C-494C-9270-824C8916D05C}" type="pres">
      <dgm:prSet presAssocID="{705816BB-59A8-49AF-AF4F-F4FF73E43168}" presName="parentLeftMargin" presStyleLbl="node1" presStyleIdx="0" presStyleCnt="4"/>
      <dgm:spPr/>
    </dgm:pt>
    <dgm:pt modelId="{71CA8324-8C73-465C-B95B-4716213E6224}" type="pres">
      <dgm:prSet presAssocID="{705816BB-59A8-49AF-AF4F-F4FF73E43168}" presName="parentText" presStyleLbl="node1" presStyleIdx="1" presStyleCnt="4">
        <dgm:presLayoutVars>
          <dgm:chMax val="0"/>
          <dgm:bulletEnabled val="1"/>
        </dgm:presLayoutVars>
      </dgm:prSet>
      <dgm:spPr/>
    </dgm:pt>
    <dgm:pt modelId="{F9EA86C3-F40A-4434-8B81-10A2423A2580}" type="pres">
      <dgm:prSet presAssocID="{705816BB-59A8-49AF-AF4F-F4FF73E43168}" presName="negativeSpace" presStyleCnt="0"/>
      <dgm:spPr/>
    </dgm:pt>
    <dgm:pt modelId="{E37CD3C2-99C9-4275-BCE3-0B15CCBAC3A7}" type="pres">
      <dgm:prSet presAssocID="{705816BB-59A8-49AF-AF4F-F4FF73E43168}" presName="childText" presStyleLbl="conFgAcc1" presStyleIdx="1" presStyleCnt="4">
        <dgm:presLayoutVars>
          <dgm:bulletEnabled val="1"/>
        </dgm:presLayoutVars>
      </dgm:prSet>
      <dgm:spPr/>
    </dgm:pt>
    <dgm:pt modelId="{58D0AD7E-2323-4189-8AD9-AE55DB4848F3}" type="pres">
      <dgm:prSet presAssocID="{8351CBBD-BCAB-437B-B7B5-C3DA3D8A869F}" presName="spaceBetweenRectangles" presStyleCnt="0"/>
      <dgm:spPr/>
    </dgm:pt>
    <dgm:pt modelId="{76F73C16-B83E-4560-B124-50960F7DFF2F}" type="pres">
      <dgm:prSet presAssocID="{729749FC-615F-4925-ADFB-003E7E7B75AF}" presName="parentLin" presStyleCnt="0"/>
      <dgm:spPr/>
    </dgm:pt>
    <dgm:pt modelId="{9CE9D531-D9C4-4BBF-858B-E7CCE370D58B}" type="pres">
      <dgm:prSet presAssocID="{729749FC-615F-4925-ADFB-003E7E7B75AF}" presName="parentLeftMargin" presStyleLbl="node1" presStyleIdx="1" presStyleCnt="4"/>
      <dgm:spPr/>
    </dgm:pt>
    <dgm:pt modelId="{D227E45B-6D3E-4E31-A8D0-26D0F8A6FA69}" type="pres">
      <dgm:prSet presAssocID="{729749FC-615F-4925-ADFB-003E7E7B75AF}" presName="parentText" presStyleLbl="node1" presStyleIdx="2" presStyleCnt="4">
        <dgm:presLayoutVars>
          <dgm:chMax val="0"/>
          <dgm:bulletEnabled val="1"/>
        </dgm:presLayoutVars>
      </dgm:prSet>
      <dgm:spPr/>
    </dgm:pt>
    <dgm:pt modelId="{BB6F30F9-69CB-4DB9-9D92-FBD82015102B}" type="pres">
      <dgm:prSet presAssocID="{729749FC-615F-4925-ADFB-003E7E7B75AF}" presName="negativeSpace" presStyleCnt="0"/>
      <dgm:spPr/>
    </dgm:pt>
    <dgm:pt modelId="{4926CF9B-4B82-4BEA-B12C-85BBB60713BD}" type="pres">
      <dgm:prSet presAssocID="{729749FC-615F-4925-ADFB-003E7E7B75AF}" presName="childText" presStyleLbl="conFgAcc1" presStyleIdx="2" presStyleCnt="4">
        <dgm:presLayoutVars>
          <dgm:bulletEnabled val="1"/>
        </dgm:presLayoutVars>
      </dgm:prSet>
      <dgm:spPr/>
    </dgm:pt>
    <dgm:pt modelId="{0D4B8A78-6312-4BD8-8F39-2142333B38B0}" type="pres">
      <dgm:prSet presAssocID="{2FC8B17B-6827-419A-91C4-790F4286744B}" presName="spaceBetweenRectangles" presStyleCnt="0"/>
      <dgm:spPr/>
    </dgm:pt>
    <dgm:pt modelId="{C2E78568-A240-4ACA-A17E-3320FD2BCC2B}" type="pres">
      <dgm:prSet presAssocID="{218F8031-8D07-4C57-A08B-EB5238C359BE}" presName="parentLin" presStyleCnt="0"/>
      <dgm:spPr/>
    </dgm:pt>
    <dgm:pt modelId="{BE941554-316D-4A85-99C3-5B6BDB01CA77}" type="pres">
      <dgm:prSet presAssocID="{218F8031-8D07-4C57-A08B-EB5238C359BE}" presName="parentLeftMargin" presStyleLbl="node1" presStyleIdx="2" presStyleCnt="4"/>
      <dgm:spPr/>
    </dgm:pt>
    <dgm:pt modelId="{80759E07-DCB7-41AB-B6F9-95583E6B4CEB}" type="pres">
      <dgm:prSet presAssocID="{218F8031-8D07-4C57-A08B-EB5238C359BE}" presName="parentText" presStyleLbl="node1" presStyleIdx="3" presStyleCnt="4">
        <dgm:presLayoutVars>
          <dgm:chMax val="0"/>
          <dgm:bulletEnabled val="1"/>
        </dgm:presLayoutVars>
      </dgm:prSet>
      <dgm:spPr/>
    </dgm:pt>
    <dgm:pt modelId="{E6ED02C6-799C-40CC-B677-BAFBD646F4F6}" type="pres">
      <dgm:prSet presAssocID="{218F8031-8D07-4C57-A08B-EB5238C359BE}" presName="negativeSpace" presStyleCnt="0"/>
      <dgm:spPr/>
    </dgm:pt>
    <dgm:pt modelId="{7F370FDD-99C3-4351-9F83-B5271D2B89A8}" type="pres">
      <dgm:prSet presAssocID="{218F8031-8D07-4C57-A08B-EB5238C359BE}" presName="childText" presStyleLbl="conFgAcc1" presStyleIdx="3" presStyleCnt="4">
        <dgm:presLayoutVars>
          <dgm:bulletEnabled val="1"/>
        </dgm:presLayoutVars>
      </dgm:prSet>
      <dgm:spPr/>
    </dgm:pt>
  </dgm:ptLst>
  <dgm:cxnLst>
    <dgm:cxn modelId="{F169D922-3671-44E6-8B9F-D3DAC55D36D8}" type="presOf" srcId="{4797C67E-7867-4267-9487-C75DA0DA5BCE}" destId="{2BF85797-EAD5-41D9-A206-9F524276E485}" srcOrd="0" destOrd="0" presId="urn:microsoft.com/office/officeart/2005/8/layout/list1"/>
    <dgm:cxn modelId="{7FB8653E-F260-472E-B021-B72DE7C10EA6}" type="presOf" srcId="{729749FC-615F-4925-ADFB-003E7E7B75AF}" destId="{D227E45B-6D3E-4E31-A8D0-26D0F8A6FA69}" srcOrd="1" destOrd="0" presId="urn:microsoft.com/office/officeart/2005/8/layout/list1"/>
    <dgm:cxn modelId="{45AAFF40-6046-4B56-9B29-44AB312ED26E}" type="presOf" srcId="{729749FC-615F-4925-ADFB-003E7E7B75AF}" destId="{9CE9D531-D9C4-4BBF-858B-E7CCE370D58B}" srcOrd="0" destOrd="0" presId="urn:microsoft.com/office/officeart/2005/8/layout/list1"/>
    <dgm:cxn modelId="{7D969B60-4012-47E9-A07A-FC43A1BFA979}" type="presOf" srcId="{768047BE-AC01-4A96-BFDB-1FB13AC76AA8}" destId="{4926CF9B-4B82-4BEA-B12C-85BBB60713BD}" srcOrd="0" destOrd="0" presId="urn:microsoft.com/office/officeart/2005/8/layout/list1"/>
    <dgm:cxn modelId="{B1F82B67-4584-4013-8648-40301D33C689}" type="presOf" srcId="{1901AD52-1C1A-4C99-95D9-EC928E0321F6}" destId="{E37CD3C2-99C9-4275-BCE3-0B15CCBAC3A7}" srcOrd="0" destOrd="0" presId="urn:microsoft.com/office/officeart/2005/8/layout/list1"/>
    <dgm:cxn modelId="{909E426E-D8F3-48CE-B8F0-585FF76A805B}" srcId="{4797C67E-7867-4267-9487-C75DA0DA5BCE}" destId="{A2297E4B-8759-45C4-A2DA-A4419BBFA205}" srcOrd="0" destOrd="0" parTransId="{E1D3DF60-F1FF-4358-8F42-91A9903C565E}" sibTransId="{5D9D641F-9B89-47DC-B54D-4E69B4847811}"/>
    <dgm:cxn modelId="{D5EC0F56-7D70-452B-AF9E-5748B638D0CE}" srcId="{92AC2B68-DF92-4622-821A-94B977F8E4D3}" destId="{4797C67E-7867-4267-9487-C75DA0DA5BCE}" srcOrd="0" destOrd="0" parTransId="{1D13017C-DA52-4AB5-B4C7-9560999439EB}" sibTransId="{B0513AF2-A34B-432F-94C0-71A558E245AC}"/>
    <dgm:cxn modelId="{D8CF3F56-6731-41FF-99D3-0DCEA8F6513F}" srcId="{92AC2B68-DF92-4622-821A-94B977F8E4D3}" destId="{705816BB-59A8-49AF-AF4F-F4FF73E43168}" srcOrd="1" destOrd="0" parTransId="{16566F70-39AF-4380-991D-471BE9410F3C}" sibTransId="{8351CBBD-BCAB-437B-B7B5-C3DA3D8A869F}"/>
    <dgm:cxn modelId="{BF2C8759-1F10-4204-88F3-EB5429182FED}" type="presOf" srcId="{C4AD5995-7E48-48E8-9C63-0A03A3C20F38}" destId="{7F370FDD-99C3-4351-9F83-B5271D2B89A8}" srcOrd="0" destOrd="0" presId="urn:microsoft.com/office/officeart/2005/8/layout/list1"/>
    <dgm:cxn modelId="{59D69859-B578-4D86-96C3-FC2B240866A7}" type="presOf" srcId="{705816BB-59A8-49AF-AF4F-F4FF73E43168}" destId="{71CA8324-8C73-465C-B95B-4716213E6224}" srcOrd="1" destOrd="0" presId="urn:microsoft.com/office/officeart/2005/8/layout/list1"/>
    <dgm:cxn modelId="{0B59DC93-67F4-45DA-8F37-58305F4900C4}" type="presOf" srcId="{A2297E4B-8759-45C4-A2DA-A4419BBFA205}" destId="{696442F7-0026-494F-8AD0-D7FF8016752E}" srcOrd="0" destOrd="0" presId="urn:microsoft.com/office/officeart/2005/8/layout/list1"/>
    <dgm:cxn modelId="{392394A0-F834-4316-A660-1780CDA63B3D}" srcId="{705816BB-59A8-49AF-AF4F-F4FF73E43168}" destId="{1901AD52-1C1A-4C99-95D9-EC928E0321F6}" srcOrd="0" destOrd="0" parTransId="{913C8875-87A8-4F64-A62B-D38D79D1A584}" sibTransId="{7DE91511-C401-4E5D-BCF5-C7F40FE76B24}"/>
    <dgm:cxn modelId="{0450C7B7-A568-4446-950D-6B17992E5F7B}" type="presOf" srcId="{92AC2B68-DF92-4622-821A-94B977F8E4D3}" destId="{AABC2C1B-5569-4280-96D0-3A4968E5BAD2}" srcOrd="0" destOrd="0" presId="urn:microsoft.com/office/officeart/2005/8/layout/list1"/>
    <dgm:cxn modelId="{CFA5DEC2-C642-4728-8A5F-2AE1CA845D3D}" srcId="{92AC2B68-DF92-4622-821A-94B977F8E4D3}" destId="{218F8031-8D07-4C57-A08B-EB5238C359BE}" srcOrd="3" destOrd="0" parTransId="{4FF67C8A-23EB-4831-9D60-678900C5E837}" sibTransId="{F37FD0E7-4542-4608-813C-73F4A8D78898}"/>
    <dgm:cxn modelId="{5AD53FC6-21EC-44AC-B264-FEA5960E7675}" type="presOf" srcId="{4797C67E-7867-4267-9487-C75DA0DA5BCE}" destId="{7F2B466C-BD4B-405F-902F-864ACC72BEB4}" srcOrd="1" destOrd="0" presId="urn:microsoft.com/office/officeart/2005/8/layout/list1"/>
    <dgm:cxn modelId="{B71DCEC7-13D9-4D81-80EB-A5A1968508C4}" srcId="{729749FC-615F-4925-ADFB-003E7E7B75AF}" destId="{768047BE-AC01-4A96-BFDB-1FB13AC76AA8}" srcOrd="0" destOrd="0" parTransId="{6B9944F0-9560-4E16-A093-B95B890B1F5C}" sibTransId="{E423702C-3092-47CA-922D-EA81501E2D29}"/>
    <dgm:cxn modelId="{1B40CCC9-2D45-4BF3-A082-629FD5079A79}" srcId="{218F8031-8D07-4C57-A08B-EB5238C359BE}" destId="{C4AD5995-7E48-48E8-9C63-0A03A3C20F38}" srcOrd="0" destOrd="0" parTransId="{9C35560F-8207-4D9C-88D9-12748A7FFB80}" sibTransId="{7749EE53-4B4A-4284-AE34-EFAC8D0CC2E6}"/>
    <dgm:cxn modelId="{D6618BCE-793D-4263-BFC0-0A0E92F03330}" type="presOf" srcId="{705816BB-59A8-49AF-AF4F-F4FF73E43168}" destId="{40DED275-7B4C-494C-9270-824C8916D05C}" srcOrd="0" destOrd="0" presId="urn:microsoft.com/office/officeart/2005/8/layout/list1"/>
    <dgm:cxn modelId="{06D612DE-E82F-409B-B9BE-BA64804DBD91}" srcId="{92AC2B68-DF92-4622-821A-94B977F8E4D3}" destId="{729749FC-615F-4925-ADFB-003E7E7B75AF}" srcOrd="2" destOrd="0" parTransId="{444797A2-B030-4445-9B6C-34314572F8F1}" sibTransId="{2FC8B17B-6827-419A-91C4-790F4286744B}"/>
    <dgm:cxn modelId="{A75FA0EE-EDD7-44FA-8379-3BE017650D5E}" type="presOf" srcId="{218F8031-8D07-4C57-A08B-EB5238C359BE}" destId="{BE941554-316D-4A85-99C3-5B6BDB01CA77}" srcOrd="0" destOrd="0" presId="urn:microsoft.com/office/officeart/2005/8/layout/list1"/>
    <dgm:cxn modelId="{40493FF3-C477-4995-9B90-10F75715471E}" type="presOf" srcId="{218F8031-8D07-4C57-A08B-EB5238C359BE}" destId="{80759E07-DCB7-41AB-B6F9-95583E6B4CEB}" srcOrd="1" destOrd="0" presId="urn:microsoft.com/office/officeart/2005/8/layout/list1"/>
    <dgm:cxn modelId="{B96A8D0A-9734-47CB-B2FB-5B60D2F11EDF}" type="presParOf" srcId="{AABC2C1B-5569-4280-96D0-3A4968E5BAD2}" destId="{054EEAA2-C088-47A8-9080-69A4C12A894F}" srcOrd="0" destOrd="0" presId="urn:microsoft.com/office/officeart/2005/8/layout/list1"/>
    <dgm:cxn modelId="{1B2B68CD-3077-4861-8C6D-44414F94AA50}" type="presParOf" srcId="{054EEAA2-C088-47A8-9080-69A4C12A894F}" destId="{2BF85797-EAD5-41D9-A206-9F524276E485}" srcOrd="0" destOrd="0" presId="urn:microsoft.com/office/officeart/2005/8/layout/list1"/>
    <dgm:cxn modelId="{751C67B4-3BD9-4DD7-8A1A-86D2B8391815}" type="presParOf" srcId="{054EEAA2-C088-47A8-9080-69A4C12A894F}" destId="{7F2B466C-BD4B-405F-902F-864ACC72BEB4}" srcOrd="1" destOrd="0" presId="urn:microsoft.com/office/officeart/2005/8/layout/list1"/>
    <dgm:cxn modelId="{4DF94444-3311-48C0-86E3-76B6252E12C9}" type="presParOf" srcId="{AABC2C1B-5569-4280-96D0-3A4968E5BAD2}" destId="{BFD59B5D-89DF-4490-94ED-B68D78F3AE85}" srcOrd="1" destOrd="0" presId="urn:microsoft.com/office/officeart/2005/8/layout/list1"/>
    <dgm:cxn modelId="{C568367E-F386-40E8-BD71-DB1300994625}" type="presParOf" srcId="{AABC2C1B-5569-4280-96D0-3A4968E5BAD2}" destId="{696442F7-0026-494F-8AD0-D7FF8016752E}" srcOrd="2" destOrd="0" presId="urn:microsoft.com/office/officeart/2005/8/layout/list1"/>
    <dgm:cxn modelId="{4BE6F0DA-AC79-45C7-8350-16BA625C3E5F}" type="presParOf" srcId="{AABC2C1B-5569-4280-96D0-3A4968E5BAD2}" destId="{8D3E8DDC-6792-41DE-8539-3FF86156F0C0}" srcOrd="3" destOrd="0" presId="urn:microsoft.com/office/officeart/2005/8/layout/list1"/>
    <dgm:cxn modelId="{BECB0CC3-1EB2-40DF-B2AC-982B90FC9071}" type="presParOf" srcId="{AABC2C1B-5569-4280-96D0-3A4968E5BAD2}" destId="{760AB17A-0C9B-4A80-B770-35D35A271C7E}" srcOrd="4" destOrd="0" presId="urn:microsoft.com/office/officeart/2005/8/layout/list1"/>
    <dgm:cxn modelId="{D3959D67-029B-4A4D-94A5-5B5528D395D0}" type="presParOf" srcId="{760AB17A-0C9B-4A80-B770-35D35A271C7E}" destId="{40DED275-7B4C-494C-9270-824C8916D05C}" srcOrd="0" destOrd="0" presId="urn:microsoft.com/office/officeart/2005/8/layout/list1"/>
    <dgm:cxn modelId="{C0A1DB9A-572A-4E5F-9B83-B863B4AF1529}" type="presParOf" srcId="{760AB17A-0C9B-4A80-B770-35D35A271C7E}" destId="{71CA8324-8C73-465C-B95B-4716213E6224}" srcOrd="1" destOrd="0" presId="urn:microsoft.com/office/officeart/2005/8/layout/list1"/>
    <dgm:cxn modelId="{52CD8B8D-A6E9-4D7A-BD72-E81F404259F4}" type="presParOf" srcId="{AABC2C1B-5569-4280-96D0-3A4968E5BAD2}" destId="{F9EA86C3-F40A-4434-8B81-10A2423A2580}" srcOrd="5" destOrd="0" presId="urn:microsoft.com/office/officeart/2005/8/layout/list1"/>
    <dgm:cxn modelId="{F90B97BF-CFA1-49A0-A1D6-6445C02CA9E8}" type="presParOf" srcId="{AABC2C1B-5569-4280-96D0-3A4968E5BAD2}" destId="{E37CD3C2-99C9-4275-BCE3-0B15CCBAC3A7}" srcOrd="6" destOrd="0" presId="urn:microsoft.com/office/officeart/2005/8/layout/list1"/>
    <dgm:cxn modelId="{002D7C98-7BE5-4907-AA1B-56BF14AC33AE}" type="presParOf" srcId="{AABC2C1B-5569-4280-96D0-3A4968E5BAD2}" destId="{58D0AD7E-2323-4189-8AD9-AE55DB4848F3}" srcOrd="7" destOrd="0" presId="urn:microsoft.com/office/officeart/2005/8/layout/list1"/>
    <dgm:cxn modelId="{0A8974CB-446F-44E3-9A3B-1EC9D9E15BB5}" type="presParOf" srcId="{AABC2C1B-5569-4280-96D0-3A4968E5BAD2}" destId="{76F73C16-B83E-4560-B124-50960F7DFF2F}" srcOrd="8" destOrd="0" presId="urn:microsoft.com/office/officeart/2005/8/layout/list1"/>
    <dgm:cxn modelId="{AF7B34B0-2929-4FCA-9CC8-3B32D6D68F18}" type="presParOf" srcId="{76F73C16-B83E-4560-B124-50960F7DFF2F}" destId="{9CE9D531-D9C4-4BBF-858B-E7CCE370D58B}" srcOrd="0" destOrd="0" presId="urn:microsoft.com/office/officeart/2005/8/layout/list1"/>
    <dgm:cxn modelId="{155150DB-0CAB-4A3C-A52E-2DA0945E2832}" type="presParOf" srcId="{76F73C16-B83E-4560-B124-50960F7DFF2F}" destId="{D227E45B-6D3E-4E31-A8D0-26D0F8A6FA69}" srcOrd="1" destOrd="0" presId="urn:microsoft.com/office/officeart/2005/8/layout/list1"/>
    <dgm:cxn modelId="{4179EAEF-E480-49F9-9A70-5FD5B703A505}" type="presParOf" srcId="{AABC2C1B-5569-4280-96D0-3A4968E5BAD2}" destId="{BB6F30F9-69CB-4DB9-9D92-FBD82015102B}" srcOrd="9" destOrd="0" presId="urn:microsoft.com/office/officeart/2005/8/layout/list1"/>
    <dgm:cxn modelId="{614BD662-D568-441F-84AE-59934BF68F3A}" type="presParOf" srcId="{AABC2C1B-5569-4280-96D0-3A4968E5BAD2}" destId="{4926CF9B-4B82-4BEA-B12C-85BBB60713BD}" srcOrd="10" destOrd="0" presId="urn:microsoft.com/office/officeart/2005/8/layout/list1"/>
    <dgm:cxn modelId="{C0725097-E8BA-4986-860A-C5EF152DBCA0}" type="presParOf" srcId="{AABC2C1B-5569-4280-96D0-3A4968E5BAD2}" destId="{0D4B8A78-6312-4BD8-8F39-2142333B38B0}" srcOrd="11" destOrd="0" presId="urn:microsoft.com/office/officeart/2005/8/layout/list1"/>
    <dgm:cxn modelId="{9D985B7F-7CB2-4CFB-A9ED-C4DFB68BCC90}" type="presParOf" srcId="{AABC2C1B-5569-4280-96D0-3A4968E5BAD2}" destId="{C2E78568-A240-4ACA-A17E-3320FD2BCC2B}" srcOrd="12" destOrd="0" presId="urn:microsoft.com/office/officeart/2005/8/layout/list1"/>
    <dgm:cxn modelId="{9152ADD9-074B-474C-8739-88881EAD8E07}" type="presParOf" srcId="{C2E78568-A240-4ACA-A17E-3320FD2BCC2B}" destId="{BE941554-316D-4A85-99C3-5B6BDB01CA77}" srcOrd="0" destOrd="0" presId="urn:microsoft.com/office/officeart/2005/8/layout/list1"/>
    <dgm:cxn modelId="{5BB6CD42-6F42-4070-9518-3F500E9F54DF}" type="presParOf" srcId="{C2E78568-A240-4ACA-A17E-3320FD2BCC2B}" destId="{80759E07-DCB7-41AB-B6F9-95583E6B4CEB}" srcOrd="1" destOrd="0" presId="urn:microsoft.com/office/officeart/2005/8/layout/list1"/>
    <dgm:cxn modelId="{E6E99E29-E223-4EAC-89C5-059E47C35C01}" type="presParOf" srcId="{AABC2C1B-5569-4280-96D0-3A4968E5BAD2}" destId="{E6ED02C6-799C-40CC-B677-BAFBD646F4F6}" srcOrd="13" destOrd="0" presId="urn:microsoft.com/office/officeart/2005/8/layout/list1"/>
    <dgm:cxn modelId="{3A4ECDD3-0894-4DA8-BF04-F8DD5ABF53C5}" type="presParOf" srcId="{AABC2C1B-5569-4280-96D0-3A4968E5BAD2}" destId="{7F370FDD-99C3-4351-9F83-B5271D2B89A8}"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B161E44-AA36-4BC6-BD0C-B349B369907D}"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F8A2658E-914A-46C3-80D9-44A59CEB4584}">
      <dgm:prSet custT="1"/>
      <dgm:spPr>
        <a:solidFill>
          <a:schemeClr val="accent1">
            <a:lumMod val="40000"/>
            <a:lumOff val="60000"/>
          </a:schemeClr>
        </a:solidFill>
        <a:ln>
          <a:noFill/>
        </a:ln>
      </dgm:spPr>
      <dgm:t>
        <a:bodyPr/>
        <a:lstStyle/>
        <a:p>
          <a:r>
            <a:rPr lang="en-US" sz="2000" b="1" dirty="0">
              <a:solidFill>
                <a:srgbClr val="3C4743"/>
              </a:solidFill>
              <a:latin typeface="Arial" panose="020B0604020202020204" pitchFamily="34" charset="0"/>
              <a:cs typeface="Arial" panose="020B0604020202020204" pitchFamily="34" charset="0"/>
            </a:rPr>
            <a:t>Computer network attack</a:t>
          </a:r>
          <a:r>
            <a:rPr lang="en-US" sz="2000" dirty="0">
              <a:solidFill>
                <a:srgbClr val="3C4743"/>
              </a:solidFill>
              <a:latin typeface="Arial" panose="020B0604020202020204" pitchFamily="34" charset="0"/>
              <a:cs typeface="Arial" panose="020B0604020202020204" pitchFamily="34" charset="0"/>
            </a:rPr>
            <a:t>: Actions taken via computer networks to disrupt, deny, degrade, or destroy an adversary's information or information systems</a:t>
          </a:r>
        </a:p>
      </dgm:t>
    </dgm:pt>
    <dgm:pt modelId="{66AD54B6-2175-4B57-93D8-8BDFAC0FCC37}" type="parTrans" cxnId="{C5319C8E-0DFF-4DAA-96F0-9DD4AF70FBFE}">
      <dgm:prSet/>
      <dgm:spPr/>
      <dgm:t>
        <a:bodyPr/>
        <a:lstStyle/>
        <a:p>
          <a:endParaRPr lang="en-US"/>
        </a:p>
      </dgm:t>
    </dgm:pt>
    <dgm:pt modelId="{B6AF3DDD-ADB3-46D6-9FA7-36747B2B68EC}" type="sibTrans" cxnId="{C5319C8E-0DFF-4DAA-96F0-9DD4AF70FBFE}">
      <dgm:prSet/>
      <dgm:spPr/>
      <dgm:t>
        <a:bodyPr/>
        <a:lstStyle/>
        <a:p>
          <a:endParaRPr lang="en-US"/>
        </a:p>
      </dgm:t>
    </dgm:pt>
    <dgm:pt modelId="{257DA046-4508-4EE8-BBB3-C0CAF3664C30}">
      <dgm:prSet custT="1"/>
      <dgm:spPr>
        <a:solidFill>
          <a:schemeClr val="accent1">
            <a:lumMod val="40000"/>
            <a:lumOff val="60000"/>
          </a:schemeClr>
        </a:solidFill>
        <a:ln>
          <a:noFill/>
        </a:ln>
      </dgm:spPr>
      <dgm:t>
        <a:bodyPr/>
        <a:lstStyle/>
        <a:p>
          <a:r>
            <a:rPr lang="en-US" sz="2000" b="1" dirty="0">
              <a:solidFill>
                <a:srgbClr val="3C4743"/>
              </a:solidFill>
              <a:latin typeface="Arial" panose="020B0604020202020204" pitchFamily="34" charset="0"/>
              <a:cs typeface="Arial" panose="020B0604020202020204" pitchFamily="34" charset="0"/>
            </a:rPr>
            <a:t>Computer network defense</a:t>
          </a:r>
          <a:r>
            <a:rPr lang="en-US" sz="2000" dirty="0">
              <a:solidFill>
                <a:srgbClr val="3C4743"/>
              </a:solidFill>
              <a:latin typeface="Arial" panose="020B0604020202020204" pitchFamily="34" charset="0"/>
              <a:cs typeface="Arial" panose="020B0604020202020204" pitchFamily="34" charset="0"/>
            </a:rPr>
            <a:t>: Activities designed to protect, monitor, analyze, detect, and respond to unauthorized activity</a:t>
          </a:r>
        </a:p>
      </dgm:t>
    </dgm:pt>
    <dgm:pt modelId="{BA096029-9ACD-4D22-9D2D-78EBD4A5F31E}" type="parTrans" cxnId="{C7301F64-24B2-4847-81FD-CDC795B726F6}">
      <dgm:prSet/>
      <dgm:spPr/>
      <dgm:t>
        <a:bodyPr/>
        <a:lstStyle/>
        <a:p>
          <a:endParaRPr lang="en-US"/>
        </a:p>
      </dgm:t>
    </dgm:pt>
    <dgm:pt modelId="{A264301B-C5A7-4B22-9A5E-B93BF34D5E0E}" type="sibTrans" cxnId="{C7301F64-24B2-4847-81FD-CDC795B726F6}">
      <dgm:prSet/>
      <dgm:spPr/>
      <dgm:t>
        <a:bodyPr/>
        <a:lstStyle/>
        <a:p>
          <a:endParaRPr lang="en-US"/>
        </a:p>
      </dgm:t>
    </dgm:pt>
    <dgm:pt modelId="{DF15F5C8-18EB-491F-9136-E186668EEA73}">
      <dgm:prSet custT="1"/>
      <dgm:spPr>
        <a:solidFill>
          <a:schemeClr val="accent1">
            <a:lumMod val="40000"/>
            <a:lumOff val="60000"/>
          </a:schemeClr>
        </a:solidFill>
        <a:ln>
          <a:noFill/>
        </a:ln>
      </dgm:spPr>
      <dgm:t>
        <a:bodyPr/>
        <a:lstStyle/>
        <a:p>
          <a:r>
            <a:rPr lang="en-US" sz="2000" b="1" dirty="0">
              <a:solidFill>
                <a:srgbClr val="3C4743"/>
              </a:solidFill>
              <a:latin typeface="Arial" panose="020B0604020202020204" pitchFamily="34" charset="0"/>
              <a:cs typeface="Arial" panose="020B0604020202020204" pitchFamily="34" charset="0"/>
            </a:rPr>
            <a:t>Intelligence gathering</a:t>
          </a:r>
          <a:r>
            <a:rPr lang="en-US" sz="2000" dirty="0">
              <a:solidFill>
                <a:srgbClr val="3C4743"/>
              </a:solidFill>
              <a:latin typeface="Arial" panose="020B0604020202020204" pitchFamily="34" charset="0"/>
              <a:cs typeface="Arial" panose="020B0604020202020204" pitchFamily="34" charset="0"/>
            </a:rPr>
            <a:t>: Efforts to gather information about an adversary’s capabilities, plans, and actions</a:t>
          </a:r>
        </a:p>
      </dgm:t>
    </dgm:pt>
    <dgm:pt modelId="{BBAD2F81-6CAE-41B6-9096-AED286413C93}" type="parTrans" cxnId="{3BC2FC96-4F60-4398-A4C4-6E18CB358812}">
      <dgm:prSet/>
      <dgm:spPr/>
      <dgm:t>
        <a:bodyPr/>
        <a:lstStyle/>
        <a:p>
          <a:endParaRPr lang="en-US"/>
        </a:p>
      </dgm:t>
    </dgm:pt>
    <dgm:pt modelId="{B59933FA-2F6A-43B1-8BEA-9B98BA00EA2D}" type="sibTrans" cxnId="{3BC2FC96-4F60-4398-A4C4-6E18CB358812}">
      <dgm:prSet/>
      <dgm:spPr/>
      <dgm:t>
        <a:bodyPr/>
        <a:lstStyle/>
        <a:p>
          <a:endParaRPr lang="en-US"/>
        </a:p>
      </dgm:t>
    </dgm:pt>
    <dgm:pt modelId="{86914568-19B4-4327-B177-3BA5C4BCFD35}">
      <dgm:prSet custT="1"/>
      <dgm:spPr>
        <a:solidFill>
          <a:schemeClr val="accent1">
            <a:lumMod val="40000"/>
            <a:lumOff val="60000"/>
          </a:schemeClr>
        </a:solidFill>
        <a:ln>
          <a:noFill/>
        </a:ln>
      </dgm:spPr>
      <dgm:t>
        <a:bodyPr/>
        <a:lstStyle/>
        <a:p>
          <a:r>
            <a:rPr lang="en-US" sz="2000" b="1" dirty="0">
              <a:solidFill>
                <a:srgbClr val="3C4743"/>
              </a:solidFill>
              <a:latin typeface="Arial" panose="020B0604020202020204" pitchFamily="34" charset="0"/>
              <a:cs typeface="Arial" panose="020B0604020202020204" pitchFamily="34" charset="0"/>
            </a:rPr>
            <a:t>Electronic warfare</a:t>
          </a:r>
          <a:r>
            <a:rPr lang="en-US" sz="2000" dirty="0">
              <a:solidFill>
                <a:srgbClr val="3C4743"/>
              </a:solidFill>
              <a:latin typeface="Arial" panose="020B0604020202020204" pitchFamily="34" charset="0"/>
              <a:cs typeface="Arial" panose="020B0604020202020204" pitchFamily="34" charset="0"/>
            </a:rPr>
            <a:t>: All military actions designed to use electromagnetic or directed energy to control the electromagnetic spectrum or attack the enemy</a:t>
          </a:r>
        </a:p>
      </dgm:t>
    </dgm:pt>
    <dgm:pt modelId="{BB768196-A12E-4C15-B69C-A0CB9630C3D8}" type="parTrans" cxnId="{D380E831-E8E1-406C-93FA-F4F7C9D9D0C8}">
      <dgm:prSet/>
      <dgm:spPr/>
      <dgm:t>
        <a:bodyPr/>
        <a:lstStyle/>
        <a:p>
          <a:endParaRPr lang="en-US"/>
        </a:p>
      </dgm:t>
    </dgm:pt>
    <dgm:pt modelId="{376EC6E9-81F1-4C9E-B5BB-9B52088CA05C}" type="sibTrans" cxnId="{D380E831-E8E1-406C-93FA-F4F7C9D9D0C8}">
      <dgm:prSet/>
      <dgm:spPr/>
      <dgm:t>
        <a:bodyPr/>
        <a:lstStyle/>
        <a:p>
          <a:endParaRPr lang="en-US"/>
        </a:p>
      </dgm:t>
    </dgm:pt>
    <dgm:pt modelId="{28FABB8A-BF7B-4541-8D22-1B4FCF1F08F6}" type="pres">
      <dgm:prSet presAssocID="{0B161E44-AA36-4BC6-BD0C-B349B369907D}" presName="Name0" presStyleCnt="0">
        <dgm:presLayoutVars>
          <dgm:chMax val="7"/>
          <dgm:chPref val="7"/>
          <dgm:dir/>
        </dgm:presLayoutVars>
      </dgm:prSet>
      <dgm:spPr/>
    </dgm:pt>
    <dgm:pt modelId="{377E4974-7EF3-4F2C-8001-7966C8875E0B}" type="pres">
      <dgm:prSet presAssocID="{0B161E44-AA36-4BC6-BD0C-B349B369907D}" presName="Name1" presStyleCnt="0"/>
      <dgm:spPr/>
    </dgm:pt>
    <dgm:pt modelId="{B7CA0B39-135E-4023-9B9D-3D1B7B5ABAB8}" type="pres">
      <dgm:prSet presAssocID="{0B161E44-AA36-4BC6-BD0C-B349B369907D}" presName="cycle" presStyleCnt="0"/>
      <dgm:spPr/>
    </dgm:pt>
    <dgm:pt modelId="{2CDFCF9D-1827-4A18-A5FB-AE4E76904CAC}" type="pres">
      <dgm:prSet presAssocID="{0B161E44-AA36-4BC6-BD0C-B349B369907D}" presName="srcNode" presStyleLbl="node1" presStyleIdx="0" presStyleCnt="4"/>
      <dgm:spPr/>
    </dgm:pt>
    <dgm:pt modelId="{49C56417-F32C-4CBD-B075-8503D421B64D}" type="pres">
      <dgm:prSet presAssocID="{0B161E44-AA36-4BC6-BD0C-B349B369907D}" presName="conn" presStyleLbl="parChTrans1D2" presStyleIdx="0" presStyleCnt="1"/>
      <dgm:spPr/>
    </dgm:pt>
    <dgm:pt modelId="{CEA11AB7-124D-4472-BE23-785B6842EB77}" type="pres">
      <dgm:prSet presAssocID="{0B161E44-AA36-4BC6-BD0C-B349B369907D}" presName="extraNode" presStyleLbl="node1" presStyleIdx="0" presStyleCnt="4"/>
      <dgm:spPr/>
    </dgm:pt>
    <dgm:pt modelId="{B84E155B-A022-40CF-9FCA-070A4725D05D}" type="pres">
      <dgm:prSet presAssocID="{0B161E44-AA36-4BC6-BD0C-B349B369907D}" presName="dstNode" presStyleLbl="node1" presStyleIdx="0" presStyleCnt="4"/>
      <dgm:spPr/>
    </dgm:pt>
    <dgm:pt modelId="{A20D222C-C5AF-4B7F-AB35-D11A5B122D1E}" type="pres">
      <dgm:prSet presAssocID="{F8A2658E-914A-46C3-80D9-44A59CEB4584}" presName="text_1" presStyleLbl="node1" presStyleIdx="0" presStyleCnt="4" custLinFactNeighborX="673" custLinFactNeighborY="4803">
        <dgm:presLayoutVars>
          <dgm:bulletEnabled val="1"/>
        </dgm:presLayoutVars>
      </dgm:prSet>
      <dgm:spPr/>
    </dgm:pt>
    <dgm:pt modelId="{12890C67-D972-42E6-A23A-7478C4DA7652}" type="pres">
      <dgm:prSet presAssocID="{F8A2658E-914A-46C3-80D9-44A59CEB4584}" presName="accent_1" presStyleCnt="0"/>
      <dgm:spPr/>
    </dgm:pt>
    <dgm:pt modelId="{FF6A8C35-7709-4C97-997E-F65CD0FFAEEF}" type="pres">
      <dgm:prSet presAssocID="{F8A2658E-914A-46C3-80D9-44A59CEB4584}" presName="accentRepeatNode" presStyleLbl="solidFgAcc1" presStyleIdx="0" presStyleCnt="4"/>
      <dgm:spPr/>
    </dgm:pt>
    <dgm:pt modelId="{20A1E50C-480C-410B-B27A-06D373306382}" type="pres">
      <dgm:prSet presAssocID="{257DA046-4508-4EE8-BBB3-C0CAF3664C30}" presName="text_2" presStyleLbl="node1" presStyleIdx="1" presStyleCnt="4" custLinFactNeighborX="703" custLinFactNeighborY="4803">
        <dgm:presLayoutVars>
          <dgm:bulletEnabled val="1"/>
        </dgm:presLayoutVars>
      </dgm:prSet>
      <dgm:spPr/>
    </dgm:pt>
    <dgm:pt modelId="{442A295B-7996-4619-AB83-018323991966}" type="pres">
      <dgm:prSet presAssocID="{257DA046-4508-4EE8-BBB3-C0CAF3664C30}" presName="accent_2" presStyleCnt="0"/>
      <dgm:spPr/>
    </dgm:pt>
    <dgm:pt modelId="{1417D6A4-317D-40BB-AE43-B1094454CB72}" type="pres">
      <dgm:prSet presAssocID="{257DA046-4508-4EE8-BBB3-C0CAF3664C30}" presName="accentRepeatNode" presStyleLbl="solidFgAcc1" presStyleIdx="1" presStyleCnt="4"/>
      <dgm:spPr/>
    </dgm:pt>
    <dgm:pt modelId="{C500CF67-5887-47A9-B512-66DFC56F3513}" type="pres">
      <dgm:prSet presAssocID="{DF15F5C8-18EB-491F-9136-E186668EEA73}" presName="text_3" presStyleLbl="node1" presStyleIdx="2" presStyleCnt="4">
        <dgm:presLayoutVars>
          <dgm:bulletEnabled val="1"/>
        </dgm:presLayoutVars>
      </dgm:prSet>
      <dgm:spPr/>
    </dgm:pt>
    <dgm:pt modelId="{423D90DE-A43E-4F97-83B9-0412C7B47F70}" type="pres">
      <dgm:prSet presAssocID="{DF15F5C8-18EB-491F-9136-E186668EEA73}" presName="accent_3" presStyleCnt="0"/>
      <dgm:spPr/>
    </dgm:pt>
    <dgm:pt modelId="{F430890A-A420-4072-9AC5-4F74BCFF04A7}" type="pres">
      <dgm:prSet presAssocID="{DF15F5C8-18EB-491F-9136-E186668EEA73}" presName="accentRepeatNode" presStyleLbl="solidFgAcc1" presStyleIdx="2" presStyleCnt="4"/>
      <dgm:spPr/>
    </dgm:pt>
    <dgm:pt modelId="{7AE454FB-78F5-4AEF-970B-7F1A93BC1B57}" type="pres">
      <dgm:prSet presAssocID="{86914568-19B4-4327-B177-3BA5C4BCFD35}" presName="text_4" presStyleLbl="node1" presStyleIdx="3" presStyleCnt="4">
        <dgm:presLayoutVars>
          <dgm:bulletEnabled val="1"/>
        </dgm:presLayoutVars>
      </dgm:prSet>
      <dgm:spPr/>
    </dgm:pt>
    <dgm:pt modelId="{B5DD6CF3-FA67-484A-875D-8459B09AED85}" type="pres">
      <dgm:prSet presAssocID="{86914568-19B4-4327-B177-3BA5C4BCFD35}" presName="accent_4" presStyleCnt="0"/>
      <dgm:spPr/>
    </dgm:pt>
    <dgm:pt modelId="{D3F68EB3-C93A-4C9A-B0D4-1F0F0B8CBC0E}" type="pres">
      <dgm:prSet presAssocID="{86914568-19B4-4327-B177-3BA5C4BCFD35}" presName="accentRepeatNode" presStyleLbl="solidFgAcc1" presStyleIdx="3" presStyleCnt="4"/>
      <dgm:spPr/>
    </dgm:pt>
  </dgm:ptLst>
  <dgm:cxnLst>
    <dgm:cxn modelId="{D380E831-E8E1-406C-93FA-F4F7C9D9D0C8}" srcId="{0B161E44-AA36-4BC6-BD0C-B349B369907D}" destId="{86914568-19B4-4327-B177-3BA5C4BCFD35}" srcOrd="3" destOrd="0" parTransId="{BB768196-A12E-4C15-B69C-A0CB9630C3D8}" sibTransId="{376EC6E9-81F1-4C9E-B5BB-9B52088CA05C}"/>
    <dgm:cxn modelId="{C7301F64-24B2-4847-81FD-CDC795B726F6}" srcId="{0B161E44-AA36-4BC6-BD0C-B349B369907D}" destId="{257DA046-4508-4EE8-BBB3-C0CAF3664C30}" srcOrd="1" destOrd="0" parTransId="{BA096029-9ACD-4D22-9D2D-78EBD4A5F31E}" sibTransId="{A264301B-C5A7-4B22-9A5E-B93BF34D5E0E}"/>
    <dgm:cxn modelId="{051A2F44-4E18-4762-8910-89A39ED744F6}" type="presOf" srcId="{DF15F5C8-18EB-491F-9136-E186668EEA73}" destId="{C500CF67-5887-47A9-B512-66DFC56F3513}" srcOrd="0" destOrd="0" presId="urn:microsoft.com/office/officeart/2008/layout/VerticalCurvedList"/>
    <dgm:cxn modelId="{047CD445-15EE-4E07-952A-F5FD02766684}" type="presOf" srcId="{257DA046-4508-4EE8-BBB3-C0CAF3664C30}" destId="{20A1E50C-480C-410B-B27A-06D373306382}" srcOrd="0" destOrd="0" presId="urn:microsoft.com/office/officeart/2008/layout/VerticalCurvedList"/>
    <dgm:cxn modelId="{640FEE4E-06DE-4D0B-AFBF-736D0DB504B5}" type="presOf" srcId="{0B161E44-AA36-4BC6-BD0C-B349B369907D}" destId="{28FABB8A-BF7B-4541-8D22-1B4FCF1F08F6}" srcOrd="0" destOrd="0" presId="urn:microsoft.com/office/officeart/2008/layout/VerticalCurvedList"/>
    <dgm:cxn modelId="{CF52C984-001B-401C-A3EB-1F1EB0638B5B}" type="presOf" srcId="{86914568-19B4-4327-B177-3BA5C4BCFD35}" destId="{7AE454FB-78F5-4AEF-970B-7F1A93BC1B57}" srcOrd="0" destOrd="0" presId="urn:microsoft.com/office/officeart/2008/layout/VerticalCurvedList"/>
    <dgm:cxn modelId="{C5319C8E-0DFF-4DAA-96F0-9DD4AF70FBFE}" srcId="{0B161E44-AA36-4BC6-BD0C-B349B369907D}" destId="{F8A2658E-914A-46C3-80D9-44A59CEB4584}" srcOrd="0" destOrd="0" parTransId="{66AD54B6-2175-4B57-93D8-8BDFAC0FCC37}" sibTransId="{B6AF3DDD-ADB3-46D6-9FA7-36747B2B68EC}"/>
    <dgm:cxn modelId="{3BC2FC96-4F60-4398-A4C4-6E18CB358812}" srcId="{0B161E44-AA36-4BC6-BD0C-B349B369907D}" destId="{DF15F5C8-18EB-491F-9136-E186668EEA73}" srcOrd="2" destOrd="0" parTransId="{BBAD2F81-6CAE-41B6-9096-AED286413C93}" sibTransId="{B59933FA-2F6A-43B1-8BEA-9B98BA00EA2D}"/>
    <dgm:cxn modelId="{350F6BBA-33DF-439D-833A-27A7EEC52DD0}" type="presOf" srcId="{B6AF3DDD-ADB3-46D6-9FA7-36747B2B68EC}" destId="{49C56417-F32C-4CBD-B075-8503D421B64D}" srcOrd="0" destOrd="0" presId="urn:microsoft.com/office/officeart/2008/layout/VerticalCurvedList"/>
    <dgm:cxn modelId="{2A69D6D1-1D87-48FC-A1EE-4E5FF0978C9F}" type="presOf" srcId="{F8A2658E-914A-46C3-80D9-44A59CEB4584}" destId="{A20D222C-C5AF-4B7F-AB35-D11A5B122D1E}" srcOrd="0" destOrd="0" presId="urn:microsoft.com/office/officeart/2008/layout/VerticalCurvedList"/>
    <dgm:cxn modelId="{A215AD69-957C-4A40-A61D-890F666DF281}" type="presParOf" srcId="{28FABB8A-BF7B-4541-8D22-1B4FCF1F08F6}" destId="{377E4974-7EF3-4F2C-8001-7966C8875E0B}" srcOrd="0" destOrd="0" presId="urn:microsoft.com/office/officeart/2008/layout/VerticalCurvedList"/>
    <dgm:cxn modelId="{294A43E4-7CB4-4437-9A56-C0053D5A0EE7}" type="presParOf" srcId="{377E4974-7EF3-4F2C-8001-7966C8875E0B}" destId="{B7CA0B39-135E-4023-9B9D-3D1B7B5ABAB8}" srcOrd="0" destOrd="0" presId="urn:microsoft.com/office/officeart/2008/layout/VerticalCurvedList"/>
    <dgm:cxn modelId="{92494461-2367-4D80-AD93-5AC69E9B89DD}" type="presParOf" srcId="{B7CA0B39-135E-4023-9B9D-3D1B7B5ABAB8}" destId="{2CDFCF9D-1827-4A18-A5FB-AE4E76904CAC}" srcOrd="0" destOrd="0" presId="urn:microsoft.com/office/officeart/2008/layout/VerticalCurvedList"/>
    <dgm:cxn modelId="{448678D0-3FCA-4CD2-B1AB-3AF64CF74F42}" type="presParOf" srcId="{B7CA0B39-135E-4023-9B9D-3D1B7B5ABAB8}" destId="{49C56417-F32C-4CBD-B075-8503D421B64D}" srcOrd="1" destOrd="0" presId="urn:microsoft.com/office/officeart/2008/layout/VerticalCurvedList"/>
    <dgm:cxn modelId="{8BC6A3C2-7F51-4824-B873-6EC9ECE2B33A}" type="presParOf" srcId="{B7CA0B39-135E-4023-9B9D-3D1B7B5ABAB8}" destId="{CEA11AB7-124D-4472-BE23-785B6842EB77}" srcOrd="2" destOrd="0" presId="urn:microsoft.com/office/officeart/2008/layout/VerticalCurvedList"/>
    <dgm:cxn modelId="{3D5D748E-DDD7-4E33-BBF7-F4DACA685E51}" type="presParOf" srcId="{B7CA0B39-135E-4023-9B9D-3D1B7B5ABAB8}" destId="{B84E155B-A022-40CF-9FCA-070A4725D05D}" srcOrd="3" destOrd="0" presId="urn:microsoft.com/office/officeart/2008/layout/VerticalCurvedList"/>
    <dgm:cxn modelId="{9AE5A5B6-26AA-40BB-991D-2C607177A0E9}" type="presParOf" srcId="{377E4974-7EF3-4F2C-8001-7966C8875E0B}" destId="{A20D222C-C5AF-4B7F-AB35-D11A5B122D1E}" srcOrd="1" destOrd="0" presId="urn:microsoft.com/office/officeart/2008/layout/VerticalCurvedList"/>
    <dgm:cxn modelId="{40C0FCE4-7DDE-4B8B-A56E-1B889E87A00B}" type="presParOf" srcId="{377E4974-7EF3-4F2C-8001-7966C8875E0B}" destId="{12890C67-D972-42E6-A23A-7478C4DA7652}" srcOrd="2" destOrd="0" presId="urn:microsoft.com/office/officeart/2008/layout/VerticalCurvedList"/>
    <dgm:cxn modelId="{B5985AC5-18A5-4F0F-B919-8A0E982B8337}" type="presParOf" srcId="{12890C67-D972-42E6-A23A-7478C4DA7652}" destId="{FF6A8C35-7709-4C97-997E-F65CD0FFAEEF}" srcOrd="0" destOrd="0" presId="urn:microsoft.com/office/officeart/2008/layout/VerticalCurvedList"/>
    <dgm:cxn modelId="{530424C9-C76C-46F0-A98C-42C2960277EA}" type="presParOf" srcId="{377E4974-7EF3-4F2C-8001-7966C8875E0B}" destId="{20A1E50C-480C-410B-B27A-06D373306382}" srcOrd="3" destOrd="0" presId="urn:microsoft.com/office/officeart/2008/layout/VerticalCurvedList"/>
    <dgm:cxn modelId="{FCFA7687-50DF-4CC4-902E-392DEEC52AAE}" type="presParOf" srcId="{377E4974-7EF3-4F2C-8001-7966C8875E0B}" destId="{442A295B-7996-4619-AB83-018323991966}" srcOrd="4" destOrd="0" presId="urn:microsoft.com/office/officeart/2008/layout/VerticalCurvedList"/>
    <dgm:cxn modelId="{B45BF59D-DF1F-49BF-832C-9D729323DD76}" type="presParOf" srcId="{442A295B-7996-4619-AB83-018323991966}" destId="{1417D6A4-317D-40BB-AE43-B1094454CB72}" srcOrd="0" destOrd="0" presId="urn:microsoft.com/office/officeart/2008/layout/VerticalCurvedList"/>
    <dgm:cxn modelId="{6994EEA4-DA8D-47E6-8EA6-96C992F2BA1D}" type="presParOf" srcId="{377E4974-7EF3-4F2C-8001-7966C8875E0B}" destId="{C500CF67-5887-47A9-B512-66DFC56F3513}" srcOrd="5" destOrd="0" presId="urn:microsoft.com/office/officeart/2008/layout/VerticalCurvedList"/>
    <dgm:cxn modelId="{29C6E1E9-8ACA-4E28-AF05-E68E49146A1B}" type="presParOf" srcId="{377E4974-7EF3-4F2C-8001-7966C8875E0B}" destId="{423D90DE-A43E-4F97-83B9-0412C7B47F70}" srcOrd="6" destOrd="0" presId="urn:microsoft.com/office/officeart/2008/layout/VerticalCurvedList"/>
    <dgm:cxn modelId="{FA27CB72-4997-478D-807F-3AACB2720E3E}" type="presParOf" srcId="{423D90DE-A43E-4F97-83B9-0412C7B47F70}" destId="{F430890A-A420-4072-9AC5-4F74BCFF04A7}" srcOrd="0" destOrd="0" presId="urn:microsoft.com/office/officeart/2008/layout/VerticalCurvedList"/>
    <dgm:cxn modelId="{29BBA43E-D80F-41C2-B529-C8815DCFC2FC}" type="presParOf" srcId="{377E4974-7EF3-4F2C-8001-7966C8875E0B}" destId="{7AE454FB-78F5-4AEF-970B-7F1A93BC1B57}" srcOrd="7" destOrd="0" presId="urn:microsoft.com/office/officeart/2008/layout/VerticalCurvedList"/>
    <dgm:cxn modelId="{6E2BA375-2415-46AF-AC46-306DB7F2C542}" type="presParOf" srcId="{377E4974-7EF3-4F2C-8001-7966C8875E0B}" destId="{B5DD6CF3-FA67-484A-875D-8459B09AED85}" srcOrd="8" destOrd="0" presId="urn:microsoft.com/office/officeart/2008/layout/VerticalCurvedList"/>
    <dgm:cxn modelId="{B2A694CD-AF0C-4BF6-B268-409F653CE06C}" type="presParOf" srcId="{B5DD6CF3-FA67-484A-875D-8459B09AED85}" destId="{D3F68EB3-C93A-4C9A-B0D4-1F0F0B8CBC0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52581F1-CE7C-4E04-B9C7-EA33E6D8708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800F2C05-DA81-4F02-9119-BC0F468E297B}">
      <dgm:prSet/>
      <dgm:spPr>
        <a:solidFill>
          <a:schemeClr val="accent1">
            <a:lumMod val="40000"/>
            <a:lumOff val="60000"/>
          </a:schemeClr>
        </a:solidFill>
        <a:ln>
          <a:noFill/>
        </a:ln>
      </dgm:spPr>
      <dgm:t>
        <a:bodyPr/>
        <a:lstStyle/>
        <a:p>
          <a:r>
            <a:rPr lang="en-US" b="1" dirty="0">
              <a:solidFill>
                <a:srgbClr val="3C4743"/>
              </a:solidFill>
              <a:latin typeface="Arial" panose="020B0604020202020204" pitchFamily="34" charset="0"/>
              <a:cs typeface="Arial" panose="020B0604020202020204" pitchFamily="34" charset="0"/>
            </a:rPr>
            <a:t>Psychological operations (PSYOPs)</a:t>
          </a:r>
          <a:r>
            <a:rPr lang="en-US" dirty="0">
              <a:solidFill>
                <a:srgbClr val="3C4743"/>
              </a:solidFill>
              <a:latin typeface="Arial" panose="020B0604020202020204" pitchFamily="34" charset="0"/>
              <a:cs typeface="Arial" panose="020B0604020202020204" pitchFamily="34" charset="0"/>
            </a:rPr>
            <a:t>: Military operations planned to convey selected information and indicators to foreign governments, organizations, groups, and individuals to influence their emotions, motives, objective reasoning, and behavior</a:t>
          </a:r>
        </a:p>
      </dgm:t>
    </dgm:pt>
    <dgm:pt modelId="{05E00F7E-87F7-46A2-A931-51C09F6C730C}" type="parTrans" cxnId="{B86C5E36-2467-4BB5-BE68-D71E3CF7C4CB}">
      <dgm:prSet/>
      <dgm:spPr/>
      <dgm:t>
        <a:bodyPr/>
        <a:lstStyle/>
        <a:p>
          <a:endParaRPr lang="en-US"/>
        </a:p>
      </dgm:t>
    </dgm:pt>
    <dgm:pt modelId="{D7FC48D8-84F2-4B21-BEF1-6BEE08AA8EE6}" type="sibTrans" cxnId="{B86C5E36-2467-4BB5-BE68-D71E3CF7C4CB}">
      <dgm:prSet/>
      <dgm:spPr/>
      <dgm:t>
        <a:bodyPr/>
        <a:lstStyle/>
        <a:p>
          <a:endParaRPr lang="en-US"/>
        </a:p>
      </dgm:t>
    </dgm:pt>
    <dgm:pt modelId="{874363DB-19DB-4BC8-84D1-4C59B0EE7DD4}">
      <dgm:prSet/>
      <dgm:spPr>
        <a:solidFill>
          <a:schemeClr val="accent1">
            <a:lumMod val="40000"/>
            <a:lumOff val="60000"/>
          </a:schemeClr>
        </a:solidFill>
        <a:ln>
          <a:noFill/>
        </a:ln>
      </dgm:spPr>
      <dgm:t>
        <a:bodyPr/>
        <a:lstStyle/>
        <a:p>
          <a:r>
            <a:rPr lang="en-US" b="1" dirty="0">
              <a:solidFill>
                <a:srgbClr val="3C4743"/>
              </a:solidFill>
              <a:latin typeface="Arial" panose="020B0604020202020204" pitchFamily="34" charset="0"/>
              <a:cs typeface="Arial" panose="020B0604020202020204" pitchFamily="34" charset="0"/>
            </a:rPr>
            <a:t>Military deception</a:t>
          </a:r>
          <a:r>
            <a:rPr lang="en-US" dirty="0">
              <a:solidFill>
                <a:srgbClr val="3C4743"/>
              </a:solidFill>
              <a:latin typeface="Arial" panose="020B0604020202020204" pitchFamily="34" charset="0"/>
              <a:cs typeface="Arial" panose="020B0604020202020204" pitchFamily="34" charset="0"/>
            </a:rPr>
            <a:t>: Actions designed to mislead adversary forces about the operational capabilities, plans, and actions of friendly forces</a:t>
          </a:r>
        </a:p>
      </dgm:t>
    </dgm:pt>
    <dgm:pt modelId="{8C7DF529-4870-42EB-862C-AEF2B3A0C477}" type="parTrans" cxnId="{4B49D375-81BA-4E2C-91BF-98544B471DB1}">
      <dgm:prSet/>
      <dgm:spPr/>
      <dgm:t>
        <a:bodyPr/>
        <a:lstStyle/>
        <a:p>
          <a:endParaRPr lang="en-US"/>
        </a:p>
      </dgm:t>
    </dgm:pt>
    <dgm:pt modelId="{B2BDC0D0-FD4B-4E65-B418-D1C375A458D1}" type="sibTrans" cxnId="{4B49D375-81BA-4E2C-91BF-98544B471DB1}">
      <dgm:prSet/>
      <dgm:spPr/>
      <dgm:t>
        <a:bodyPr/>
        <a:lstStyle/>
        <a:p>
          <a:endParaRPr lang="en-US"/>
        </a:p>
      </dgm:t>
    </dgm:pt>
    <dgm:pt modelId="{3A6F9BED-C5E0-4E03-B449-04146BD390CF}">
      <dgm:prSet/>
      <dgm:spPr>
        <a:solidFill>
          <a:schemeClr val="accent1">
            <a:lumMod val="40000"/>
            <a:lumOff val="60000"/>
          </a:schemeClr>
        </a:solidFill>
        <a:ln>
          <a:noFill/>
        </a:ln>
      </dgm:spPr>
      <dgm:t>
        <a:bodyPr/>
        <a:lstStyle/>
        <a:p>
          <a:r>
            <a:rPr lang="en-US" b="1" dirty="0">
              <a:solidFill>
                <a:srgbClr val="3C4743"/>
              </a:solidFill>
              <a:latin typeface="Arial" panose="020B0604020202020204" pitchFamily="34" charset="0"/>
              <a:cs typeface="Arial" panose="020B0604020202020204" pitchFamily="34" charset="0"/>
            </a:rPr>
            <a:t>Operations security</a:t>
          </a:r>
          <a:r>
            <a:rPr lang="en-US" dirty="0">
              <a:solidFill>
                <a:srgbClr val="3C4743"/>
              </a:solidFill>
              <a:latin typeface="Arial" panose="020B0604020202020204" pitchFamily="34" charset="0"/>
              <a:cs typeface="Arial" panose="020B0604020202020204" pitchFamily="34" charset="0"/>
            </a:rPr>
            <a:t>: Activities designed to deny an adversary access to information about friendly forces that would reveal capabilities, plans, or actions</a:t>
          </a:r>
        </a:p>
      </dgm:t>
    </dgm:pt>
    <dgm:pt modelId="{5D958FF6-2C68-4723-B7F2-54AFD5BE0445}" type="parTrans" cxnId="{1BA971A5-627A-4CE6-8C14-67E964BBE8BF}">
      <dgm:prSet/>
      <dgm:spPr/>
      <dgm:t>
        <a:bodyPr/>
        <a:lstStyle/>
        <a:p>
          <a:endParaRPr lang="en-US"/>
        </a:p>
      </dgm:t>
    </dgm:pt>
    <dgm:pt modelId="{44797DDE-DDC8-4ACF-AC52-14E457AD5D3D}" type="sibTrans" cxnId="{1BA971A5-627A-4CE6-8C14-67E964BBE8BF}">
      <dgm:prSet/>
      <dgm:spPr/>
      <dgm:t>
        <a:bodyPr/>
        <a:lstStyle/>
        <a:p>
          <a:endParaRPr lang="en-US"/>
        </a:p>
      </dgm:t>
    </dgm:pt>
    <dgm:pt modelId="{4184A98D-F6B6-428A-81C4-E8AC71E065D8}" type="pres">
      <dgm:prSet presAssocID="{752581F1-CE7C-4E04-B9C7-EA33E6D8708E}" presName="Name0" presStyleCnt="0">
        <dgm:presLayoutVars>
          <dgm:chMax val="7"/>
          <dgm:chPref val="7"/>
          <dgm:dir/>
        </dgm:presLayoutVars>
      </dgm:prSet>
      <dgm:spPr/>
    </dgm:pt>
    <dgm:pt modelId="{12565484-6D35-4C83-9F1A-C27765C2AD53}" type="pres">
      <dgm:prSet presAssocID="{752581F1-CE7C-4E04-B9C7-EA33E6D8708E}" presName="Name1" presStyleCnt="0"/>
      <dgm:spPr/>
    </dgm:pt>
    <dgm:pt modelId="{CBCA07FB-889B-4D5D-90E3-419E66D0CDC2}" type="pres">
      <dgm:prSet presAssocID="{752581F1-CE7C-4E04-B9C7-EA33E6D8708E}" presName="cycle" presStyleCnt="0"/>
      <dgm:spPr/>
    </dgm:pt>
    <dgm:pt modelId="{57BB99AE-37F7-4489-9E22-05B5760CA393}" type="pres">
      <dgm:prSet presAssocID="{752581F1-CE7C-4E04-B9C7-EA33E6D8708E}" presName="srcNode" presStyleLbl="node1" presStyleIdx="0" presStyleCnt="3"/>
      <dgm:spPr/>
    </dgm:pt>
    <dgm:pt modelId="{9E860C93-C764-441F-8916-0A24AFB0F760}" type="pres">
      <dgm:prSet presAssocID="{752581F1-CE7C-4E04-B9C7-EA33E6D8708E}" presName="conn" presStyleLbl="parChTrans1D2" presStyleIdx="0" presStyleCnt="1"/>
      <dgm:spPr/>
    </dgm:pt>
    <dgm:pt modelId="{4367306A-AD80-4E2C-B8A1-EC74BFBCC3CE}" type="pres">
      <dgm:prSet presAssocID="{752581F1-CE7C-4E04-B9C7-EA33E6D8708E}" presName="extraNode" presStyleLbl="node1" presStyleIdx="0" presStyleCnt="3"/>
      <dgm:spPr/>
    </dgm:pt>
    <dgm:pt modelId="{44DA72B4-CE8B-4F19-ADED-69F869EF9F7A}" type="pres">
      <dgm:prSet presAssocID="{752581F1-CE7C-4E04-B9C7-EA33E6D8708E}" presName="dstNode" presStyleLbl="node1" presStyleIdx="0" presStyleCnt="3"/>
      <dgm:spPr/>
    </dgm:pt>
    <dgm:pt modelId="{EF5537B9-EE08-454E-9A2D-15CE27B88DF9}" type="pres">
      <dgm:prSet presAssocID="{800F2C05-DA81-4F02-9119-BC0F468E297B}" presName="text_1" presStyleLbl="node1" presStyleIdx="0" presStyleCnt="3">
        <dgm:presLayoutVars>
          <dgm:bulletEnabled val="1"/>
        </dgm:presLayoutVars>
      </dgm:prSet>
      <dgm:spPr/>
    </dgm:pt>
    <dgm:pt modelId="{A84EA3B1-9EAD-43C0-A382-B4D49537C15A}" type="pres">
      <dgm:prSet presAssocID="{800F2C05-DA81-4F02-9119-BC0F468E297B}" presName="accent_1" presStyleCnt="0"/>
      <dgm:spPr/>
    </dgm:pt>
    <dgm:pt modelId="{C7016DC9-5164-4593-AAF3-E99E6DE9F148}" type="pres">
      <dgm:prSet presAssocID="{800F2C05-DA81-4F02-9119-BC0F468E297B}" presName="accentRepeatNode" presStyleLbl="solidFgAcc1" presStyleIdx="0" presStyleCnt="3"/>
      <dgm:spPr/>
    </dgm:pt>
    <dgm:pt modelId="{BD86E738-8851-410A-B65E-960975056CFF}" type="pres">
      <dgm:prSet presAssocID="{874363DB-19DB-4BC8-84D1-4C59B0EE7DD4}" presName="text_2" presStyleLbl="node1" presStyleIdx="1" presStyleCnt="3">
        <dgm:presLayoutVars>
          <dgm:bulletEnabled val="1"/>
        </dgm:presLayoutVars>
      </dgm:prSet>
      <dgm:spPr/>
    </dgm:pt>
    <dgm:pt modelId="{36708392-9E34-4F01-9358-FA1633FD3879}" type="pres">
      <dgm:prSet presAssocID="{874363DB-19DB-4BC8-84D1-4C59B0EE7DD4}" presName="accent_2" presStyleCnt="0"/>
      <dgm:spPr/>
    </dgm:pt>
    <dgm:pt modelId="{40C4E7C4-9CC6-41D1-8AAA-B57F459EB428}" type="pres">
      <dgm:prSet presAssocID="{874363DB-19DB-4BC8-84D1-4C59B0EE7DD4}" presName="accentRepeatNode" presStyleLbl="solidFgAcc1" presStyleIdx="1" presStyleCnt="3"/>
      <dgm:spPr/>
    </dgm:pt>
    <dgm:pt modelId="{F82E13B8-7B3D-4C68-8121-E6DAC71633EA}" type="pres">
      <dgm:prSet presAssocID="{3A6F9BED-C5E0-4E03-B449-04146BD390CF}" presName="text_3" presStyleLbl="node1" presStyleIdx="2" presStyleCnt="3">
        <dgm:presLayoutVars>
          <dgm:bulletEnabled val="1"/>
        </dgm:presLayoutVars>
      </dgm:prSet>
      <dgm:spPr/>
    </dgm:pt>
    <dgm:pt modelId="{136786A0-75C2-4704-80EE-57F53655F628}" type="pres">
      <dgm:prSet presAssocID="{3A6F9BED-C5E0-4E03-B449-04146BD390CF}" presName="accent_3" presStyleCnt="0"/>
      <dgm:spPr/>
    </dgm:pt>
    <dgm:pt modelId="{EC57B501-1AE1-48B5-AAED-40F9A170F5E1}" type="pres">
      <dgm:prSet presAssocID="{3A6F9BED-C5E0-4E03-B449-04146BD390CF}" presName="accentRepeatNode" presStyleLbl="solidFgAcc1" presStyleIdx="2" presStyleCnt="3"/>
      <dgm:spPr/>
    </dgm:pt>
  </dgm:ptLst>
  <dgm:cxnLst>
    <dgm:cxn modelId="{B86C5E36-2467-4BB5-BE68-D71E3CF7C4CB}" srcId="{752581F1-CE7C-4E04-B9C7-EA33E6D8708E}" destId="{800F2C05-DA81-4F02-9119-BC0F468E297B}" srcOrd="0" destOrd="0" parTransId="{05E00F7E-87F7-46A2-A931-51C09F6C730C}" sibTransId="{D7FC48D8-84F2-4B21-BEF1-6BEE08AA8EE6}"/>
    <dgm:cxn modelId="{9706DA6B-61BB-4E07-BE31-2979411CC983}" type="presOf" srcId="{800F2C05-DA81-4F02-9119-BC0F468E297B}" destId="{EF5537B9-EE08-454E-9A2D-15CE27B88DF9}" srcOrd="0" destOrd="0" presId="urn:microsoft.com/office/officeart/2008/layout/VerticalCurvedList"/>
    <dgm:cxn modelId="{4B49D375-81BA-4E2C-91BF-98544B471DB1}" srcId="{752581F1-CE7C-4E04-B9C7-EA33E6D8708E}" destId="{874363DB-19DB-4BC8-84D1-4C59B0EE7DD4}" srcOrd="1" destOrd="0" parTransId="{8C7DF529-4870-42EB-862C-AEF2B3A0C477}" sibTransId="{B2BDC0D0-FD4B-4E65-B418-D1C375A458D1}"/>
    <dgm:cxn modelId="{56AC3790-1D38-4EA6-9BC8-86BBAB176CD1}" type="presOf" srcId="{3A6F9BED-C5E0-4E03-B449-04146BD390CF}" destId="{F82E13B8-7B3D-4C68-8121-E6DAC71633EA}" srcOrd="0" destOrd="0" presId="urn:microsoft.com/office/officeart/2008/layout/VerticalCurvedList"/>
    <dgm:cxn modelId="{FD10529D-2B23-494B-BC45-1941C73D282A}" type="presOf" srcId="{752581F1-CE7C-4E04-B9C7-EA33E6D8708E}" destId="{4184A98D-F6B6-428A-81C4-E8AC71E065D8}" srcOrd="0" destOrd="0" presId="urn:microsoft.com/office/officeart/2008/layout/VerticalCurvedList"/>
    <dgm:cxn modelId="{1BA971A5-627A-4CE6-8C14-67E964BBE8BF}" srcId="{752581F1-CE7C-4E04-B9C7-EA33E6D8708E}" destId="{3A6F9BED-C5E0-4E03-B449-04146BD390CF}" srcOrd="2" destOrd="0" parTransId="{5D958FF6-2C68-4723-B7F2-54AFD5BE0445}" sibTransId="{44797DDE-DDC8-4ACF-AC52-14E457AD5D3D}"/>
    <dgm:cxn modelId="{B6AD10D1-F613-49F9-8172-05007D9CFCD0}" type="presOf" srcId="{874363DB-19DB-4BC8-84D1-4C59B0EE7DD4}" destId="{BD86E738-8851-410A-B65E-960975056CFF}" srcOrd="0" destOrd="0" presId="urn:microsoft.com/office/officeart/2008/layout/VerticalCurvedList"/>
    <dgm:cxn modelId="{976DD0E5-A066-4F24-98C4-41068279E173}" type="presOf" srcId="{D7FC48D8-84F2-4B21-BEF1-6BEE08AA8EE6}" destId="{9E860C93-C764-441F-8916-0A24AFB0F760}" srcOrd="0" destOrd="0" presId="urn:microsoft.com/office/officeart/2008/layout/VerticalCurvedList"/>
    <dgm:cxn modelId="{3BB7ECF2-9468-49EE-8843-38DBBCE8C3A9}" type="presParOf" srcId="{4184A98D-F6B6-428A-81C4-E8AC71E065D8}" destId="{12565484-6D35-4C83-9F1A-C27765C2AD53}" srcOrd="0" destOrd="0" presId="urn:microsoft.com/office/officeart/2008/layout/VerticalCurvedList"/>
    <dgm:cxn modelId="{78F2B22B-D498-428E-AB86-2C405E5ADD9A}" type="presParOf" srcId="{12565484-6D35-4C83-9F1A-C27765C2AD53}" destId="{CBCA07FB-889B-4D5D-90E3-419E66D0CDC2}" srcOrd="0" destOrd="0" presId="urn:microsoft.com/office/officeart/2008/layout/VerticalCurvedList"/>
    <dgm:cxn modelId="{9B1146A0-21E3-49E5-9397-53B25AD87099}" type="presParOf" srcId="{CBCA07FB-889B-4D5D-90E3-419E66D0CDC2}" destId="{57BB99AE-37F7-4489-9E22-05B5760CA393}" srcOrd="0" destOrd="0" presId="urn:microsoft.com/office/officeart/2008/layout/VerticalCurvedList"/>
    <dgm:cxn modelId="{D224768C-DFBA-4D13-9E04-9F5F290E798D}" type="presParOf" srcId="{CBCA07FB-889B-4D5D-90E3-419E66D0CDC2}" destId="{9E860C93-C764-441F-8916-0A24AFB0F760}" srcOrd="1" destOrd="0" presId="urn:microsoft.com/office/officeart/2008/layout/VerticalCurvedList"/>
    <dgm:cxn modelId="{AC5D045A-8233-4AF4-B524-302452914EAC}" type="presParOf" srcId="{CBCA07FB-889B-4D5D-90E3-419E66D0CDC2}" destId="{4367306A-AD80-4E2C-B8A1-EC74BFBCC3CE}" srcOrd="2" destOrd="0" presId="urn:microsoft.com/office/officeart/2008/layout/VerticalCurvedList"/>
    <dgm:cxn modelId="{D02390BF-1554-4DD2-AD8F-B6E2EAECD484}" type="presParOf" srcId="{CBCA07FB-889B-4D5D-90E3-419E66D0CDC2}" destId="{44DA72B4-CE8B-4F19-ADED-69F869EF9F7A}" srcOrd="3" destOrd="0" presId="urn:microsoft.com/office/officeart/2008/layout/VerticalCurvedList"/>
    <dgm:cxn modelId="{14F9FF21-2665-41B1-AA42-F0B21C3DC4B1}" type="presParOf" srcId="{12565484-6D35-4C83-9F1A-C27765C2AD53}" destId="{EF5537B9-EE08-454E-9A2D-15CE27B88DF9}" srcOrd="1" destOrd="0" presId="urn:microsoft.com/office/officeart/2008/layout/VerticalCurvedList"/>
    <dgm:cxn modelId="{6A175C8B-6F92-476B-8319-C7B56A74075D}" type="presParOf" srcId="{12565484-6D35-4C83-9F1A-C27765C2AD53}" destId="{A84EA3B1-9EAD-43C0-A382-B4D49537C15A}" srcOrd="2" destOrd="0" presId="urn:microsoft.com/office/officeart/2008/layout/VerticalCurvedList"/>
    <dgm:cxn modelId="{BB69410B-5365-494B-978F-41366180A3CE}" type="presParOf" srcId="{A84EA3B1-9EAD-43C0-A382-B4D49537C15A}" destId="{C7016DC9-5164-4593-AAF3-E99E6DE9F148}" srcOrd="0" destOrd="0" presId="urn:microsoft.com/office/officeart/2008/layout/VerticalCurvedList"/>
    <dgm:cxn modelId="{25616297-2382-43A4-B62A-F6D216E1BF16}" type="presParOf" srcId="{12565484-6D35-4C83-9F1A-C27765C2AD53}" destId="{BD86E738-8851-410A-B65E-960975056CFF}" srcOrd="3" destOrd="0" presId="urn:microsoft.com/office/officeart/2008/layout/VerticalCurvedList"/>
    <dgm:cxn modelId="{306AE5B7-0680-4FB3-B5B4-FD68E01B701C}" type="presParOf" srcId="{12565484-6D35-4C83-9F1A-C27765C2AD53}" destId="{36708392-9E34-4F01-9358-FA1633FD3879}" srcOrd="4" destOrd="0" presId="urn:microsoft.com/office/officeart/2008/layout/VerticalCurvedList"/>
    <dgm:cxn modelId="{DE1367BD-788F-4912-8D68-C6565BEA5CB7}" type="presParOf" srcId="{36708392-9E34-4F01-9358-FA1633FD3879}" destId="{40C4E7C4-9CC6-41D1-8AAA-B57F459EB428}" srcOrd="0" destOrd="0" presId="urn:microsoft.com/office/officeart/2008/layout/VerticalCurvedList"/>
    <dgm:cxn modelId="{CE30AECD-11BD-4DB9-AF33-7EDF51DB99C9}" type="presParOf" srcId="{12565484-6D35-4C83-9F1A-C27765C2AD53}" destId="{F82E13B8-7B3D-4C68-8121-E6DAC71633EA}" srcOrd="5" destOrd="0" presId="urn:microsoft.com/office/officeart/2008/layout/VerticalCurvedList"/>
    <dgm:cxn modelId="{D83D0DC5-E995-48E1-B7CA-4EC635F9FEE0}" type="presParOf" srcId="{12565484-6D35-4C83-9F1A-C27765C2AD53}" destId="{136786A0-75C2-4704-80EE-57F53655F628}" srcOrd="6" destOrd="0" presId="urn:microsoft.com/office/officeart/2008/layout/VerticalCurvedList"/>
    <dgm:cxn modelId="{FCBDCDD5-A38A-462B-AE0B-5861C8228DAE}" type="presParOf" srcId="{136786A0-75C2-4704-80EE-57F53655F628}" destId="{EC57B501-1AE1-48B5-AAED-40F9A170F5E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47E3AB-9E53-454B-8046-B60F9A0FF71B}">
      <dsp:nvSpPr>
        <dsp:cNvPr id="0" name=""/>
        <dsp:cNvSpPr/>
      </dsp:nvSpPr>
      <dsp:spPr>
        <a:xfrm>
          <a:off x="0" y="28243"/>
          <a:ext cx="10287000" cy="973440"/>
        </a:xfrm>
        <a:prstGeom prst="roundRect">
          <a:avLst/>
        </a:prstGeom>
        <a:solidFill>
          <a:schemeClr val="accent2">
            <a:lumMod val="40000"/>
            <a:lumOff val="6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Large-scale catastrophic cyberattacks unlikely in the short term</a:t>
          </a:r>
        </a:p>
      </dsp:txBody>
      <dsp:txXfrm>
        <a:off x="47519" y="75762"/>
        <a:ext cx="10191962" cy="878402"/>
      </dsp:txXfrm>
    </dsp:sp>
    <dsp:sp modelId="{4EE98A2C-9239-4501-85F6-11A9EB67804C}">
      <dsp:nvSpPr>
        <dsp:cNvPr id="0" name=""/>
        <dsp:cNvSpPr/>
      </dsp:nvSpPr>
      <dsp:spPr>
        <a:xfrm>
          <a:off x="0" y="1001683"/>
          <a:ext cx="10287000" cy="86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Smaller-scale cyberattacks occur frequently</a:t>
          </a:r>
        </a:p>
      </dsp:txBody>
      <dsp:txXfrm>
        <a:off x="0" y="1001683"/>
        <a:ext cx="10287000" cy="861120"/>
      </dsp:txXfrm>
    </dsp:sp>
    <dsp:sp modelId="{5B86474B-897F-4664-9FC4-171CAF9A4B92}">
      <dsp:nvSpPr>
        <dsp:cNvPr id="0" name=""/>
        <dsp:cNvSpPr/>
      </dsp:nvSpPr>
      <dsp:spPr>
        <a:xfrm>
          <a:off x="0" y="1862803"/>
          <a:ext cx="10287000" cy="973440"/>
        </a:xfrm>
        <a:prstGeom prst="roundRect">
          <a:avLst/>
        </a:prstGeom>
        <a:solidFill>
          <a:schemeClr val="accent2">
            <a:lumMod val="40000"/>
            <a:lumOff val="6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Few groups possess ability to wage sophisticated, sustained cyberwarfare</a:t>
          </a:r>
        </a:p>
      </dsp:txBody>
      <dsp:txXfrm>
        <a:off x="47519" y="1910322"/>
        <a:ext cx="10191962" cy="878402"/>
      </dsp:txXfrm>
    </dsp:sp>
    <dsp:sp modelId="{38E35F71-8E30-46CA-89B8-9A48B177B313}">
      <dsp:nvSpPr>
        <dsp:cNvPr id="0" name=""/>
        <dsp:cNvSpPr/>
      </dsp:nvSpPr>
      <dsp:spPr>
        <a:xfrm>
          <a:off x="0" y="2836243"/>
          <a:ext cx="10287000" cy="86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Governments of the United States, China, Iran, North Korea, Israel, and Russia</a:t>
          </a:r>
        </a:p>
      </dsp:txBody>
      <dsp:txXfrm>
        <a:off x="0" y="2836243"/>
        <a:ext cx="10287000" cy="861120"/>
      </dsp:txXfrm>
    </dsp:sp>
    <dsp:sp modelId="{A840AA85-567E-4848-8519-9B636338CAD0}">
      <dsp:nvSpPr>
        <dsp:cNvPr id="0" name=""/>
        <dsp:cNvSpPr/>
      </dsp:nvSpPr>
      <dsp:spPr>
        <a:xfrm>
          <a:off x="0" y="3697363"/>
          <a:ext cx="10287000" cy="973440"/>
        </a:xfrm>
        <a:prstGeom prst="roundRect">
          <a:avLst/>
        </a:prstGeom>
        <a:solidFill>
          <a:schemeClr val="accent2">
            <a:lumMod val="40000"/>
            <a:lumOff val="6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Cyberespionage is likely and is happening on a large scale every day</a:t>
          </a:r>
        </a:p>
      </dsp:txBody>
      <dsp:txXfrm>
        <a:off x="47519" y="3744882"/>
        <a:ext cx="10191962" cy="8784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376F9C-6BCA-44D9-9E88-A468CEAF70D1}">
      <dsp:nvSpPr>
        <dsp:cNvPr id="0" name=""/>
        <dsp:cNvSpPr/>
      </dsp:nvSpPr>
      <dsp:spPr>
        <a:xfrm>
          <a:off x="0" y="270229"/>
          <a:ext cx="10287000" cy="1216800"/>
        </a:xfrm>
        <a:prstGeom prst="roundRect">
          <a:avLst/>
        </a:prstGeom>
        <a:solidFill>
          <a:schemeClr val="accent3">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Identification of critical information: Identify essential information elements that would be valuable to the enemy and cause harm if disclosed</a:t>
          </a:r>
        </a:p>
      </dsp:txBody>
      <dsp:txXfrm>
        <a:off x="59399" y="329628"/>
        <a:ext cx="10168202" cy="1098002"/>
      </dsp:txXfrm>
    </dsp:sp>
    <dsp:sp modelId="{0E4107EE-090D-47C9-A54E-CF079EC246CB}">
      <dsp:nvSpPr>
        <dsp:cNvPr id="0" name=""/>
        <dsp:cNvSpPr/>
      </dsp:nvSpPr>
      <dsp:spPr>
        <a:xfrm>
          <a:off x="0" y="1674229"/>
          <a:ext cx="10287000" cy="635425"/>
        </a:xfrm>
        <a:prstGeom prst="roundRect">
          <a:avLst/>
        </a:prstGeom>
        <a:solidFill>
          <a:schemeClr val="accent3">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Threat analysis</a:t>
          </a:r>
        </a:p>
      </dsp:txBody>
      <dsp:txXfrm>
        <a:off x="31019" y="1705248"/>
        <a:ext cx="10224962" cy="573387"/>
      </dsp:txXfrm>
    </dsp:sp>
    <dsp:sp modelId="{2E82DCAD-05C6-4D75-8C65-643CB75F57D6}">
      <dsp:nvSpPr>
        <dsp:cNvPr id="0" name=""/>
        <dsp:cNvSpPr/>
      </dsp:nvSpPr>
      <dsp:spPr>
        <a:xfrm>
          <a:off x="0" y="2309654"/>
          <a:ext cx="10287000" cy="2119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Who is the adversary?</a:t>
          </a:r>
        </a:p>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What are the adversary’s goals?</a:t>
          </a:r>
        </a:p>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What is the adversary’s likely course of action?</a:t>
          </a:r>
        </a:p>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What critical information does the adversary already know?</a:t>
          </a:r>
        </a:p>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What are the adversary’s intelligence-gathering capabilities?</a:t>
          </a:r>
        </a:p>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Who will share information with the adversary?</a:t>
          </a:r>
        </a:p>
      </dsp:txBody>
      <dsp:txXfrm>
        <a:off x="0" y="2309654"/>
        <a:ext cx="10287000" cy="211916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1ED4ED-68F4-4EEB-ABF5-42C0CE00AA55}">
      <dsp:nvSpPr>
        <dsp:cNvPr id="0" name=""/>
        <dsp:cNvSpPr/>
      </dsp:nvSpPr>
      <dsp:spPr>
        <a:xfrm>
          <a:off x="0" y="0"/>
          <a:ext cx="10287000" cy="1084123"/>
        </a:xfrm>
        <a:prstGeom prst="roundRect">
          <a:avLst/>
        </a:prstGeom>
        <a:solidFill>
          <a:schemeClr val="accent3">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Vulnerability analysis</a:t>
          </a:r>
        </a:p>
      </dsp:txBody>
      <dsp:txXfrm>
        <a:off x="52923" y="52923"/>
        <a:ext cx="10181154" cy="978277"/>
      </dsp:txXfrm>
    </dsp:sp>
    <dsp:sp modelId="{84E0C259-CA31-49BB-B23A-EF25054FBF60}">
      <dsp:nvSpPr>
        <dsp:cNvPr id="0" name=""/>
        <dsp:cNvSpPr/>
      </dsp:nvSpPr>
      <dsp:spPr>
        <a:xfrm>
          <a:off x="0" y="1085183"/>
          <a:ext cx="10287000" cy="1084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What indicators or critical information will be created by friendly activities?</a:t>
          </a:r>
        </a:p>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Which of those indicators can the adversary actually collect?</a:t>
          </a:r>
        </a:p>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What indicators can the adversary actually collect?</a:t>
          </a:r>
        </a:p>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What indicators will the adversary be able to use to the disadvantage of friendly forces?</a:t>
          </a:r>
        </a:p>
        <a:p>
          <a:pPr marL="228600" lvl="1" indent="-228600" algn="l" defTabSz="977900">
            <a:lnSpc>
              <a:spcPct val="90000"/>
            </a:lnSpc>
            <a:spcBef>
              <a:spcPct val="0"/>
            </a:spcBef>
            <a:spcAft>
              <a:spcPct val="20000"/>
            </a:spcAft>
            <a:buChar char="•"/>
          </a:pPr>
          <a:r>
            <a:rPr lang="en-US" sz="2200" kern="1200" dirty="0">
              <a:solidFill>
                <a:srgbClr val="3C4743"/>
              </a:solidFill>
              <a:latin typeface="Arial" panose="020B0604020202020204" pitchFamily="34" charset="0"/>
              <a:cs typeface="Arial" panose="020B0604020202020204" pitchFamily="34" charset="0"/>
            </a:rPr>
            <a:t>Will the use of OPSEC countermeasures actually tip the adversary off to more critical information?</a:t>
          </a:r>
        </a:p>
      </dsp:txBody>
      <dsp:txXfrm>
        <a:off x="0" y="1085183"/>
        <a:ext cx="10287000" cy="108412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27A067-2551-44F7-9875-EAEF0EE632F4}">
      <dsp:nvSpPr>
        <dsp:cNvPr id="0" name=""/>
        <dsp:cNvSpPr/>
      </dsp:nvSpPr>
      <dsp:spPr>
        <a:xfrm>
          <a:off x="0" y="9141"/>
          <a:ext cx="10287000" cy="804960"/>
        </a:xfrm>
        <a:prstGeom prst="roundRect">
          <a:avLst/>
        </a:prstGeom>
        <a:solidFill>
          <a:schemeClr val="accent3">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3C4743"/>
              </a:solidFill>
              <a:latin typeface="Arial" panose="020B0604020202020204" pitchFamily="34" charset="0"/>
              <a:cs typeface="Arial" panose="020B0604020202020204" pitchFamily="34" charset="0"/>
            </a:rPr>
            <a:t>Risk assessment</a:t>
          </a:r>
        </a:p>
      </dsp:txBody>
      <dsp:txXfrm>
        <a:off x="39295" y="48436"/>
        <a:ext cx="10208410" cy="726370"/>
      </dsp:txXfrm>
    </dsp:sp>
    <dsp:sp modelId="{6C47923A-4E1D-475C-9DDE-EE11C036FAAC}">
      <dsp:nvSpPr>
        <dsp:cNvPr id="0" name=""/>
        <dsp:cNvSpPr/>
      </dsp:nvSpPr>
      <dsp:spPr>
        <a:xfrm>
          <a:off x="0" y="814101"/>
          <a:ext cx="10287000" cy="1780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solidFill>
                <a:srgbClr val="3C4743"/>
              </a:solidFill>
              <a:latin typeface="Arial" panose="020B0604020202020204" pitchFamily="34" charset="0"/>
              <a:cs typeface="Arial" panose="020B0604020202020204" pitchFamily="34" charset="0"/>
            </a:rPr>
            <a:t>Analyze vulnerabilities identified during the vulnerability assessment and identify possible OPSEC countermeasures for each</a:t>
          </a:r>
        </a:p>
        <a:p>
          <a:pPr marL="228600" lvl="1" indent="-228600" algn="l" defTabSz="889000">
            <a:lnSpc>
              <a:spcPct val="90000"/>
            </a:lnSpc>
            <a:spcBef>
              <a:spcPct val="0"/>
            </a:spcBef>
            <a:spcAft>
              <a:spcPct val="20000"/>
            </a:spcAft>
            <a:buChar char="•"/>
          </a:pPr>
          <a:r>
            <a:rPr lang="en-US" sz="2000" kern="1200" dirty="0">
              <a:solidFill>
                <a:srgbClr val="3C4743"/>
              </a:solidFill>
              <a:latin typeface="Arial" panose="020B0604020202020204" pitchFamily="34" charset="0"/>
              <a:cs typeface="Arial" panose="020B0604020202020204" pitchFamily="34" charset="0"/>
            </a:rPr>
            <a:t>Estimate cost of implementing each OPSEC countermeasure (in terms of time, cost, and impact on operations) and compare it with any harmful effects that would result if an adversary exploits the vulnerability</a:t>
          </a:r>
        </a:p>
        <a:p>
          <a:pPr marL="228600" lvl="1" indent="-228600" algn="l" defTabSz="889000">
            <a:lnSpc>
              <a:spcPct val="90000"/>
            </a:lnSpc>
            <a:spcBef>
              <a:spcPct val="0"/>
            </a:spcBef>
            <a:spcAft>
              <a:spcPct val="20000"/>
            </a:spcAft>
            <a:buChar char="•"/>
          </a:pPr>
          <a:r>
            <a:rPr lang="en-US" sz="2000" kern="1200" dirty="0">
              <a:solidFill>
                <a:srgbClr val="3C4743"/>
              </a:solidFill>
              <a:latin typeface="Arial" panose="020B0604020202020204" pitchFamily="34" charset="0"/>
              <a:cs typeface="Arial" panose="020B0604020202020204" pitchFamily="34" charset="0"/>
            </a:rPr>
            <a:t>Select OPSEC countermeasures for execution</a:t>
          </a:r>
        </a:p>
      </dsp:txBody>
      <dsp:txXfrm>
        <a:off x="0" y="814101"/>
        <a:ext cx="10287000" cy="1780200"/>
      </dsp:txXfrm>
    </dsp:sp>
    <dsp:sp modelId="{079E817A-0AAB-4D0E-A00C-4C7DA13AE008}">
      <dsp:nvSpPr>
        <dsp:cNvPr id="0" name=""/>
        <dsp:cNvSpPr/>
      </dsp:nvSpPr>
      <dsp:spPr>
        <a:xfrm>
          <a:off x="0" y="2594301"/>
          <a:ext cx="10287000" cy="804960"/>
        </a:xfrm>
        <a:prstGeom prst="roundRect">
          <a:avLst/>
        </a:prstGeom>
        <a:solidFill>
          <a:schemeClr val="accent3">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rgbClr val="3C4743"/>
              </a:solidFill>
              <a:latin typeface="Arial" panose="020B0604020202020204" pitchFamily="34" charset="0"/>
              <a:cs typeface="Arial" panose="020B0604020202020204" pitchFamily="34" charset="0"/>
            </a:rPr>
            <a:t>Countermeasure implementation</a:t>
          </a:r>
        </a:p>
      </dsp:txBody>
      <dsp:txXfrm>
        <a:off x="39295" y="2633596"/>
        <a:ext cx="10208410" cy="726370"/>
      </dsp:txXfrm>
    </dsp:sp>
    <dsp:sp modelId="{27E81E19-CA87-4DED-B08A-D36E67FDB800}">
      <dsp:nvSpPr>
        <dsp:cNvPr id="0" name=""/>
        <dsp:cNvSpPr/>
      </dsp:nvSpPr>
      <dsp:spPr>
        <a:xfrm>
          <a:off x="0" y="3399261"/>
          <a:ext cx="10287000" cy="1290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solidFill>
                <a:srgbClr val="3C4743"/>
              </a:solidFill>
              <a:latin typeface="Arial" panose="020B0604020202020204" pitchFamily="34" charset="0"/>
              <a:cs typeface="Arial" panose="020B0604020202020204" pitchFamily="34" charset="0"/>
            </a:rPr>
            <a:t>Minimize predictability from previous operations</a:t>
          </a:r>
        </a:p>
        <a:p>
          <a:pPr marL="228600" lvl="1" indent="-228600" algn="l" defTabSz="889000">
            <a:lnSpc>
              <a:spcPct val="90000"/>
            </a:lnSpc>
            <a:spcBef>
              <a:spcPct val="0"/>
            </a:spcBef>
            <a:spcAft>
              <a:spcPct val="20000"/>
            </a:spcAft>
            <a:buChar char="•"/>
          </a:pPr>
          <a:r>
            <a:rPr lang="en-US" sz="2000" kern="1200" dirty="0">
              <a:solidFill>
                <a:srgbClr val="3C4743"/>
              </a:solidFill>
              <a:latin typeface="Arial" panose="020B0604020202020204" pitchFamily="34" charset="0"/>
              <a:cs typeface="Arial" panose="020B0604020202020204" pitchFamily="34" charset="0"/>
            </a:rPr>
            <a:t>Identify indicators that may tip the adversary off to the OPSEC activities</a:t>
          </a:r>
        </a:p>
        <a:p>
          <a:pPr marL="228600" lvl="1" indent="-228600" algn="l" defTabSz="889000">
            <a:lnSpc>
              <a:spcPct val="90000"/>
            </a:lnSpc>
            <a:spcBef>
              <a:spcPct val="0"/>
            </a:spcBef>
            <a:spcAft>
              <a:spcPct val="20000"/>
            </a:spcAft>
            <a:buChar char="•"/>
          </a:pPr>
          <a:r>
            <a:rPr lang="en-US" sz="2000" kern="1200" dirty="0">
              <a:solidFill>
                <a:srgbClr val="3C4743"/>
              </a:solidFill>
              <a:latin typeface="Arial" panose="020B0604020202020204" pitchFamily="34" charset="0"/>
              <a:cs typeface="Arial" panose="020B0604020202020204" pitchFamily="34" charset="0"/>
            </a:rPr>
            <a:t>Conceal indicators of key capabilities and military objectives</a:t>
          </a:r>
        </a:p>
        <a:p>
          <a:pPr marL="228600" lvl="1" indent="-228600" algn="l" defTabSz="889000">
            <a:lnSpc>
              <a:spcPct val="90000"/>
            </a:lnSpc>
            <a:spcBef>
              <a:spcPct val="0"/>
            </a:spcBef>
            <a:spcAft>
              <a:spcPct val="20000"/>
            </a:spcAft>
            <a:buChar char="•"/>
          </a:pPr>
          <a:r>
            <a:rPr lang="en-US" sz="2000" kern="1200" dirty="0">
              <a:solidFill>
                <a:srgbClr val="3C4743"/>
              </a:solidFill>
              <a:latin typeface="Arial" panose="020B0604020202020204" pitchFamily="34" charset="0"/>
              <a:cs typeface="Arial" panose="020B0604020202020204" pitchFamily="34" charset="0"/>
            </a:rPr>
            <a:t>Counter vulnerabilities in mission processes and technologies</a:t>
          </a:r>
        </a:p>
      </dsp:txBody>
      <dsp:txXfrm>
        <a:off x="0" y="3399261"/>
        <a:ext cx="10287000" cy="12906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5D660D-BC99-4DB5-817D-98E9C3E013F8}">
      <dsp:nvSpPr>
        <dsp:cNvPr id="0" name=""/>
        <dsp:cNvSpPr/>
      </dsp:nvSpPr>
      <dsp:spPr>
        <a:xfrm>
          <a:off x="0" y="0"/>
          <a:ext cx="10287000" cy="2237072"/>
        </a:xfrm>
        <a:prstGeom prst="roundRect">
          <a:avLst>
            <a:gd name="adj" fmla="val 10000"/>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chemeClr val="tx1"/>
              </a:solidFill>
              <a:latin typeface="Arial" panose="020B0604020202020204" pitchFamily="34" charset="0"/>
              <a:cs typeface="Arial" panose="020B0604020202020204" pitchFamily="34" charset="0"/>
            </a:rPr>
            <a:t>Information operations</a:t>
          </a:r>
        </a:p>
        <a:p>
          <a:pPr marL="171450" lvl="1" indent="-171450" algn="l" defTabSz="844550">
            <a:lnSpc>
              <a:spcPct val="90000"/>
            </a:lnSpc>
            <a:spcBef>
              <a:spcPct val="0"/>
            </a:spcBef>
            <a:spcAft>
              <a:spcPct val="15000"/>
            </a:spcAft>
            <a:buChar char="•"/>
          </a:pPr>
          <a:r>
            <a:rPr lang="en-US" sz="1900" kern="1200" dirty="0">
              <a:solidFill>
                <a:schemeClr val="tx1"/>
              </a:solidFill>
              <a:latin typeface="Arial" panose="020B0604020202020204" pitchFamily="34" charset="0"/>
              <a:cs typeface="Arial" panose="020B0604020202020204" pitchFamily="34" charset="0"/>
            </a:rPr>
            <a:t>Actions taken to affect an adversary’s information and information systems while defending your own information and information systems</a:t>
          </a:r>
        </a:p>
        <a:p>
          <a:pPr marL="171450" lvl="1" indent="-171450" algn="l" defTabSz="844550">
            <a:lnSpc>
              <a:spcPct val="90000"/>
            </a:lnSpc>
            <a:spcBef>
              <a:spcPct val="0"/>
            </a:spcBef>
            <a:spcAft>
              <a:spcPct val="15000"/>
            </a:spcAft>
            <a:buChar char="•"/>
          </a:pPr>
          <a:r>
            <a:rPr lang="en-US" sz="1900" kern="1200" dirty="0">
              <a:solidFill>
                <a:schemeClr val="tx1"/>
              </a:solidFill>
              <a:latin typeface="Arial" panose="020B0604020202020204" pitchFamily="34" charset="0"/>
              <a:cs typeface="Arial" panose="020B0604020202020204" pitchFamily="34" charset="0"/>
            </a:rPr>
            <a:t>Includes cyberwarfare activities, such as cyberattacks and cyberespionage</a:t>
          </a:r>
        </a:p>
        <a:p>
          <a:pPr marL="171450" lvl="1" indent="-171450" algn="l" defTabSz="844550">
            <a:lnSpc>
              <a:spcPct val="90000"/>
            </a:lnSpc>
            <a:spcBef>
              <a:spcPct val="0"/>
            </a:spcBef>
            <a:spcAft>
              <a:spcPct val="15000"/>
            </a:spcAft>
            <a:buChar char="•"/>
          </a:pPr>
          <a:r>
            <a:rPr lang="en-US" sz="1900" kern="1200" dirty="0">
              <a:solidFill>
                <a:schemeClr val="tx1"/>
              </a:solidFill>
              <a:latin typeface="Arial" panose="020B0604020202020204" pitchFamily="34" charset="0"/>
              <a:cs typeface="Arial" panose="020B0604020202020204" pitchFamily="34" charset="0"/>
            </a:rPr>
            <a:t>Includes activities, such as psychological operations and military deception, that are not included in cyberwarfare</a:t>
          </a:r>
        </a:p>
      </dsp:txBody>
      <dsp:txXfrm>
        <a:off x="2281107" y="0"/>
        <a:ext cx="8005892" cy="2237072"/>
      </dsp:txXfrm>
    </dsp:sp>
    <dsp:sp modelId="{4C395EFB-2D7D-4FDD-8A9F-0FCBB03341F0}">
      <dsp:nvSpPr>
        <dsp:cNvPr id="0" name=""/>
        <dsp:cNvSpPr/>
      </dsp:nvSpPr>
      <dsp:spPr>
        <a:xfrm>
          <a:off x="223707" y="223707"/>
          <a:ext cx="2057400" cy="1789658"/>
        </a:xfrm>
        <a:prstGeom prst="roundRect">
          <a:avLst>
            <a:gd name="adj" fmla="val 10000"/>
          </a:avLst>
        </a:prstGeom>
        <a:blipFill>
          <a:blip xmlns:r="http://schemas.openxmlformats.org/officeDocument/2006/relationships" r:embed="rId1">
            <a:duotone>
              <a:prstClr val="black"/>
              <a:schemeClr val="accent2">
                <a:tint val="45000"/>
                <a:satMod val="400000"/>
              </a:schemeClr>
            </a:duotone>
            <a:extLst>
              <a:ext uri="{96DAC541-7B7A-43D3-8B79-37D633B846F1}">
                <asvg:svgBlip xmlns:asvg="http://schemas.microsoft.com/office/drawing/2016/SVG/main" r:embed="rId2"/>
              </a:ext>
            </a:extLst>
          </a:blip>
          <a:srcRect/>
          <a:stretch>
            <a:fillRect t="-7000" b="-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EE7615-E9A7-4DAB-B2CC-F169999D63E6}">
      <dsp:nvSpPr>
        <dsp:cNvPr id="0" name=""/>
        <dsp:cNvSpPr/>
      </dsp:nvSpPr>
      <dsp:spPr>
        <a:xfrm>
          <a:off x="0" y="2460780"/>
          <a:ext cx="10287000" cy="2237072"/>
        </a:xfrm>
        <a:prstGeom prst="roundRect">
          <a:avLst>
            <a:gd name="adj" fmla="val 10000"/>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chemeClr val="tx1"/>
              </a:solidFill>
              <a:latin typeface="Arial" panose="020B0604020202020204" pitchFamily="34" charset="0"/>
              <a:cs typeface="Arial" panose="020B0604020202020204" pitchFamily="34" charset="0"/>
            </a:rPr>
            <a:t>Information warfare</a:t>
          </a:r>
        </a:p>
        <a:p>
          <a:pPr marL="171450" lvl="1" indent="-171450" algn="l" defTabSz="844550">
            <a:lnSpc>
              <a:spcPct val="90000"/>
            </a:lnSpc>
            <a:spcBef>
              <a:spcPct val="0"/>
            </a:spcBef>
            <a:spcAft>
              <a:spcPct val="15000"/>
            </a:spcAft>
            <a:buChar char="•"/>
          </a:pPr>
          <a:r>
            <a:rPr lang="en-US" sz="1900" kern="1200" dirty="0">
              <a:solidFill>
                <a:schemeClr val="tx1"/>
              </a:solidFill>
              <a:latin typeface="Arial" panose="020B0604020202020204" pitchFamily="34" charset="0"/>
              <a:cs typeface="Arial" panose="020B0604020202020204" pitchFamily="34" charset="0"/>
            </a:rPr>
            <a:t>Information operations conducted during a time of crisis or to achieve specific objectives</a:t>
          </a:r>
        </a:p>
      </dsp:txBody>
      <dsp:txXfrm>
        <a:off x="2281107" y="2460780"/>
        <a:ext cx="8005892" cy="2237072"/>
      </dsp:txXfrm>
    </dsp:sp>
    <dsp:sp modelId="{559504A7-BB53-4958-85C4-48468F301437}">
      <dsp:nvSpPr>
        <dsp:cNvPr id="0" name=""/>
        <dsp:cNvSpPr/>
      </dsp:nvSpPr>
      <dsp:spPr>
        <a:xfrm>
          <a:off x="223707" y="2684487"/>
          <a:ext cx="2057400" cy="1789658"/>
        </a:xfrm>
        <a:prstGeom prst="roundRect">
          <a:avLst>
            <a:gd name="adj" fmla="val 10000"/>
          </a:avLst>
        </a:prstGeom>
        <a:blipFill>
          <a:blip xmlns:r="http://schemas.openxmlformats.org/officeDocument/2006/relationships" r:embed="rId3">
            <a:duotone>
              <a:prstClr val="black"/>
              <a:schemeClr val="accent3">
                <a:tint val="45000"/>
                <a:satMod val="400000"/>
              </a:schemeClr>
            </a:duotone>
            <a:extLst>
              <a:ext uri="{96DAC541-7B7A-43D3-8B79-37D633B846F1}">
                <asvg:svgBlip xmlns:asvg="http://schemas.microsoft.com/office/drawing/2016/SVG/main" r:embed="rId4"/>
              </a:ext>
            </a:extLst>
          </a:blip>
          <a:srcRect/>
          <a:stretch>
            <a:fillRect t="-7000" b="-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7D83DC-82AC-4D72-BF3C-55BB421FE887}">
      <dsp:nvSpPr>
        <dsp:cNvPr id="0" name=""/>
        <dsp:cNvSpPr/>
      </dsp:nvSpPr>
      <dsp:spPr>
        <a:xfrm>
          <a:off x="-5312816" y="-813636"/>
          <a:ext cx="6326319" cy="6326319"/>
        </a:xfrm>
        <a:prstGeom prst="blockArc">
          <a:avLst>
            <a:gd name="adj1" fmla="val 18900000"/>
            <a:gd name="adj2" fmla="val 2700000"/>
            <a:gd name="adj3" fmla="val 341"/>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174560-0F6B-4BBC-8EB8-37305003BF24}">
      <dsp:nvSpPr>
        <dsp:cNvPr id="0" name=""/>
        <dsp:cNvSpPr/>
      </dsp:nvSpPr>
      <dsp:spPr>
        <a:xfrm>
          <a:off x="530622" y="427288"/>
          <a:ext cx="9691160" cy="590848"/>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3803"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Ancient warfare</a:t>
          </a:r>
        </a:p>
      </dsp:txBody>
      <dsp:txXfrm>
        <a:off x="530622" y="427288"/>
        <a:ext cx="9691160" cy="590848"/>
      </dsp:txXfrm>
    </dsp:sp>
    <dsp:sp modelId="{9565AE2A-7E9B-4773-8607-8216A092B8EB}">
      <dsp:nvSpPr>
        <dsp:cNvPr id="0" name=""/>
        <dsp:cNvSpPr/>
      </dsp:nvSpPr>
      <dsp:spPr>
        <a:xfrm>
          <a:off x="78809" y="270900"/>
          <a:ext cx="903626" cy="90362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14487E-E3A3-4B51-B5B9-16EEC52CC87F}">
      <dsp:nvSpPr>
        <dsp:cNvPr id="0" name=""/>
        <dsp:cNvSpPr/>
      </dsp:nvSpPr>
      <dsp:spPr>
        <a:xfrm>
          <a:off x="945078" y="1511828"/>
          <a:ext cx="9276704" cy="590848"/>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3803"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World wars</a:t>
          </a:r>
        </a:p>
      </dsp:txBody>
      <dsp:txXfrm>
        <a:off x="945078" y="1511828"/>
        <a:ext cx="9276704" cy="590848"/>
      </dsp:txXfrm>
    </dsp:sp>
    <dsp:sp modelId="{214948E7-60B3-4A8D-970A-7C4627DC9528}">
      <dsp:nvSpPr>
        <dsp:cNvPr id="0" name=""/>
        <dsp:cNvSpPr/>
      </dsp:nvSpPr>
      <dsp:spPr>
        <a:xfrm>
          <a:off x="493265" y="1355440"/>
          <a:ext cx="903626" cy="90362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27B270-A0DE-4C17-A1E9-F8C3ABCBC6AE}">
      <dsp:nvSpPr>
        <dsp:cNvPr id="0" name=""/>
        <dsp:cNvSpPr/>
      </dsp:nvSpPr>
      <dsp:spPr>
        <a:xfrm>
          <a:off x="945078" y="2596369"/>
          <a:ext cx="9276704" cy="590848"/>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3803"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Cold War</a:t>
          </a:r>
        </a:p>
      </dsp:txBody>
      <dsp:txXfrm>
        <a:off x="945078" y="2596369"/>
        <a:ext cx="9276704" cy="590848"/>
      </dsp:txXfrm>
    </dsp:sp>
    <dsp:sp modelId="{C137AD0E-A4B6-4A0F-ADED-56FBD59E6EE6}">
      <dsp:nvSpPr>
        <dsp:cNvPr id="0" name=""/>
        <dsp:cNvSpPr/>
      </dsp:nvSpPr>
      <dsp:spPr>
        <a:xfrm>
          <a:off x="493265" y="2439980"/>
          <a:ext cx="903626" cy="90362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B73FE3-3652-4DA3-B154-08E256EF0491}">
      <dsp:nvSpPr>
        <dsp:cNvPr id="0" name=""/>
        <dsp:cNvSpPr/>
      </dsp:nvSpPr>
      <dsp:spPr>
        <a:xfrm>
          <a:off x="530622" y="3680909"/>
          <a:ext cx="9691160" cy="590848"/>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3803"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3C4743"/>
              </a:solidFill>
              <a:latin typeface="Arial" panose="020B0604020202020204" pitchFamily="34" charset="0"/>
              <a:cs typeface="Arial" panose="020B0604020202020204" pitchFamily="34" charset="0"/>
            </a:rPr>
            <a:t>Iraq War and weapons of mass destruction</a:t>
          </a:r>
        </a:p>
      </dsp:txBody>
      <dsp:txXfrm>
        <a:off x="530622" y="3680909"/>
        <a:ext cx="9691160" cy="590848"/>
      </dsp:txXfrm>
    </dsp:sp>
    <dsp:sp modelId="{260BED3E-89D8-4FC2-AADB-42D2606AEDAD}">
      <dsp:nvSpPr>
        <dsp:cNvPr id="0" name=""/>
        <dsp:cNvSpPr/>
      </dsp:nvSpPr>
      <dsp:spPr>
        <a:xfrm>
          <a:off x="78809" y="3524520"/>
          <a:ext cx="903626" cy="90362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E579D6-315D-4194-A9D3-6674456A0C18}">
      <dsp:nvSpPr>
        <dsp:cNvPr id="0" name=""/>
        <dsp:cNvSpPr/>
      </dsp:nvSpPr>
      <dsp:spPr>
        <a:xfrm>
          <a:off x="3996157" y="2403273"/>
          <a:ext cx="2294684" cy="2294684"/>
        </a:xfrm>
        <a:prstGeom prst="ellipse">
          <a:avLst/>
        </a:prstGeom>
        <a:solidFill>
          <a:schemeClr val="l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Cyber</a:t>
          </a:r>
        </a:p>
      </dsp:txBody>
      <dsp:txXfrm>
        <a:off x="4332206" y="2739322"/>
        <a:ext cx="1622586" cy="1622586"/>
      </dsp:txXfrm>
    </dsp:sp>
    <dsp:sp modelId="{52BB2D97-FE81-4FF5-A2EB-233AFA6084E0}">
      <dsp:nvSpPr>
        <dsp:cNvPr id="0" name=""/>
        <dsp:cNvSpPr/>
      </dsp:nvSpPr>
      <dsp:spPr>
        <a:xfrm rot="11700000">
          <a:off x="2260677" y="2679957"/>
          <a:ext cx="1707667" cy="653984"/>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CB07070-55CD-41FC-9AC5-6DF0C05A05D5}">
      <dsp:nvSpPr>
        <dsp:cNvPr id="0" name=""/>
        <dsp:cNvSpPr/>
      </dsp:nvSpPr>
      <dsp:spPr>
        <a:xfrm>
          <a:off x="1199796" y="1913981"/>
          <a:ext cx="2179949" cy="1743959"/>
        </a:xfrm>
        <a:prstGeom prst="roundRect">
          <a:avLst>
            <a:gd name="adj" fmla="val 10000"/>
          </a:avLst>
        </a:prstGeom>
        <a:solidFill>
          <a:schemeClr val="l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Land</a:t>
          </a:r>
        </a:p>
      </dsp:txBody>
      <dsp:txXfrm>
        <a:off x="1250875" y="1965060"/>
        <a:ext cx="2077791" cy="1641801"/>
      </dsp:txXfrm>
    </dsp:sp>
    <dsp:sp modelId="{8B7F3AAB-02AD-45C8-9079-1BD536601A94}">
      <dsp:nvSpPr>
        <dsp:cNvPr id="0" name=""/>
        <dsp:cNvSpPr/>
      </dsp:nvSpPr>
      <dsp:spPr>
        <a:xfrm rot="14700000">
          <a:off x="3401929" y="1319865"/>
          <a:ext cx="1707667" cy="653984"/>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6E8633E-8D95-49B4-9672-E3EBF778F3DA}">
      <dsp:nvSpPr>
        <dsp:cNvPr id="0" name=""/>
        <dsp:cNvSpPr/>
      </dsp:nvSpPr>
      <dsp:spPr>
        <a:xfrm>
          <a:off x="2804942" y="1042"/>
          <a:ext cx="2179949" cy="1743959"/>
        </a:xfrm>
        <a:prstGeom prst="roundRect">
          <a:avLst>
            <a:gd name="adj" fmla="val 10000"/>
          </a:avLst>
        </a:prstGeom>
        <a:solidFill>
          <a:schemeClr val="l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Sea</a:t>
          </a:r>
        </a:p>
      </dsp:txBody>
      <dsp:txXfrm>
        <a:off x="2856021" y="52121"/>
        <a:ext cx="2077791" cy="1641801"/>
      </dsp:txXfrm>
    </dsp:sp>
    <dsp:sp modelId="{A4A777EB-BFC2-4118-9BFF-3835636E95B6}">
      <dsp:nvSpPr>
        <dsp:cNvPr id="0" name=""/>
        <dsp:cNvSpPr/>
      </dsp:nvSpPr>
      <dsp:spPr>
        <a:xfrm rot="17700000">
          <a:off x="5177402" y="1319865"/>
          <a:ext cx="1707667" cy="653984"/>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0414BFE-385B-4454-89A8-21486182B1D4}">
      <dsp:nvSpPr>
        <dsp:cNvPr id="0" name=""/>
        <dsp:cNvSpPr/>
      </dsp:nvSpPr>
      <dsp:spPr>
        <a:xfrm>
          <a:off x="5302107" y="1042"/>
          <a:ext cx="2179949" cy="1743959"/>
        </a:xfrm>
        <a:prstGeom prst="roundRect">
          <a:avLst>
            <a:gd name="adj" fmla="val 10000"/>
          </a:avLst>
        </a:prstGeom>
        <a:solidFill>
          <a:schemeClr val="l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Air</a:t>
          </a:r>
        </a:p>
      </dsp:txBody>
      <dsp:txXfrm>
        <a:off x="5353186" y="52121"/>
        <a:ext cx="2077791" cy="1641801"/>
      </dsp:txXfrm>
    </dsp:sp>
    <dsp:sp modelId="{C667740F-0D90-4731-AA71-E7E002E6BC41}">
      <dsp:nvSpPr>
        <dsp:cNvPr id="0" name=""/>
        <dsp:cNvSpPr/>
      </dsp:nvSpPr>
      <dsp:spPr>
        <a:xfrm rot="20700000">
          <a:off x="6318655" y="2679957"/>
          <a:ext cx="1707667" cy="653984"/>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F993A13-1F18-409E-AF3D-32E78703685C}">
      <dsp:nvSpPr>
        <dsp:cNvPr id="0" name=""/>
        <dsp:cNvSpPr/>
      </dsp:nvSpPr>
      <dsp:spPr>
        <a:xfrm>
          <a:off x="6907253" y="1913981"/>
          <a:ext cx="2179949" cy="1743959"/>
        </a:xfrm>
        <a:prstGeom prst="roundRect">
          <a:avLst>
            <a:gd name="adj" fmla="val 10000"/>
          </a:avLst>
        </a:prstGeom>
        <a:solidFill>
          <a:schemeClr val="l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Space</a:t>
          </a:r>
        </a:p>
      </dsp:txBody>
      <dsp:txXfrm>
        <a:off x="6958332" y="1965060"/>
        <a:ext cx="2077791" cy="16418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119149-1B62-4394-B557-AB5EE89A5137}">
      <dsp:nvSpPr>
        <dsp:cNvPr id="0" name=""/>
        <dsp:cNvSpPr/>
      </dsp:nvSpPr>
      <dsp:spPr>
        <a:xfrm>
          <a:off x="3661" y="1218310"/>
          <a:ext cx="3234990" cy="2262426"/>
        </a:xfrm>
        <a:prstGeom prst="rect">
          <a:avLst/>
        </a:prstGeom>
        <a:solidFill>
          <a:schemeClr val="accent3">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l" defTabSz="1066800">
            <a:lnSpc>
              <a:spcPct val="90000"/>
            </a:lnSpc>
            <a:spcBef>
              <a:spcPct val="0"/>
            </a:spcBef>
            <a:spcAft>
              <a:spcPct val="35000"/>
            </a:spcAft>
            <a:buNone/>
          </a:pPr>
          <a:r>
            <a:rPr lang="en-US" sz="2400" kern="1200" dirty="0">
              <a:solidFill>
                <a:srgbClr val="3C4743"/>
              </a:solidFill>
              <a:latin typeface="Arial" panose="020B0604020202020204" pitchFamily="34" charset="0"/>
              <a:cs typeface="Arial" panose="020B0604020202020204" pitchFamily="34" charset="0"/>
            </a:rPr>
            <a:t>Per the DoD, USCYBERCOM is required to achieve the following strategic imperatives:</a:t>
          </a:r>
        </a:p>
      </dsp:txBody>
      <dsp:txXfrm>
        <a:off x="3661" y="1218310"/>
        <a:ext cx="3234990" cy="2262426"/>
      </dsp:txXfrm>
    </dsp:sp>
    <dsp:sp modelId="{3CC21D42-BACF-4ED9-B063-5189C68CB236}">
      <dsp:nvSpPr>
        <dsp:cNvPr id="0" name=""/>
        <dsp:cNvSpPr/>
      </dsp:nvSpPr>
      <dsp:spPr>
        <a:xfrm>
          <a:off x="3238652" y="566073"/>
          <a:ext cx="469645" cy="3566900"/>
        </a:xfrm>
        <a:prstGeom prst="leftBrace">
          <a:avLst>
            <a:gd name="adj1" fmla="val 35000"/>
            <a:gd name="adj2" fmla="val 50000"/>
          </a:avLst>
        </a:prstGeom>
        <a:noFill/>
        <a:ln w="12700" cap="flat" cmpd="sng" algn="ctr">
          <a:solidFill>
            <a:schemeClr val="accent3">
              <a:lumMod val="40000"/>
              <a:lumOff val="60000"/>
            </a:schemeClr>
          </a:solidFill>
          <a:prstDash val="solid"/>
          <a:miter lim="800000"/>
        </a:ln>
        <a:effectLst/>
      </dsp:spPr>
      <dsp:style>
        <a:lnRef idx="2">
          <a:scrgbClr r="0" g="0" b="0"/>
        </a:lnRef>
        <a:fillRef idx="0">
          <a:scrgbClr r="0" g="0" b="0"/>
        </a:fillRef>
        <a:effectRef idx="0">
          <a:scrgbClr r="0" g="0" b="0"/>
        </a:effectRef>
        <a:fontRef idx="minor"/>
      </dsp:style>
    </dsp:sp>
    <dsp:sp modelId="{A095BF5D-C3EA-4396-9C8B-89AD53CD0FAA}">
      <dsp:nvSpPr>
        <dsp:cNvPr id="0" name=""/>
        <dsp:cNvSpPr/>
      </dsp:nvSpPr>
      <dsp:spPr>
        <a:xfrm>
          <a:off x="3896156" y="566073"/>
          <a:ext cx="6387182" cy="3566900"/>
        </a:xfrm>
        <a:prstGeom prst="rect">
          <a:avLst/>
        </a:prstGeom>
        <a:solidFill>
          <a:schemeClr val="bg2">
            <a:lumMod val="95000"/>
            <a:alpha val="90000"/>
          </a:schemeClr>
        </a:solidFill>
        <a:ln w="12700" cap="flat" cmpd="sng" algn="ctr">
          <a:solidFill>
            <a:schemeClr val="accent3">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Achieve and maintain overmatch of adversary capabilities.</a:t>
          </a:r>
        </a:p>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Create cyberspace advantages to enhance operations in all domains.</a:t>
          </a:r>
        </a:p>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Create information advantages to support operational outcomes and achieve strategic impact.</a:t>
          </a:r>
        </a:p>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Operationalize the battlespace for agile and responsive maneuver.</a:t>
          </a:r>
        </a:p>
        <a:p>
          <a:pPr marL="228600" lvl="1" indent="-228600" algn="l" defTabSz="977900">
            <a:lnSpc>
              <a:spcPct val="90000"/>
            </a:lnSpc>
            <a:spcBef>
              <a:spcPct val="0"/>
            </a:spcBef>
            <a:spcAft>
              <a:spcPct val="15000"/>
            </a:spcAft>
            <a:buChar char="•"/>
          </a:pPr>
          <a:r>
            <a:rPr lang="en-US" sz="2200" kern="1200" dirty="0">
              <a:solidFill>
                <a:srgbClr val="3C4743"/>
              </a:solidFill>
              <a:latin typeface="Arial" panose="020B0604020202020204" pitchFamily="34" charset="0"/>
              <a:cs typeface="Arial" panose="020B0604020202020204" pitchFamily="34" charset="0"/>
            </a:rPr>
            <a:t>Expand, deepen, and operationalize partnerships.</a:t>
          </a:r>
        </a:p>
      </dsp:txBody>
      <dsp:txXfrm>
        <a:off x="3896156" y="566073"/>
        <a:ext cx="6387182" cy="35669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24F413-7FA6-472B-BAA7-46AF9E36724B}">
      <dsp:nvSpPr>
        <dsp:cNvPr id="0" name=""/>
        <dsp:cNvSpPr/>
      </dsp:nvSpPr>
      <dsp:spPr>
        <a:xfrm>
          <a:off x="699" y="278339"/>
          <a:ext cx="10285600" cy="861470"/>
        </a:xfrm>
        <a:prstGeom prst="roundRect">
          <a:avLst>
            <a:gd name="adj" fmla="val 10000"/>
          </a:avLst>
        </a:prstGeom>
        <a:solidFill>
          <a:schemeClr val="l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Cyber is a domain of warfare; includes:</a:t>
          </a:r>
        </a:p>
      </dsp:txBody>
      <dsp:txXfrm>
        <a:off x="25931" y="303571"/>
        <a:ext cx="10235136" cy="811006"/>
      </dsp:txXfrm>
    </dsp:sp>
    <dsp:sp modelId="{1650673A-CBEF-4490-880E-1273B785C1EF}">
      <dsp:nvSpPr>
        <dsp:cNvPr id="0" name=""/>
        <dsp:cNvSpPr/>
      </dsp:nvSpPr>
      <dsp:spPr>
        <a:xfrm>
          <a:off x="1029259" y="1139809"/>
          <a:ext cx="1028560" cy="1012352"/>
        </a:xfrm>
        <a:custGeom>
          <a:avLst/>
          <a:gdLst/>
          <a:ahLst/>
          <a:cxnLst/>
          <a:rect l="0" t="0" r="0" b="0"/>
          <a:pathLst>
            <a:path>
              <a:moveTo>
                <a:pt x="0" y="0"/>
              </a:moveTo>
              <a:lnTo>
                <a:pt x="0" y="1012352"/>
              </a:lnTo>
              <a:lnTo>
                <a:pt x="1028560" y="101235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6DC111-5A3E-4D1D-96E5-1BFED8E22DE7}">
      <dsp:nvSpPr>
        <dsp:cNvPr id="0" name=""/>
        <dsp:cNvSpPr/>
      </dsp:nvSpPr>
      <dsp:spPr>
        <a:xfrm>
          <a:off x="2057819" y="1524065"/>
          <a:ext cx="8228480" cy="1256193"/>
        </a:xfrm>
        <a:prstGeom prst="roundRect">
          <a:avLst>
            <a:gd name="adj" fmla="val 10000"/>
          </a:avLst>
        </a:prstGeom>
        <a:solidFill>
          <a:schemeClr val="accent1">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Offensive information operations: Actions taken to deny, exploit, corrupt, or destroy an adversary’s information or information functions</a:t>
          </a:r>
        </a:p>
      </dsp:txBody>
      <dsp:txXfrm>
        <a:off x="2094612" y="1560858"/>
        <a:ext cx="8154894" cy="1182607"/>
      </dsp:txXfrm>
    </dsp:sp>
    <dsp:sp modelId="{9961C3D4-9007-49A8-BE3C-E55B362E20E9}">
      <dsp:nvSpPr>
        <dsp:cNvPr id="0" name=""/>
        <dsp:cNvSpPr/>
      </dsp:nvSpPr>
      <dsp:spPr>
        <a:xfrm>
          <a:off x="1029259" y="1139809"/>
          <a:ext cx="1028560" cy="2652800"/>
        </a:xfrm>
        <a:custGeom>
          <a:avLst/>
          <a:gdLst/>
          <a:ahLst/>
          <a:cxnLst/>
          <a:rect l="0" t="0" r="0" b="0"/>
          <a:pathLst>
            <a:path>
              <a:moveTo>
                <a:pt x="0" y="0"/>
              </a:moveTo>
              <a:lnTo>
                <a:pt x="0" y="2652800"/>
              </a:lnTo>
              <a:lnTo>
                <a:pt x="1028560" y="26528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B28826-238F-4F84-AFDA-73225CD6A2C6}">
      <dsp:nvSpPr>
        <dsp:cNvPr id="0" name=""/>
        <dsp:cNvSpPr/>
      </dsp:nvSpPr>
      <dsp:spPr>
        <a:xfrm>
          <a:off x="2057819" y="3164514"/>
          <a:ext cx="8228480" cy="1256193"/>
        </a:xfrm>
        <a:prstGeom prst="roundRect">
          <a:avLst>
            <a:gd name="adj" fmla="val 10000"/>
          </a:avLst>
        </a:prstGeom>
        <a:solidFill>
          <a:schemeClr val="accent1">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Defensive information operations: Actions taken to protect your own information and information systems from an adversary’s attempt to deny, exploit, corrupt, or destroy them</a:t>
          </a:r>
        </a:p>
      </dsp:txBody>
      <dsp:txXfrm>
        <a:off x="2094612" y="3201307"/>
        <a:ext cx="8154894" cy="118260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442F7-0026-494F-8AD0-D7FF8016752E}">
      <dsp:nvSpPr>
        <dsp:cNvPr id="0" name=""/>
        <dsp:cNvSpPr/>
      </dsp:nvSpPr>
      <dsp:spPr>
        <a:xfrm>
          <a:off x="0" y="294136"/>
          <a:ext cx="10287000" cy="763087"/>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8386" tIns="354076" rIns="798386"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rgbClr val="3C4743"/>
              </a:solidFill>
              <a:latin typeface="Arial" panose="020B0604020202020204" pitchFamily="34" charset="0"/>
              <a:cs typeface="Arial" panose="020B0604020202020204" pitchFamily="34" charset="0"/>
            </a:rPr>
            <a:t>Adversary’s access to his or her own information or information systems</a:t>
          </a:r>
        </a:p>
      </dsp:txBody>
      <dsp:txXfrm>
        <a:off x="0" y="294136"/>
        <a:ext cx="10287000" cy="763087"/>
      </dsp:txXfrm>
    </dsp:sp>
    <dsp:sp modelId="{7F2B466C-BD4B-405F-902F-864ACC72BEB4}">
      <dsp:nvSpPr>
        <dsp:cNvPr id="0" name=""/>
        <dsp:cNvSpPr/>
      </dsp:nvSpPr>
      <dsp:spPr>
        <a:xfrm>
          <a:off x="514350" y="43216"/>
          <a:ext cx="7200900" cy="501840"/>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889000">
            <a:lnSpc>
              <a:spcPct val="90000"/>
            </a:lnSpc>
            <a:spcBef>
              <a:spcPct val="0"/>
            </a:spcBef>
            <a:spcAft>
              <a:spcPct val="35000"/>
            </a:spcAft>
            <a:buNone/>
          </a:pPr>
          <a:r>
            <a:rPr lang="en-US" sz="2000" b="0" kern="1200" dirty="0">
              <a:solidFill>
                <a:srgbClr val="3C4743"/>
              </a:solidFill>
              <a:latin typeface="Arial" panose="020B0604020202020204" pitchFamily="34" charset="0"/>
              <a:cs typeface="Arial" panose="020B0604020202020204" pitchFamily="34" charset="0"/>
            </a:rPr>
            <a:t>Deny</a:t>
          </a:r>
        </a:p>
      </dsp:txBody>
      <dsp:txXfrm>
        <a:off x="538848" y="67714"/>
        <a:ext cx="7151904" cy="452844"/>
      </dsp:txXfrm>
    </dsp:sp>
    <dsp:sp modelId="{E37CD3C2-99C9-4275-BCE3-0B15CCBAC3A7}">
      <dsp:nvSpPr>
        <dsp:cNvPr id="0" name=""/>
        <dsp:cNvSpPr/>
      </dsp:nvSpPr>
      <dsp:spPr>
        <a:xfrm>
          <a:off x="0" y="1399943"/>
          <a:ext cx="10287000" cy="1044225"/>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8386" tIns="354076" rIns="798386"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rgbClr val="3C4743"/>
              </a:solidFill>
              <a:latin typeface="Arial" panose="020B0604020202020204" pitchFamily="34" charset="0"/>
              <a:cs typeface="Arial" panose="020B0604020202020204" pitchFamily="34" charset="0"/>
            </a:rPr>
            <a:t>Sensitive information belonging to an adversary for your own military advantage</a:t>
          </a:r>
        </a:p>
      </dsp:txBody>
      <dsp:txXfrm>
        <a:off x="0" y="1399943"/>
        <a:ext cx="10287000" cy="1044225"/>
      </dsp:txXfrm>
    </dsp:sp>
    <dsp:sp modelId="{71CA8324-8C73-465C-B95B-4716213E6224}">
      <dsp:nvSpPr>
        <dsp:cNvPr id="0" name=""/>
        <dsp:cNvSpPr/>
      </dsp:nvSpPr>
      <dsp:spPr>
        <a:xfrm>
          <a:off x="514350" y="1149023"/>
          <a:ext cx="7200900" cy="501840"/>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889000">
            <a:lnSpc>
              <a:spcPct val="90000"/>
            </a:lnSpc>
            <a:spcBef>
              <a:spcPct val="0"/>
            </a:spcBef>
            <a:spcAft>
              <a:spcPct val="35000"/>
            </a:spcAft>
            <a:buNone/>
          </a:pPr>
          <a:r>
            <a:rPr lang="en-US" sz="2000" b="0" kern="1200" dirty="0">
              <a:solidFill>
                <a:srgbClr val="3C4743"/>
              </a:solidFill>
              <a:latin typeface="Arial" panose="020B0604020202020204" pitchFamily="34" charset="0"/>
              <a:cs typeface="Arial" panose="020B0604020202020204" pitchFamily="34" charset="0"/>
            </a:rPr>
            <a:t>Exploit</a:t>
          </a:r>
        </a:p>
      </dsp:txBody>
      <dsp:txXfrm>
        <a:off x="538848" y="1173521"/>
        <a:ext cx="7151904" cy="452844"/>
      </dsp:txXfrm>
    </dsp:sp>
    <dsp:sp modelId="{4926CF9B-4B82-4BEA-B12C-85BBB60713BD}">
      <dsp:nvSpPr>
        <dsp:cNvPr id="0" name=""/>
        <dsp:cNvSpPr/>
      </dsp:nvSpPr>
      <dsp:spPr>
        <a:xfrm>
          <a:off x="0" y="2786888"/>
          <a:ext cx="10287000" cy="763087"/>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8386" tIns="354076" rIns="798386"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rgbClr val="3C4743"/>
              </a:solidFill>
              <a:latin typeface="Arial" panose="020B0604020202020204" pitchFamily="34" charset="0"/>
              <a:cs typeface="Arial" panose="020B0604020202020204" pitchFamily="34" charset="0"/>
            </a:rPr>
            <a:t>Information in an adversary’s possession</a:t>
          </a:r>
        </a:p>
      </dsp:txBody>
      <dsp:txXfrm>
        <a:off x="0" y="2786888"/>
        <a:ext cx="10287000" cy="763087"/>
      </dsp:txXfrm>
    </dsp:sp>
    <dsp:sp modelId="{D227E45B-6D3E-4E31-A8D0-26D0F8A6FA69}">
      <dsp:nvSpPr>
        <dsp:cNvPr id="0" name=""/>
        <dsp:cNvSpPr/>
      </dsp:nvSpPr>
      <dsp:spPr>
        <a:xfrm>
          <a:off x="514350" y="2535968"/>
          <a:ext cx="7200900" cy="501840"/>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889000">
            <a:lnSpc>
              <a:spcPct val="90000"/>
            </a:lnSpc>
            <a:spcBef>
              <a:spcPct val="0"/>
            </a:spcBef>
            <a:spcAft>
              <a:spcPct val="35000"/>
            </a:spcAft>
            <a:buNone/>
          </a:pPr>
          <a:r>
            <a:rPr lang="en-US" sz="2000" b="0" kern="1200" dirty="0">
              <a:solidFill>
                <a:srgbClr val="3C4743"/>
              </a:solidFill>
              <a:latin typeface="Arial" panose="020B0604020202020204" pitchFamily="34" charset="0"/>
              <a:cs typeface="Arial" panose="020B0604020202020204" pitchFamily="34" charset="0"/>
            </a:rPr>
            <a:t>Corrupt</a:t>
          </a:r>
        </a:p>
      </dsp:txBody>
      <dsp:txXfrm>
        <a:off x="538848" y="2560466"/>
        <a:ext cx="7151904" cy="452844"/>
      </dsp:txXfrm>
    </dsp:sp>
    <dsp:sp modelId="{7F370FDD-99C3-4351-9F83-B5271D2B89A8}">
      <dsp:nvSpPr>
        <dsp:cNvPr id="0" name=""/>
        <dsp:cNvSpPr/>
      </dsp:nvSpPr>
      <dsp:spPr>
        <a:xfrm>
          <a:off x="0" y="3892696"/>
          <a:ext cx="10287000" cy="763087"/>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8386" tIns="354076" rIns="798386"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rgbClr val="3C4743"/>
              </a:solidFill>
              <a:latin typeface="Arial" panose="020B0604020202020204" pitchFamily="34" charset="0"/>
              <a:cs typeface="Arial" panose="020B0604020202020204" pitchFamily="34" charset="0"/>
            </a:rPr>
            <a:t>Information or information systems an adversary relies on</a:t>
          </a:r>
        </a:p>
      </dsp:txBody>
      <dsp:txXfrm>
        <a:off x="0" y="3892696"/>
        <a:ext cx="10287000" cy="763087"/>
      </dsp:txXfrm>
    </dsp:sp>
    <dsp:sp modelId="{80759E07-DCB7-41AB-B6F9-95583E6B4CEB}">
      <dsp:nvSpPr>
        <dsp:cNvPr id="0" name=""/>
        <dsp:cNvSpPr/>
      </dsp:nvSpPr>
      <dsp:spPr>
        <a:xfrm>
          <a:off x="514350" y="3641776"/>
          <a:ext cx="7200900" cy="501840"/>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177" tIns="0" rIns="272177" bIns="0" numCol="1" spcCol="1270" anchor="ctr" anchorCtr="0">
          <a:noAutofit/>
        </a:bodyPr>
        <a:lstStyle/>
        <a:p>
          <a:pPr marL="0" lvl="0" indent="0" algn="l" defTabSz="889000">
            <a:lnSpc>
              <a:spcPct val="90000"/>
            </a:lnSpc>
            <a:spcBef>
              <a:spcPct val="0"/>
            </a:spcBef>
            <a:spcAft>
              <a:spcPct val="35000"/>
            </a:spcAft>
            <a:buNone/>
          </a:pPr>
          <a:r>
            <a:rPr lang="en-US" sz="2000" b="0" kern="1200" dirty="0">
              <a:solidFill>
                <a:srgbClr val="3C4743"/>
              </a:solidFill>
              <a:latin typeface="Arial" panose="020B0604020202020204" pitchFamily="34" charset="0"/>
              <a:cs typeface="Arial" panose="020B0604020202020204" pitchFamily="34" charset="0"/>
            </a:rPr>
            <a:t>Destroy</a:t>
          </a:r>
        </a:p>
      </dsp:txBody>
      <dsp:txXfrm>
        <a:off x="538848" y="3666274"/>
        <a:ext cx="7151904" cy="45284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C56417-F32C-4CBD-B075-8503D421B64D}">
      <dsp:nvSpPr>
        <dsp:cNvPr id="0" name=""/>
        <dsp:cNvSpPr/>
      </dsp:nvSpPr>
      <dsp:spPr>
        <a:xfrm>
          <a:off x="-5312816" y="-813636"/>
          <a:ext cx="6326319" cy="6326319"/>
        </a:xfrm>
        <a:prstGeom prst="blockArc">
          <a:avLst>
            <a:gd name="adj1" fmla="val 18900000"/>
            <a:gd name="adj2" fmla="val 2700000"/>
            <a:gd name="adj3" fmla="val 341"/>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0D222C-C5AF-4B7F-AB35-D11A5B122D1E}">
      <dsp:nvSpPr>
        <dsp:cNvPr id="0" name=""/>
        <dsp:cNvSpPr/>
      </dsp:nvSpPr>
      <dsp:spPr>
        <a:xfrm>
          <a:off x="595839" y="395983"/>
          <a:ext cx="9691160" cy="722901"/>
        </a:xfrm>
        <a:prstGeom prst="rect">
          <a:avLst/>
        </a:prstGeom>
        <a:solidFill>
          <a:schemeClr val="accent1">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3803" tIns="50800" rIns="50800" bIns="5080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rgbClr val="3C4743"/>
              </a:solidFill>
              <a:latin typeface="Arial" panose="020B0604020202020204" pitchFamily="34" charset="0"/>
              <a:cs typeface="Arial" panose="020B0604020202020204" pitchFamily="34" charset="0"/>
            </a:rPr>
            <a:t>Computer network attack</a:t>
          </a:r>
          <a:r>
            <a:rPr lang="en-US" sz="2000" kern="1200" dirty="0">
              <a:solidFill>
                <a:srgbClr val="3C4743"/>
              </a:solidFill>
              <a:latin typeface="Arial" panose="020B0604020202020204" pitchFamily="34" charset="0"/>
              <a:cs typeface="Arial" panose="020B0604020202020204" pitchFamily="34" charset="0"/>
            </a:rPr>
            <a:t>: Actions taken via computer networks to disrupt, deny, degrade, or destroy an adversary's information or information systems</a:t>
          </a:r>
        </a:p>
      </dsp:txBody>
      <dsp:txXfrm>
        <a:off x="595839" y="395983"/>
        <a:ext cx="9691160" cy="722901"/>
      </dsp:txXfrm>
    </dsp:sp>
    <dsp:sp modelId="{FF6A8C35-7709-4C97-997E-F65CD0FFAEEF}">
      <dsp:nvSpPr>
        <dsp:cNvPr id="0" name=""/>
        <dsp:cNvSpPr/>
      </dsp:nvSpPr>
      <dsp:spPr>
        <a:xfrm>
          <a:off x="78809" y="270900"/>
          <a:ext cx="903626" cy="90362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A1E50C-480C-410B-B27A-06D373306382}">
      <dsp:nvSpPr>
        <dsp:cNvPr id="0" name=""/>
        <dsp:cNvSpPr/>
      </dsp:nvSpPr>
      <dsp:spPr>
        <a:xfrm>
          <a:off x="1010293" y="1480523"/>
          <a:ext cx="9276704" cy="722901"/>
        </a:xfrm>
        <a:prstGeom prst="rect">
          <a:avLst/>
        </a:prstGeom>
        <a:solidFill>
          <a:schemeClr val="accent1">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3803" tIns="50800" rIns="50800" bIns="5080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rgbClr val="3C4743"/>
              </a:solidFill>
              <a:latin typeface="Arial" panose="020B0604020202020204" pitchFamily="34" charset="0"/>
              <a:cs typeface="Arial" panose="020B0604020202020204" pitchFamily="34" charset="0"/>
            </a:rPr>
            <a:t>Computer network defense</a:t>
          </a:r>
          <a:r>
            <a:rPr lang="en-US" sz="2000" kern="1200" dirty="0">
              <a:solidFill>
                <a:srgbClr val="3C4743"/>
              </a:solidFill>
              <a:latin typeface="Arial" panose="020B0604020202020204" pitchFamily="34" charset="0"/>
              <a:cs typeface="Arial" panose="020B0604020202020204" pitchFamily="34" charset="0"/>
            </a:rPr>
            <a:t>: Activities designed to protect, monitor, analyze, detect, and respond to unauthorized activity</a:t>
          </a:r>
        </a:p>
      </dsp:txBody>
      <dsp:txXfrm>
        <a:off x="1010293" y="1480523"/>
        <a:ext cx="9276704" cy="722901"/>
      </dsp:txXfrm>
    </dsp:sp>
    <dsp:sp modelId="{1417D6A4-317D-40BB-AE43-B1094454CB72}">
      <dsp:nvSpPr>
        <dsp:cNvPr id="0" name=""/>
        <dsp:cNvSpPr/>
      </dsp:nvSpPr>
      <dsp:spPr>
        <a:xfrm>
          <a:off x="493265" y="1355440"/>
          <a:ext cx="903626" cy="90362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00CF67-5887-47A9-B512-66DFC56F3513}">
      <dsp:nvSpPr>
        <dsp:cNvPr id="0" name=""/>
        <dsp:cNvSpPr/>
      </dsp:nvSpPr>
      <dsp:spPr>
        <a:xfrm>
          <a:off x="945078" y="2530342"/>
          <a:ext cx="9276704" cy="722901"/>
        </a:xfrm>
        <a:prstGeom prst="rect">
          <a:avLst/>
        </a:prstGeom>
        <a:solidFill>
          <a:schemeClr val="accent1">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3803" tIns="50800" rIns="50800" bIns="5080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rgbClr val="3C4743"/>
              </a:solidFill>
              <a:latin typeface="Arial" panose="020B0604020202020204" pitchFamily="34" charset="0"/>
              <a:cs typeface="Arial" panose="020B0604020202020204" pitchFamily="34" charset="0"/>
            </a:rPr>
            <a:t>Intelligence gathering</a:t>
          </a:r>
          <a:r>
            <a:rPr lang="en-US" sz="2000" kern="1200" dirty="0">
              <a:solidFill>
                <a:srgbClr val="3C4743"/>
              </a:solidFill>
              <a:latin typeface="Arial" panose="020B0604020202020204" pitchFamily="34" charset="0"/>
              <a:cs typeface="Arial" panose="020B0604020202020204" pitchFamily="34" charset="0"/>
            </a:rPr>
            <a:t>: Efforts to gather information about an adversary’s capabilities, plans, and actions</a:t>
          </a:r>
        </a:p>
      </dsp:txBody>
      <dsp:txXfrm>
        <a:off x="945078" y="2530342"/>
        <a:ext cx="9276704" cy="722901"/>
      </dsp:txXfrm>
    </dsp:sp>
    <dsp:sp modelId="{F430890A-A420-4072-9AC5-4F74BCFF04A7}">
      <dsp:nvSpPr>
        <dsp:cNvPr id="0" name=""/>
        <dsp:cNvSpPr/>
      </dsp:nvSpPr>
      <dsp:spPr>
        <a:xfrm>
          <a:off x="493265" y="2439980"/>
          <a:ext cx="903626" cy="90362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E454FB-78F5-4AEF-970B-7F1A93BC1B57}">
      <dsp:nvSpPr>
        <dsp:cNvPr id="0" name=""/>
        <dsp:cNvSpPr/>
      </dsp:nvSpPr>
      <dsp:spPr>
        <a:xfrm>
          <a:off x="530622" y="3614882"/>
          <a:ext cx="9691160" cy="722901"/>
        </a:xfrm>
        <a:prstGeom prst="rect">
          <a:avLst/>
        </a:prstGeom>
        <a:solidFill>
          <a:schemeClr val="accent1">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3803" tIns="50800" rIns="50800" bIns="5080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rgbClr val="3C4743"/>
              </a:solidFill>
              <a:latin typeface="Arial" panose="020B0604020202020204" pitchFamily="34" charset="0"/>
              <a:cs typeface="Arial" panose="020B0604020202020204" pitchFamily="34" charset="0"/>
            </a:rPr>
            <a:t>Electronic warfare</a:t>
          </a:r>
          <a:r>
            <a:rPr lang="en-US" sz="2000" kern="1200" dirty="0">
              <a:solidFill>
                <a:srgbClr val="3C4743"/>
              </a:solidFill>
              <a:latin typeface="Arial" panose="020B0604020202020204" pitchFamily="34" charset="0"/>
              <a:cs typeface="Arial" panose="020B0604020202020204" pitchFamily="34" charset="0"/>
            </a:rPr>
            <a:t>: All military actions designed to use electromagnetic or directed energy to control the electromagnetic spectrum or attack the enemy</a:t>
          </a:r>
        </a:p>
      </dsp:txBody>
      <dsp:txXfrm>
        <a:off x="530622" y="3614882"/>
        <a:ext cx="9691160" cy="722901"/>
      </dsp:txXfrm>
    </dsp:sp>
    <dsp:sp modelId="{D3F68EB3-C93A-4C9A-B0D4-1F0F0B8CBC0E}">
      <dsp:nvSpPr>
        <dsp:cNvPr id="0" name=""/>
        <dsp:cNvSpPr/>
      </dsp:nvSpPr>
      <dsp:spPr>
        <a:xfrm>
          <a:off x="78809" y="3524520"/>
          <a:ext cx="903626" cy="90362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60C93-C764-441F-8916-0A24AFB0F760}">
      <dsp:nvSpPr>
        <dsp:cNvPr id="0" name=""/>
        <dsp:cNvSpPr/>
      </dsp:nvSpPr>
      <dsp:spPr>
        <a:xfrm>
          <a:off x="-5312446" y="-813636"/>
          <a:ext cx="6326319" cy="6326319"/>
        </a:xfrm>
        <a:prstGeom prst="blockArc">
          <a:avLst>
            <a:gd name="adj1" fmla="val 18900000"/>
            <a:gd name="adj2" fmla="val 2700000"/>
            <a:gd name="adj3" fmla="val 341"/>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5537B9-EE08-454E-9A2D-15CE27B88DF9}">
      <dsp:nvSpPr>
        <dsp:cNvPr id="0" name=""/>
        <dsp:cNvSpPr/>
      </dsp:nvSpPr>
      <dsp:spPr>
        <a:xfrm>
          <a:off x="652227" y="469904"/>
          <a:ext cx="9569925" cy="939809"/>
        </a:xfrm>
        <a:prstGeom prst="rect">
          <a:avLst/>
        </a:prstGeom>
        <a:solidFill>
          <a:schemeClr val="accent1">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5974" tIns="45720" rIns="45720" bIns="4572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rgbClr val="3C4743"/>
              </a:solidFill>
              <a:latin typeface="Arial" panose="020B0604020202020204" pitchFamily="34" charset="0"/>
              <a:cs typeface="Arial" panose="020B0604020202020204" pitchFamily="34" charset="0"/>
            </a:rPr>
            <a:t>Psychological operations (PSYOPs)</a:t>
          </a:r>
          <a:r>
            <a:rPr lang="en-US" sz="1800" kern="1200" dirty="0">
              <a:solidFill>
                <a:srgbClr val="3C4743"/>
              </a:solidFill>
              <a:latin typeface="Arial" panose="020B0604020202020204" pitchFamily="34" charset="0"/>
              <a:cs typeface="Arial" panose="020B0604020202020204" pitchFamily="34" charset="0"/>
            </a:rPr>
            <a:t>: Military operations planned to convey selected information and indicators to foreign governments, organizations, groups, and individuals to influence their emotions, motives, objective reasoning, and behavior</a:t>
          </a:r>
        </a:p>
      </dsp:txBody>
      <dsp:txXfrm>
        <a:off x="652227" y="469904"/>
        <a:ext cx="9569925" cy="939809"/>
      </dsp:txXfrm>
    </dsp:sp>
    <dsp:sp modelId="{C7016DC9-5164-4593-AAF3-E99E6DE9F148}">
      <dsp:nvSpPr>
        <dsp:cNvPr id="0" name=""/>
        <dsp:cNvSpPr/>
      </dsp:nvSpPr>
      <dsp:spPr>
        <a:xfrm>
          <a:off x="64846" y="352428"/>
          <a:ext cx="1174761" cy="117476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86E738-8851-410A-B65E-960975056CFF}">
      <dsp:nvSpPr>
        <dsp:cNvPr id="0" name=""/>
        <dsp:cNvSpPr/>
      </dsp:nvSpPr>
      <dsp:spPr>
        <a:xfrm>
          <a:off x="993848" y="1879618"/>
          <a:ext cx="9228304" cy="939809"/>
        </a:xfrm>
        <a:prstGeom prst="rect">
          <a:avLst/>
        </a:prstGeom>
        <a:solidFill>
          <a:schemeClr val="accent1">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5974" tIns="45720" rIns="45720" bIns="4572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rgbClr val="3C4743"/>
              </a:solidFill>
              <a:latin typeface="Arial" panose="020B0604020202020204" pitchFamily="34" charset="0"/>
              <a:cs typeface="Arial" panose="020B0604020202020204" pitchFamily="34" charset="0"/>
            </a:rPr>
            <a:t>Military deception</a:t>
          </a:r>
          <a:r>
            <a:rPr lang="en-US" sz="1800" kern="1200" dirty="0">
              <a:solidFill>
                <a:srgbClr val="3C4743"/>
              </a:solidFill>
              <a:latin typeface="Arial" panose="020B0604020202020204" pitchFamily="34" charset="0"/>
              <a:cs typeface="Arial" panose="020B0604020202020204" pitchFamily="34" charset="0"/>
            </a:rPr>
            <a:t>: Actions designed to mislead adversary forces about the operational capabilities, plans, and actions of friendly forces</a:t>
          </a:r>
        </a:p>
      </dsp:txBody>
      <dsp:txXfrm>
        <a:off x="993848" y="1879618"/>
        <a:ext cx="9228304" cy="939809"/>
      </dsp:txXfrm>
    </dsp:sp>
    <dsp:sp modelId="{40C4E7C4-9CC6-41D1-8AAA-B57F459EB428}">
      <dsp:nvSpPr>
        <dsp:cNvPr id="0" name=""/>
        <dsp:cNvSpPr/>
      </dsp:nvSpPr>
      <dsp:spPr>
        <a:xfrm>
          <a:off x="406467" y="1762142"/>
          <a:ext cx="1174761" cy="117476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2E13B8-7B3D-4C68-8121-E6DAC71633EA}">
      <dsp:nvSpPr>
        <dsp:cNvPr id="0" name=""/>
        <dsp:cNvSpPr/>
      </dsp:nvSpPr>
      <dsp:spPr>
        <a:xfrm>
          <a:off x="652227" y="3289332"/>
          <a:ext cx="9569925" cy="939809"/>
        </a:xfrm>
        <a:prstGeom prst="rect">
          <a:avLst/>
        </a:prstGeom>
        <a:solidFill>
          <a:schemeClr val="accent1">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5974" tIns="45720" rIns="45720" bIns="4572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rgbClr val="3C4743"/>
              </a:solidFill>
              <a:latin typeface="Arial" panose="020B0604020202020204" pitchFamily="34" charset="0"/>
              <a:cs typeface="Arial" panose="020B0604020202020204" pitchFamily="34" charset="0"/>
            </a:rPr>
            <a:t>Operations security</a:t>
          </a:r>
          <a:r>
            <a:rPr lang="en-US" sz="1800" kern="1200" dirty="0">
              <a:solidFill>
                <a:srgbClr val="3C4743"/>
              </a:solidFill>
              <a:latin typeface="Arial" panose="020B0604020202020204" pitchFamily="34" charset="0"/>
              <a:cs typeface="Arial" panose="020B0604020202020204" pitchFamily="34" charset="0"/>
            </a:rPr>
            <a:t>: Activities designed to deny an adversary access to information about friendly forces that would reveal capabilities, plans, or actions</a:t>
          </a:r>
        </a:p>
      </dsp:txBody>
      <dsp:txXfrm>
        <a:off x="652227" y="3289332"/>
        <a:ext cx="9569925" cy="939809"/>
      </dsp:txXfrm>
    </dsp:sp>
    <dsp:sp modelId="{EC57B501-1AE1-48B5-AAED-40F9A170F5E1}">
      <dsp:nvSpPr>
        <dsp:cNvPr id="0" name=""/>
        <dsp:cNvSpPr/>
      </dsp:nvSpPr>
      <dsp:spPr>
        <a:xfrm>
          <a:off x="64846" y="3171856"/>
          <a:ext cx="1174761" cy="117476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50179" name="Rectangle 3"/>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AC72F4AF-7674-4718-B361-7BEA73CB563F}" type="datetime1">
              <a:rPr lang="en-US"/>
              <a:pPr>
                <a:defRPr/>
              </a:pPr>
              <a:t>10/6/2021</a:t>
            </a:fld>
            <a:endParaRPr lang="en-US" dirty="0"/>
          </a:p>
        </p:txBody>
      </p:sp>
      <p:sp>
        <p:nvSpPr>
          <p:cNvPr id="50180" name="Rectangle 4"/>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50181" name="Rectangle 5"/>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513DD51A-0DC6-4495-B79F-6FCA35DCA285}" type="slidenum">
              <a:rPr lang="en-US"/>
              <a:pPr>
                <a:defRPr/>
              </a:pPr>
              <a:t>‹#›</a:t>
            </a:fld>
            <a:endParaRPr lang="en-US" dirty="0"/>
          </a:p>
        </p:txBody>
      </p:sp>
    </p:spTree>
    <p:extLst>
      <p:ext uri="{BB962C8B-B14F-4D97-AF65-F5344CB8AC3E}">
        <p14:creationId xmlns:p14="http://schemas.microsoft.com/office/powerpoint/2010/main" val="16869340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6147" name="Rectangle 3"/>
          <p:cNvSpPr>
            <a:spLocks noGrp="1" noChangeArrowheads="1"/>
          </p:cNvSpPr>
          <p:nvPr>
            <p:ph type="dt"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F1598E01-3837-4BCD-A94F-320D151CB389}" type="datetime1">
              <a:rPr lang="en-US"/>
              <a:pPr>
                <a:defRPr/>
              </a:pPr>
              <a:t>10/6/2021</a:t>
            </a:fld>
            <a:endParaRPr lang="en-US" dirty="0"/>
          </a:p>
        </p:txBody>
      </p:sp>
      <p:sp>
        <p:nvSpPr>
          <p:cNvPr id="23556" name="Rectangle 4"/>
          <p:cNvSpPr>
            <a:spLocks noGrp="1" noRot="1" noChangeAspect="1" noChangeArrowheads="1" noTextEdit="1"/>
          </p:cNvSpPr>
          <p:nvPr>
            <p:ph type="sldImg" idx="2"/>
          </p:nvPr>
        </p:nvSpPr>
        <p:spPr bwMode="auto">
          <a:xfrm>
            <a:off x="406400" y="698500"/>
            <a:ext cx="61976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3450" y="4416425"/>
            <a:ext cx="5143500" cy="418147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a:defRPr sz="1300">
                <a:latin typeface="Times New Roman" pitchFamily="92" charset="0"/>
                <a:ea typeface="ＭＳ Ｐゴシック" pitchFamily="92" charset="-128"/>
              </a:defRPr>
            </a:lvl1pPr>
          </a:lstStyle>
          <a:p>
            <a:pPr>
              <a:defRPr/>
            </a:pPr>
            <a:endParaRPr lang="en-US" dirty="0"/>
          </a:p>
        </p:txBody>
      </p:sp>
      <p:sp>
        <p:nvSpPr>
          <p:cNvPr id="6151" name="Rectangle 7"/>
          <p:cNvSpPr>
            <a:spLocks noGrp="1" noChangeArrowheads="1"/>
          </p:cNvSpPr>
          <p:nvPr>
            <p:ph type="sldNum" sz="quarter" idx="5"/>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atin typeface="Times New Roman" pitchFamily="92" charset="0"/>
                <a:ea typeface="ＭＳ Ｐゴシック" pitchFamily="92" charset="-128"/>
              </a:defRPr>
            </a:lvl1pPr>
          </a:lstStyle>
          <a:p>
            <a:pPr>
              <a:defRPr/>
            </a:pPr>
            <a:fld id="{7A3E44A6-3856-402F-B262-FD477CA1CEF3}" type="slidenum">
              <a:rPr lang="en-US"/>
              <a:pPr>
                <a:defRPr/>
              </a:pPr>
              <a:t>‹#›</a:t>
            </a:fld>
            <a:endParaRPr lang="en-US" dirty="0"/>
          </a:p>
        </p:txBody>
      </p:sp>
    </p:spTree>
    <p:extLst>
      <p:ext uri="{BB962C8B-B14F-4D97-AF65-F5344CB8AC3E}">
        <p14:creationId xmlns:p14="http://schemas.microsoft.com/office/powerpoint/2010/main" val="1720009597"/>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491D0-8E1B-49C7-849B-A28568D94497}" type="slidenum">
              <a:rPr lang="en-US" smtClean="0"/>
              <a:pPr/>
              <a:t>1</a:t>
            </a:fld>
            <a:endParaRPr lang="en-US" dirty="0"/>
          </a:p>
        </p:txBody>
      </p:sp>
    </p:spTree>
    <p:extLst>
      <p:ext uri="{BB962C8B-B14F-4D97-AF65-F5344CB8AC3E}">
        <p14:creationId xmlns:p14="http://schemas.microsoft.com/office/powerpoint/2010/main" val="483519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10/6/2021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10</a:t>
            </a:fld>
            <a:endParaRPr lang="en-US" dirty="0"/>
          </a:p>
        </p:txBody>
      </p:sp>
    </p:spTree>
    <p:extLst>
      <p:ext uri="{BB962C8B-B14F-4D97-AF65-F5344CB8AC3E}">
        <p14:creationId xmlns:p14="http://schemas.microsoft.com/office/powerpoint/2010/main" val="27667831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invGray">
      <p:bgPr>
        <a:solidFill>
          <a:srgbClr val="003B74"/>
        </a:solidFill>
        <a:effectLst/>
      </p:bgPr>
    </p:bg>
    <p:spTree>
      <p:nvGrpSpPr>
        <p:cNvPr id="1" name=""/>
        <p:cNvGrpSpPr/>
        <p:nvPr/>
      </p:nvGrpSpPr>
      <p:grpSpPr>
        <a:xfrm>
          <a:off x="0" y="0"/>
          <a:ext cx="0" cy="0"/>
          <a:chOff x="0" y="0"/>
          <a:chExt cx="0" cy="0"/>
        </a:xfrm>
      </p:grpSpPr>
      <p:sp>
        <p:nvSpPr>
          <p:cNvPr id="9" name="Rectangle 8"/>
          <p:cNvSpPr/>
          <p:nvPr/>
        </p:nvSpPr>
        <p:spPr>
          <a:xfrm>
            <a:off x="0" y="1851660"/>
            <a:ext cx="12192000" cy="37719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E1E1E1"/>
              </a:solidFill>
              <a:effectLst/>
              <a:uLnTx/>
              <a:uFillTx/>
              <a:latin typeface="Arial" panose="020B0604020202020204" pitchFamily="34" charset="0"/>
              <a:ea typeface="+mn-ea"/>
              <a:cs typeface="+mn-cs"/>
            </a:endParaRPr>
          </a:p>
        </p:txBody>
      </p:sp>
      <p:sp>
        <p:nvSpPr>
          <p:cNvPr id="10" name="Rectangle 9"/>
          <p:cNvSpPr/>
          <p:nvPr/>
        </p:nvSpPr>
        <p:spPr>
          <a:xfrm>
            <a:off x="-1" y="701802"/>
            <a:ext cx="12192001" cy="10332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E1E1E1"/>
              </a:solidFill>
              <a:effectLst/>
              <a:uLnTx/>
              <a:uFillTx/>
              <a:latin typeface="Arial" panose="020B0604020202020204" pitchFamily="34" charset="0"/>
              <a:ea typeface="+mn-ea"/>
              <a:cs typeface="+mn-cs"/>
            </a:endParaRPr>
          </a:p>
        </p:txBody>
      </p:sp>
      <p:sp>
        <p:nvSpPr>
          <p:cNvPr id="2" name="Title 1"/>
          <p:cNvSpPr>
            <a:spLocks noGrp="1"/>
          </p:cNvSpPr>
          <p:nvPr>
            <p:ph type="ctrTitle" hasCustomPrompt="1"/>
          </p:nvPr>
        </p:nvSpPr>
        <p:spPr bwMode="black">
          <a:xfrm>
            <a:off x="882217" y="2200275"/>
            <a:ext cx="6421553" cy="3074670"/>
          </a:xfrm>
          <a:noFill/>
        </p:spPr>
        <p:txBody>
          <a:bodyPr lIns="0" tIns="0" rIns="0" bIns="0" anchor="ctr" anchorCtr="0">
            <a:normAutofit/>
          </a:bodyPr>
          <a:lstStyle>
            <a:lvl1pPr algn="l">
              <a:lnSpc>
                <a:spcPct val="90000"/>
              </a:lnSpc>
              <a:defRPr sz="6000" b="1">
                <a:solidFill>
                  <a:schemeClr val="tx1"/>
                </a:solidFill>
              </a:defRPr>
            </a:lvl1pPr>
          </a:lstStyle>
          <a:p>
            <a:r>
              <a:rPr lang="en-US" dirty="0"/>
              <a:t>Chapter Title</a:t>
            </a:r>
            <a:endParaRPr dirty="0"/>
          </a:p>
        </p:txBody>
      </p:sp>
      <p:sp>
        <p:nvSpPr>
          <p:cNvPr id="3" name="Subtitle 2"/>
          <p:cNvSpPr>
            <a:spLocks noGrp="1"/>
          </p:cNvSpPr>
          <p:nvPr>
            <p:ph type="subTitle" idx="1" hasCustomPrompt="1"/>
          </p:nvPr>
        </p:nvSpPr>
        <p:spPr>
          <a:xfrm>
            <a:off x="882217" y="845820"/>
            <a:ext cx="6524423" cy="777639"/>
          </a:xfrm>
        </p:spPr>
        <p:txBody>
          <a:bodyPr lIns="0" tIns="0" rIns="0" bIns="0" anchor="ctr" anchorCtr="0">
            <a:normAutofit/>
          </a:bodyPr>
          <a:lstStyle>
            <a:lvl1pPr marL="0" indent="0" algn="l">
              <a:spcBef>
                <a:spcPts val="0"/>
              </a:spcBef>
              <a:buNone/>
              <a:defRPr sz="32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1</a:t>
            </a:r>
            <a:endParaRPr dirty="0"/>
          </a:p>
        </p:txBody>
      </p:sp>
      <p:sp>
        <p:nvSpPr>
          <p:cNvPr id="7" name="Picture Placeholder 6">
            <a:extLst>
              <a:ext uri="{FF2B5EF4-FFF2-40B4-BE49-F238E27FC236}">
                <a16:creationId xmlns:a16="http://schemas.microsoft.com/office/drawing/2014/main" id="{EC9CFE91-0E8B-934B-8D25-5CBB7FD65D50}"/>
              </a:ext>
            </a:extLst>
          </p:cNvPr>
          <p:cNvSpPr>
            <a:spLocks noGrp="1"/>
          </p:cNvSpPr>
          <p:nvPr>
            <p:ph type="pic" sz="quarter" idx="10"/>
          </p:nvPr>
        </p:nvSpPr>
        <p:spPr>
          <a:xfrm>
            <a:off x="8100060" y="388500"/>
            <a:ext cx="3604981" cy="6081000"/>
          </a:xfrm>
        </p:spPr>
        <p:txBody>
          <a:bodyPr/>
          <a:lstStyle/>
          <a:p>
            <a:endParaRPr lang="en-US" dirty="0"/>
          </a:p>
        </p:txBody>
      </p:sp>
      <p:sp>
        <p:nvSpPr>
          <p:cNvPr id="17" name="Rectangle 16">
            <a:extLst>
              <a:ext uri="{FF2B5EF4-FFF2-40B4-BE49-F238E27FC236}">
                <a16:creationId xmlns:a16="http://schemas.microsoft.com/office/drawing/2014/main" id="{BEEECFBC-FB4D-9945-A4FF-28E342055AC3}"/>
              </a:ext>
            </a:extLst>
          </p:cNvPr>
          <p:cNvSpPr/>
          <p:nvPr userDrawn="1"/>
        </p:nvSpPr>
        <p:spPr>
          <a:xfrm>
            <a:off x="0" y="6503670"/>
            <a:ext cx="12192000" cy="21544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Copyright © 2023 by Jones &amp; Bartlett Learning, LLC an Ascend Learning Company. www.jblearning.com.</a:t>
            </a:r>
          </a:p>
        </p:txBody>
      </p:sp>
    </p:spTree>
    <p:custDataLst>
      <p:tags r:id="rId1"/>
    </p:custDataLst>
    <p:extLst>
      <p:ext uri="{BB962C8B-B14F-4D97-AF65-F5344CB8AC3E}">
        <p14:creationId xmlns:p14="http://schemas.microsoft.com/office/powerpoint/2010/main" val="1579745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E3BDFD-7FA5-2143-88E5-0CEE0A6011AD}"/>
              </a:ext>
            </a:extLst>
          </p:cNvPr>
          <p:cNvSpPr/>
          <p:nvPr userDrawn="1"/>
        </p:nvSpPr>
        <p:spPr>
          <a:xfrm>
            <a:off x="0" y="6503670"/>
            <a:ext cx="12192000" cy="21544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C4743"/>
                </a:solidFill>
                <a:effectLst/>
                <a:uLnTx/>
                <a:uFillTx/>
                <a:latin typeface="Arial" panose="020B0604020202020204" pitchFamily="34" charset="0"/>
                <a:ea typeface="+mn-ea"/>
                <a:cs typeface="Arial" panose="020B0604020202020204" pitchFamily="34" charset="0"/>
              </a:rPr>
              <a:t>Copyright © 2023 by Jones &amp; Bartlett Learning, LLC an Ascend Learning Company. www.jblearning.com. Background texture © Bunphot/Getty Images.</a:t>
            </a:r>
          </a:p>
        </p:txBody>
      </p:sp>
      <p:sp>
        <p:nvSpPr>
          <p:cNvPr id="6" name="Rectangle 5">
            <a:extLst>
              <a:ext uri="{FF2B5EF4-FFF2-40B4-BE49-F238E27FC236}">
                <a16:creationId xmlns:a16="http://schemas.microsoft.com/office/drawing/2014/main" id="{A4FD052D-18CE-1249-A891-AB3E165F4441}"/>
              </a:ext>
            </a:extLst>
          </p:cNvPr>
          <p:cNvSpPr/>
          <p:nvPr userDrawn="1"/>
        </p:nvSpPr>
        <p:spPr>
          <a:xfrm>
            <a:off x="0" y="2274570"/>
            <a:ext cx="12192000" cy="1760220"/>
          </a:xfrm>
          <a:prstGeom prst="rect">
            <a:avLst/>
          </a:prstGeom>
          <a:solidFill>
            <a:srgbClr val="003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1E1E1"/>
              </a:solidFill>
              <a:effectLst/>
              <a:uLnTx/>
              <a:uFillTx/>
              <a:latin typeface="Calibri" panose="020F0502020204030204"/>
              <a:ea typeface="+mn-ea"/>
              <a:cs typeface="+mn-cs"/>
            </a:endParaRPr>
          </a:p>
        </p:txBody>
      </p:sp>
      <p:sp>
        <p:nvSpPr>
          <p:cNvPr id="8" name="Text Placeholder 7">
            <a:extLst>
              <a:ext uri="{FF2B5EF4-FFF2-40B4-BE49-F238E27FC236}">
                <a16:creationId xmlns:a16="http://schemas.microsoft.com/office/drawing/2014/main" id="{8C0E0F34-F7A9-8D4B-9F49-A76F8B00661D}"/>
              </a:ext>
            </a:extLst>
          </p:cNvPr>
          <p:cNvSpPr>
            <a:spLocks noGrp="1"/>
          </p:cNvSpPr>
          <p:nvPr>
            <p:ph type="body" sz="quarter" idx="10" hasCustomPrompt="1"/>
          </p:nvPr>
        </p:nvSpPr>
        <p:spPr>
          <a:xfrm>
            <a:off x="935038" y="2571750"/>
            <a:ext cx="10321925" cy="1165225"/>
          </a:xfrm>
        </p:spPr>
        <p:txBody>
          <a:bodyPr anchor="ctr" anchorCtr="0"/>
          <a:lstStyle>
            <a:lvl1pPr marL="0" indent="0" algn="ctr">
              <a:buNone/>
              <a:defRPr sz="4800" b="1">
                <a:solidFill>
                  <a:srgbClr val="FFFFFF"/>
                </a:solidFill>
              </a:defRPr>
            </a:lvl1pPr>
          </a:lstStyle>
          <a:p>
            <a:pPr lvl="0"/>
            <a:r>
              <a:rPr lang="en-US" dirty="0"/>
              <a:t>Divider</a:t>
            </a:r>
          </a:p>
        </p:txBody>
      </p:sp>
    </p:spTree>
    <p:custDataLst>
      <p:tags r:id="rId1"/>
    </p:custDataLst>
    <p:extLst>
      <p:ext uri="{BB962C8B-B14F-4D97-AF65-F5344CB8AC3E}">
        <p14:creationId xmlns:p14="http://schemas.microsoft.com/office/powerpoint/2010/main" val="3693177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idx="1"/>
          </p:nvPr>
        </p:nvSpPr>
        <p:spPr>
          <a:xfrm>
            <a:off x="925830" y="1490870"/>
            <a:ext cx="10287000" cy="469904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custDataLst>
      <p:tags r:id="rId1"/>
    </p:custDataLst>
    <p:extLst>
      <p:ext uri="{BB962C8B-B14F-4D97-AF65-F5344CB8AC3E}">
        <p14:creationId xmlns:p14="http://schemas.microsoft.com/office/powerpoint/2010/main" val="56976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sz="half" idx="1"/>
          </p:nvPr>
        </p:nvSpPr>
        <p:spPr>
          <a:xfrm>
            <a:off x="914400" y="1461052"/>
            <a:ext cx="4855464"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415368" y="1461052"/>
            <a:ext cx="4862232"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custDataLst>
      <p:tags r:id="rId1"/>
    </p:custDataLst>
    <p:extLst>
      <p:ext uri="{BB962C8B-B14F-4D97-AF65-F5344CB8AC3E}">
        <p14:creationId xmlns:p14="http://schemas.microsoft.com/office/powerpoint/2010/main" val="106647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Text Placeholder 2"/>
          <p:cNvSpPr>
            <a:spLocks noGrp="1"/>
          </p:cNvSpPr>
          <p:nvPr>
            <p:ph type="body" idx="1"/>
          </p:nvPr>
        </p:nvSpPr>
        <p:spPr>
          <a:xfrm>
            <a:off x="777240" y="1496187"/>
            <a:ext cx="4992624" cy="470916"/>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77240" y="2077278"/>
            <a:ext cx="4992624" cy="439083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1" name="Picture Placeholder 10">
            <a:extLst>
              <a:ext uri="{FF2B5EF4-FFF2-40B4-BE49-F238E27FC236}">
                <a16:creationId xmlns:a16="http://schemas.microsoft.com/office/drawing/2014/main" id="{A3169499-437D-8F4D-94AA-E2299357328F}"/>
              </a:ext>
            </a:extLst>
          </p:cNvPr>
          <p:cNvSpPr>
            <a:spLocks noGrp="1"/>
          </p:cNvSpPr>
          <p:nvPr>
            <p:ph type="pic" sz="quarter" idx="10"/>
          </p:nvPr>
        </p:nvSpPr>
        <p:spPr>
          <a:xfrm>
            <a:off x="6096000" y="1496186"/>
            <a:ext cx="5208588" cy="4556743"/>
          </a:xfrm>
        </p:spPr>
        <p:txBody>
          <a:bodyPr/>
          <a:lstStyle/>
          <a:p>
            <a:endParaRPr lang="en-US" dirty="0"/>
          </a:p>
        </p:txBody>
      </p:sp>
      <p:sp>
        <p:nvSpPr>
          <p:cNvPr id="12" name="Text Placeholder 8">
            <a:extLst>
              <a:ext uri="{FF2B5EF4-FFF2-40B4-BE49-F238E27FC236}">
                <a16:creationId xmlns:a16="http://schemas.microsoft.com/office/drawing/2014/main" id="{B116746D-2971-C346-AB96-03BED323E049}"/>
              </a:ext>
            </a:extLst>
          </p:cNvPr>
          <p:cNvSpPr>
            <a:spLocks noGrp="1"/>
          </p:cNvSpPr>
          <p:nvPr>
            <p:ph type="body" sz="quarter" idx="11" hasCustomPrompt="1"/>
          </p:nvPr>
        </p:nvSpPr>
        <p:spPr>
          <a:xfrm>
            <a:off x="6096000" y="6142515"/>
            <a:ext cx="5208588" cy="651192"/>
          </a:xfrm>
        </p:spPr>
        <p:txBody>
          <a:bodyPr/>
          <a:lstStyle>
            <a:lvl1pPr marL="0" indent="0">
              <a:buNone/>
              <a:defRPr sz="1000"/>
            </a:lvl1pPr>
          </a:lstStyle>
          <a:p>
            <a:pPr lvl="0"/>
            <a:r>
              <a:rPr lang="en-US" dirty="0"/>
              <a:t>Credit line FPO</a:t>
            </a:r>
          </a:p>
        </p:txBody>
      </p:sp>
    </p:spTree>
    <p:custDataLst>
      <p:tags r:id="rId1"/>
    </p:custDataLst>
    <p:extLst>
      <p:ext uri="{BB962C8B-B14F-4D97-AF65-F5344CB8AC3E}">
        <p14:creationId xmlns:p14="http://schemas.microsoft.com/office/powerpoint/2010/main" val="287758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Tree>
    <p:custDataLst>
      <p:tags r:id="rId1"/>
    </p:custDataLst>
    <p:extLst>
      <p:ext uri="{BB962C8B-B14F-4D97-AF65-F5344CB8AC3E}">
        <p14:creationId xmlns:p14="http://schemas.microsoft.com/office/powerpoint/2010/main" val="1591061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2"/>
          <p:cNvSpPr>
            <a:spLocks noGrp="1"/>
          </p:cNvSpPr>
          <p:nvPr>
            <p:ph type="body" sz="half" idx="2"/>
          </p:nvPr>
        </p:nvSpPr>
        <p:spPr>
          <a:xfrm>
            <a:off x="880110" y="1510748"/>
            <a:ext cx="4246582" cy="4404625"/>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9" name="Text Placeholder 8">
            <a:extLst>
              <a:ext uri="{FF2B5EF4-FFF2-40B4-BE49-F238E27FC236}">
                <a16:creationId xmlns:a16="http://schemas.microsoft.com/office/drawing/2014/main" id="{752B3F09-47B3-324C-BCD8-DE2A52443CC0}"/>
              </a:ext>
            </a:extLst>
          </p:cNvPr>
          <p:cNvSpPr>
            <a:spLocks noGrp="1"/>
          </p:cNvSpPr>
          <p:nvPr>
            <p:ph type="body" sz="quarter" idx="10" hasCustomPrompt="1"/>
          </p:nvPr>
        </p:nvSpPr>
        <p:spPr>
          <a:xfrm>
            <a:off x="5518150" y="6046788"/>
            <a:ext cx="5792992" cy="651192"/>
          </a:xfrm>
        </p:spPr>
        <p:txBody>
          <a:bodyPr/>
          <a:lstStyle>
            <a:lvl1pPr marL="0" indent="0">
              <a:buNone/>
              <a:defRPr sz="1000"/>
            </a:lvl1pPr>
          </a:lstStyle>
          <a:p>
            <a:pPr lvl="0"/>
            <a:r>
              <a:rPr lang="en-US" dirty="0"/>
              <a:t>Credit line FPO</a:t>
            </a:r>
          </a:p>
        </p:txBody>
      </p:sp>
      <p:sp>
        <p:nvSpPr>
          <p:cNvPr id="11" name="Picture Placeholder 10">
            <a:extLst>
              <a:ext uri="{FF2B5EF4-FFF2-40B4-BE49-F238E27FC236}">
                <a16:creationId xmlns:a16="http://schemas.microsoft.com/office/drawing/2014/main" id="{8A3226D5-00A8-E049-8469-4BFBE39DD467}"/>
              </a:ext>
            </a:extLst>
          </p:cNvPr>
          <p:cNvSpPr>
            <a:spLocks noGrp="1"/>
          </p:cNvSpPr>
          <p:nvPr>
            <p:ph type="pic" sz="quarter" idx="11"/>
          </p:nvPr>
        </p:nvSpPr>
        <p:spPr>
          <a:xfrm>
            <a:off x="5518150" y="1508815"/>
            <a:ext cx="5792788" cy="4404624"/>
          </a:xfrm>
        </p:spPr>
        <p:txBody>
          <a:bodyPr/>
          <a:lstStyle/>
          <a:p>
            <a:endParaRPr lang="en-US" dirty="0"/>
          </a:p>
        </p:txBody>
      </p:sp>
    </p:spTree>
    <p:custDataLst>
      <p:tags r:id="rId1"/>
    </p:custDataLst>
    <p:extLst>
      <p:ext uri="{BB962C8B-B14F-4D97-AF65-F5344CB8AC3E}">
        <p14:creationId xmlns:p14="http://schemas.microsoft.com/office/powerpoint/2010/main" val="2247071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3" name="Content Placeholder 3"/>
          <p:cNvSpPr>
            <a:spLocks noGrp="1"/>
          </p:cNvSpPr>
          <p:nvPr>
            <p:ph idx="1" hasCustomPrompt="1"/>
          </p:nvPr>
        </p:nvSpPr>
        <p:spPr>
          <a:xfrm>
            <a:off x="921496" y="1461052"/>
            <a:ext cx="3181874" cy="4895328"/>
          </a:xfrm>
        </p:spPr>
        <p:txBody>
          <a:bodyPr>
            <a:norm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a:defRPr sz="1600"/>
            </a:lvl6pPr>
            <a:lvl7pPr>
              <a:defRPr sz="1600"/>
            </a:lvl7pPr>
            <a:lvl8pPr>
              <a:defRPr sz="1600"/>
            </a:lvl8pPr>
            <a:lvl9pPr>
              <a:defRPr sz="1600"/>
            </a:lvl9pPr>
          </a:lstStyle>
          <a:p>
            <a:pPr lvl="0"/>
            <a:r>
              <a:rPr lang="en-US" dirty="0"/>
              <a:t>Sample text</a:t>
            </a:r>
            <a:endParaRPr dirty="0"/>
          </a:p>
        </p:txBody>
      </p:sp>
      <p:sp>
        <p:nvSpPr>
          <p:cNvPr id="7" name="Content Placeholder 3">
            <a:extLst>
              <a:ext uri="{FF2B5EF4-FFF2-40B4-BE49-F238E27FC236}">
                <a16:creationId xmlns:a16="http://schemas.microsoft.com/office/drawing/2014/main" id="{40A1ED7B-82D7-5A47-A193-C7C24693D3C4}"/>
              </a:ext>
            </a:extLst>
          </p:cNvPr>
          <p:cNvSpPr>
            <a:spLocks noGrp="1"/>
          </p:cNvSpPr>
          <p:nvPr>
            <p:ph idx="10" hasCustomPrompt="1"/>
          </p:nvPr>
        </p:nvSpPr>
        <p:spPr>
          <a:xfrm>
            <a:off x="448765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
        <p:nvSpPr>
          <p:cNvPr id="8" name="Content Placeholder 3">
            <a:extLst>
              <a:ext uri="{FF2B5EF4-FFF2-40B4-BE49-F238E27FC236}">
                <a16:creationId xmlns:a16="http://schemas.microsoft.com/office/drawing/2014/main" id="{43872FE9-5E92-4F44-8A71-024A081C439C}"/>
              </a:ext>
            </a:extLst>
          </p:cNvPr>
          <p:cNvSpPr>
            <a:spLocks noGrp="1"/>
          </p:cNvSpPr>
          <p:nvPr>
            <p:ph idx="11" hasCustomPrompt="1"/>
          </p:nvPr>
        </p:nvSpPr>
        <p:spPr>
          <a:xfrm>
            <a:off x="805381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Tree>
    <p:custDataLst>
      <p:tags r:id="rId1"/>
    </p:custDataLst>
    <p:extLst>
      <p:ext uri="{BB962C8B-B14F-4D97-AF65-F5344CB8AC3E}">
        <p14:creationId xmlns:p14="http://schemas.microsoft.com/office/powerpoint/2010/main" val="2549402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9" name="Rectangle 8"/>
          <p:cNvSpPr/>
          <p:nvPr/>
        </p:nvSpPr>
        <p:spPr>
          <a:xfrm>
            <a:off x="0" y="0"/>
            <a:ext cx="12188952" cy="1188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E1E1E1"/>
              </a:solidFill>
              <a:effectLst/>
              <a:uLnTx/>
              <a:uFillTx/>
              <a:latin typeface="Arial" panose="020B0604020202020204" pitchFamily="34" charset="0"/>
              <a:ea typeface="+mn-ea"/>
              <a:cs typeface="+mn-cs"/>
            </a:endParaRPr>
          </a:p>
        </p:txBody>
      </p:sp>
      <p:sp>
        <p:nvSpPr>
          <p:cNvPr id="2" name="Title Placeholder 1"/>
          <p:cNvSpPr>
            <a:spLocks noGrp="1"/>
          </p:cNvSpPr>
          <p:nvPr>
            <p:ph type="title"/>
          </p:nvPr>
        </p:nvSpPr>
        <p:spPr bwMode="black">
          <a:xfrm>
            <a:off x="0" y="121033"/>
            <a:ext cx="12192000" cy="1002089"/>
          </a:xfrm>
          <a:prstGeom prst="rect">
            <a:avLst/>
          </a:prstGeom>
          <a:solidFill>
            <a:srgbClr val="003B74"/>
          </a:solidFill>
        </p:spPr>
        <p:txBody>
          <a:bodyPr vert="horz" lIns="914400" tIns="45720" rIns="914400" bIns="45720" rtlCol="0" anchor="ctr">
            <a:normAutofit/>
          </a:bodyPr>
          <a:lstStyle/>
          <a:p>
            <a:r>
              <a:rPr lang="en-US" dirty="0"/>
              <a:t>Click to edit Master title style</a:t>
            </a:r>
            <a:endParaRPr dirty="0"/>
          </a:p>
        </p:txBody>
      </p:sp>
      <p:sp>
        <p:nvSpPr>
          <p:cNvPr id="3" name="Text Placeholder 2"/>
          <p:cNvSpPr>
            <a:spLocks noGrp="1"/>
          </p:cNvSpPr>
          <p:nvPr>
            <p:ph type="body" idx="1"/>
          </p:nvPr>
        </p:nvSpPr>
        <p:spPr>
          <a:xfrm>
            <a:off x="891540" y="2203704"/>
            <a:ext cx="10435590" cy="398621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Rectangle 6">
            <a:extLst>
              <a:ext uri="{FF2B5EF4-FFF2-40B4-BE49-F238E27FC236}">
                <a16:creationId xmlns:a16="http://schemas.microsoft.com/office/drawing/2014/main" id="{21F38BD8-3F75-CE4C-AFEF-0C6B45F77F8C}"/>
              </a:ext>
            </a:extLst>
          </p:cNvPr>
          <p:cNvSpPr/>
          <p:nvPr userDrawn="1"/>
        </p:nvSpPr>
        <p:spPr>
          <a:xfrm rot="5400000">
            <a:off x="9544258" y="4245031"/>
            <a:ext cx="5010495" cy="2154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C4743"/>
                </a:solidFill>
                <a:effectLst/>
                <a:uLnTx/>
                <a:uFillTx/>
                <a:latin typeface="Arial" panose="020B0604020202020204" pitchFamily="34" charset="0"/>
                <a:ea typeface="+mn-ea"/>
                <a:cs typeface="Arial" panose="020B0604020202020204" pitchFamily="34" charset="0"/>
              </a:rPr>
              <a:t>Copyright © 2023 by Jones &amp; Bartlett Learning, LLC an Ascend Learning Company. www.jblearning.com</a:t>
            </a:r>
          </a:p>
        </p:txBody>
      </p:sp>
    </p:spTree>
    <p:custDataLst>
      <p:tags r:id="rId10"/>
    </p:custDataLst>
    <p:extLst>
      <p:ext uri="{BB962C8B-B14F-4D97-AF65-F5344CB8AC3E}">
        <p14:creationId xmlns:p14="http://schemas.microsoft.com/office/powerpoint/2010/main" val="4173494042"/>
      </p:ext>
    </p:extLst>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b="1" kern="1200">
          <a:solidFill>
            <a:schemeClr val="bg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slideLayout" Target="../slideLayouts/slideLayout3.xml"/><Relationship Id="rId1" Type="http://schemas.openxmlformats.org/officeDocument/2006/relationships/tags" Target="../tags/tag1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CF4F1586-DE6A-1A40-AEF4-23ADA41937E4}"/>
              </a:ext>
            </a:extLst>
          </p:cNvPr>
          <p:cNvSpPr>
            <a:spLocks noGrp="1"/>
          </p:cNvSpPr>
          <p:nvPr>
            <p:ph type="subTitle" idx="1"/>
          </p:nvPr>
        </p:nvSpPr>
        <p:spPr/>
        <p:txBody>
          <a:bodyPr/>
          <a:lstStyle/>
          <a:p>
            <a:r>
              <a:rPr lang="en-US" dirty="0"/>
              <a:t>CHAPTER 1</a:t>
            </a:r>
          </a:p>
        </p:txBody>
      </p:sp>
      <p:sp>
        <p:nvSpPr>
          <p:cNvPr id="19" name="Title 18">
            <a:extLst>
              <a:ext uri="{FF2B5EF4-FFF2-40B4-BE49-F238E27FC236}">
                <a16:creationId xmlns:a16="http://schemas.microsoft.com/office/drawing/2014/main" id="{A58A35F8-EA88-094E-8EAD-88FE6A07C447}"/>
              </a:ext>
            </a:extLst>
          </p:cNvPr>
          <p:cNvSpPr>
            <a:spLocks noGrp="1"/>
          </p:cNvSpPr>
          <p:nvPr>
            <p:ph type="ctrTitle"/>
          </p:nvPr>
        </p:nvSpPr>
        <p:spPr/>
        <p:txBody>
          <a:bodyPr/>
          <a:lstStyle/>
          <a:p>
            <a:r>
              <a:rPr lang="en-US" dirty="0"/>
              <a:t>Information as a Military Asset</a:t>
            </a:r>
          </a:p>
        </p:txBody>
      </p:sp>
      <p:pic>
        <p:nvPicPr>
          <p:cNvPr id="23" name="Picture Placeholder 22">
            <a:extLst>
              <a:ext uri="{FF2B5EF4-FFF2-40B4-BE49-F238E27FC236}">
                <a16:creationId xmlns:a16="http://schemas.microsoft.com/office/drawing/2014/main" id="{DE3B0E28-485E-BB45-B53C-65FC375BD23F}"/>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p:blipFill>
        <p:spPr>
          <a:xfrm>
            <a:off x="8140977" y="460750"/>
            <a:ext cx="3523145" cy="5936499"/>
          </a:xfrm>
        </p:spPr>
      </p:pic>
    </p:spTree>
    <p:extLst>
      <p:ext uri="{BB962C8B-B14F-4D97-AF65-F5344CB8AC3E}">
        <p14:creationId xmlns:p14="http://schemas.microsoft.com/office/powerpoint/2010/main" val="139571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58596-60A2-4719-92B8-8C80BDD2DAF0}"/>
              </a:ext>
            </a:extLst>
          </p:cNvPr>
          <p:cNvSpPr>
            <a:spLocks noGrp="1"/>
          </p:cNvSpPr>
          <p:nvPr>
            <p:ph type="title"/>
          </p:nvPr>
        </p:nvSpPr>
        <p:spPr/>
        <p:txBody>
          <a:bodyPr/>
          <a:lstStyle/>
          <a:p>
            <a:r>
              <a:rPr lang="en-US" dirty="0"/>
              <a:t>A U.S. Navy Bombe Machine</a:t>
            </a:r>
          </a:p>
        </p:txBody>
      </p:sp>
      <p:pic>
        <p:nvPicPr>
          <p:cNvPr id="5" name="Picture 4" descr="A photograph of a World War 2 era U S Navy bombe machine on display at the National Security Agency’s National Cryptologic Museum. &#10;" title="FIG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49870" y="1560336"/>
            <a:ext cx="5492260" cy="4522830"/>
          </a:xfrm>
          <a:prstGeom prst="rect">
            <a:avLst/>
          </a:prstGeom>
        </p:spPr>
      </p:pic>
    </p:spTree>
    <p:extLst>
      <p:ext uri="{BB962C8B-B14F-4D97-AF65-F5344CB8AC3E}">
        <p14:creationId xmlns:p14="http://schemas.microsoft.com/office/powerpoint/2010/main" val="106804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2A28F-7343-43DF-A5CE-0EE936C0BDF2}"/>
              </a:ext>
            </a:extLst>
          </p:cNvPr>
          <p:cNvSpPr>
            <a:spLocks noGrp="1"/>
          </p:cNvSpPr>
          <p:nvPr>
            <p:ph type="title"/>
          </p:nvPr>
        </p:nvSpPr>
        <p:spPr/>
        <p:txBody>
          <a:bodyPr/>
          <a:lstStyle/>
          <a:p>
            <a:r>
              <a:rPr lang="en-US" dirty="0"/>
              <a:t>Domains of Warfare</a:t>
            </a:r>
          </a:p>
        </p:txBody>
      </p:sp>
      <p:graphicFrame>
        <p:nvGraphicFramePr>
          <p:cNvPr id="5" name="Content Placeholder 4" descr="A diagram illustrating the relationship between the 5 domains of warfare. A circle at the bottom center is labeled, Cyber. Four rectangular boxes at the left, top left, top right, and right, are labeled, Air, Land, Sea, and Space, respectively. Arrows are drawn from the rectangular boxes to the circle. &#10;" title="FIGURE 1-3">
            <a:extLst>
              <a:ext uri="{FF2B5EF4-FFF2-40B4-BE49-F238E27FC236}">
                <a16:creationId xmlns:a16="http://schemas.microsoft.com/office/drawing/2014/main" id="{B1D63908-CD51-45FB-A43B-9F58DB4ADA45}"/>
              </a:ext>
            </a:extLst>
          </p:cNvPr>
          <p:cNvGraphicFramePr>
            <a:graphicFrameLocks noGrp="1"/>
          </p:cNvGraphicFramePr>
          <p:nvPr>
            <p:ph idx="1"/>
            <p:extLst>
              <p:ext uri="{D42A27DB-BD31-4B8C-83A1-F6EECF244321}">
                <p14:modId xmlns:p14="http://schemas.microsoft.com/office/powerpoint/2010/main" val="3149587915"/>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458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859DF-7415-4E0C-A587-B9C957FF3B27}"/>
              </a:ext>
            </a:extLst>
          </p:cNvPr>
          <p:cNvSpPr>
            <a:spLocks noGrp="1"/>
          </p:cNvSpPr>
          <p:nvPr>
            <p:ph type="title"/>
          </p:nvPr>
        </p:nvSpPr>
        <p:spPr/>
        <p:txBody>
          <a:bodyPr/>
          <a:lstStyle/>
          <a:p>
            <a:r>
              <a:rPr lang="fr-FR" dirty="0"/>
              <a:t>U.S. Cyber Command (USCYBERCOM)</a:t>
            </a:r>
            <a:endParaRPr lang="en-US" dirty="0"/>
          </a:p>
        </p:txBody>
      </p:sp>
      <p:graphicFrame>
        <p:nvGraphicFramePr>
          <p:cNvPr id="4" name="Content Placeholder 3">
            <a:extLst>
              <a:ext uri="{FF2B5EF4-FFF2-40B4-BE49-F238E27FC236}">
                <a16:creationId xmlns:a16="http://schemas.microsoft.com/office/drawing/2014/main" id="{EDD78150-355E-4DE1-AF6C-E3557750DE29}"/>
              </a:ext>
            </a:extLst>
          </p:cNvPr>
          <p:cNvGraphicFramePr>
            <a:graphicFrameLocks noGrp="1"/>
          </p:cNvGraphicFramePr>
          <p:nvPr>
            <p:ph idx="1"/>
            <p:extLst>
              <p:ext uri="{D42A27DB-BD31-4B8C-83A1-F6EECF244321}">
                <p14:modId xmlns:p14="http://schemas.microsoft.com/office/powerpoint/2010/main" val="2481100734"/>
              </p:ext>
            </p:extLst>
          </p:nvPr>
        </p:nvGraphicFramePr>
        <p:xfrm>
          <a:off x="952500" y="131942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9715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6B72F-2BC3-4958-A979-090340FE99AF}"/>
              </a:ext>
            </a:extLst>
          </p:cNvPr>
          <p:cNvSpPr>
            <a:spLocks noGrp="1"/>
          </p:cNvSpPr>
          <p:nvPr>
            <p:ph type="title"/>
          </p:nvPr>
        </p:nvSpPr>
        <p:spPr/>
        <p:txBody>
          <a:bodyPr/>
          <a:lstStyle/>
          <a:p>
            <a:r>
              <a:rPr lang="en-US" dirty="0"/>
              <a:t>Exploring the Cyber Domain</a:t>
            </a:r>
          </a:p>
        </p:txBody>
      </p:sp>
      <p:graphicFrame>
        <p:nvGraphicFramePr>
          <p:cNvPr id="4" name="Content Placeholder 3">
            <a:extLst>
              <a:ext uri="{FF2B5EF4-FFF2-40B4-BE49-F238E27FC236}">
                <a16:creationId xmlns:a16="http://schemas.microsoft.com/office/drawing/2014/main" id="{D8311CF6-FEDE-4493-8A85-4B5225AF3F47}"/>
              </a:ext>
            </a:extLst>
          </p:cNvPr>
          <p:cNvGraphicFramePr>
            <a:graphicFrameLocks noGrp="1"/>
          </p:cNvGraphicFramePr>
          <p:nvPr>
            <p:ph idx="1"/>
            <p:extLst>
              <p:ext uri="{D42A27DB-BD31-4B8C-83A1-F6EECF244321}">
                <p14:modId xmlns:p14="http://schemas.microsoft.com/office/powerpoint/2010/main" val="2641532936"/>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8255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AD11E-D867-4B6C-B5CD-72B2DEDE8933}"/>
              </a:ext>
            </a:extLst>
          </p:cNvPr>
          <p:cNvSpPr>
            <a:spLocks noGrp="1"/>
          </p:cNvSpPr>
          <p:nvPr>
            <p:ph type="title"/>
          </p:nvPr>
        </p:nvSpPr>
        <p:spPr/>
        <p:txBody>
          <a:bodyPr/>
          <a:lstStyle/>
          <a:p>
            <a:r>
              <a:rPr lang="en-US" dirty="0"/>
              <a:t>Offensive Information Operations Objectives</a:t>
            </a:r>
          </a:p>
        </p:txBody>
      </p:sp>
      <p:graphicFrame>
        <p:nvGraphicFramePr>
          <p:cNvPr id="5" name="Content Placeholder 4">
            <a:extLst>
              <a:ext uri="{FF2B5EF4-FFF2-40B4-BE49-F238E27FC236}">
                <a16:creationId xmlns:a16="http://schemas.microsoft.com/office/drawing/2014/main" id="{76DEE3C8-1A2E-48C2-B811-4B13687595C9}"/>
              </a:ext>
            </a:extLst>
          </p:cNvPr>
          <p:cNvGraphicFramePr>
            <a:graphicFrameLocks noGrp="1"/>
          </p:cNvGraphicFramePr>
          <p:nvPr>
            <p:ph idx="1"/>
            <p:extLst>
              <p:ext uri="{D42A27DB-BD31-4B8C-83A1-F6EECF244321}">
                <p14:modId xmlns:p14="http://schemas.microsoft.com/office/powerpoint/2010/main" val="3043501206"/>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756001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1FC63-4DA8-4D95-A320-3F6FE50F6395}"/>
              </a:ext>
            </a:extLst>
          </p:cNvPr>
          <p:cNvSpPr>
            <a:spLocks noGrp="1"/>
          </p:cNvSpPr>
          <p:nvPr>
            <p:ph type="title"/>
          </p:nvPr>
        </p:nvSpPr>
        <p:spPr/>
        <p:txBody>
          <a:bodyPr/>
          <a:lstStyle/>
          <a:p>
            <a:r>
              <a:rPr lang="en-US" dirty="0"/>
              <a:t>Defensive Information Operations</a:t>
            </a:r>
          </a:p>
        </p:txBody>
      </p:sp>
      <p:sp>
        <p:nvSpPr>
          <p:cNvPr id="3" name="Content Placeholder 2">
            <a:extLst>
              <a:ext uri="{FF2B5EF4-FFF2-40B4-BE49-F238E27FC236}">
                <a16:creationId xmlns:a16="http://schemas.microsoft.com/office/drawing/2014/main" id="{17DB0DDE-142C-437D-AEB2-8D1BD54CCB32}"/>
              </a:ext>
            </a:extLst>
          </p:cNvPr>
          <p:cNvSpPr>
            <a:spLocks noGrp="1"/>
          </p:cNvSpPr>
          <p:nvPr>
            <p:ph idx="1"/>
          </p:nvPr>
        </p:nvSpPr>
        <p:spPr/>
        <p:txBody>
          <a:bodyPr/>
          <a:lstStyle/>
          <a:p>
            <a:r>
              <a:rPr lang="en-US" dirty="0"/>
              <a:t>Military must defend cyber domain as they would any other domain.</a:t>
            </a:r>
          </a:p>
          <a:p>
            <a:r>
              <a:rPr lang="en-US" dirty="0"/>
              <a:t>Requires investing in military and civilian personnel with the skills required to operate in the cyber domain and equipping them with the tools necessary to meet their mission</a:t>
            </a:r>
          </a:p>
          <a:p>
            <a:r>
              <a:rPr lang="en-US" dirty="0"/>
              <a:t>Military and civilian lines are blurred; requires partnerships between government and private sector</a:t>
            </a:r>
          </a:p>
          <a:p>
            <a:r>
              <a:rPr lang="en-US" dirty="0"/>
              <a:t>Also requires international cooperation between allied countries</a:t>
            </a:r>
          </a:p>
        </p:txBody>
      </p:sp>
    </p:spTree>
    <p:extLst>
      <p:ext uri="{BB962C8B-B14F-4D97-AF65-F5344CB8AC3E}">
        <p14:creationId xmlns:p14="http://schemas.microsoft.com/office/powerpoint/2010/main" val="3361376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B7351-7FCA-4958-86E2-049F3694A3B5}"/>
              </a:ext>
            </a:extLst>
          </p:cNvPr>
          <p:cNvSpPr>
            <a:spLocks noGrp="1"/>
          </p:cNvSpPr>
          <p:nvPr>
            <p:ph type="title"/>
          </p:nvPr>
        </p:nvSpPr>
        <p:spPr/>
        <p:txBody>
          <a:bodyPr/>
          <a:lstStyle/>
          <a:p>
            <a:r>
              <a:rPr lang="en-US" dirty="0"/>
              <a:t>Information Operations Techniques</a:t>
            </a:r>
          </a:p>
        </p:txBody>
      </p:sp>
      <p:pic>
        <p:nvPicPr>
          <p:cNvPr id="5" name="Picture 4" descr="A diagram illustrating the 7 techniques of information operations. The 7 techniques which come under Information operations are as follows. Electronic Warfare, Psychological Operations, Military deception, Operations security, Intelligence gathering, Computer network defense, and Computer network attack. Cyberwarfare is a subset of Information operations, and the techniques falling under this category are, Computer network defense, Computer network attack, and Intelligence gathering. &#10;" title="FIG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74717" y="1665973"/>
            <a:ext cx="5442566" cy="4465320"/>
          </a:xfrm>
          <a:prstGeom prst="rect">
            <a:avLst/>
          </a:prstGeom>
        </p:spPr>
      </p:pic>
    </p:spTree>
    <p:extLst>
      <p:ext uri="{BB962C8B-B14F-4D97-AF65-F5344CB8AC3E}">
        <p14:creationId xmlns:p14="http://schemas.microsoft.com/office/powerpoint/2010/main" val="152514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47770-3129-4D68-963F-C815119F7D61}"/>
              </a:ext>
            </a:extLst>
          </p:cNvPr>
          <p:cNvSpPr>
            <a:spLocks noGrp="1"/>
          </p:cNvSpPr>
          <p:nvPr>
            <p:ph type="title"/>
          </p:nvPr>
        </p:nvSpPr>
        <p:spPr/>
        <p:txBody>
          <a:bodyPr/>
          <a:lstStyle/>
          <a:p>
            <a:r>
              <a:rPr lang="en-US" dirty="0"/>
              <a:t>Information Operations Techniques (Cont.)</a:t>
            </a:r>
          </a:p>
        </p:txBody>
      </p:sp>
      <p:graphicFrame>
        <p:nvGraphicFramePr>
          <p:cNvPr id="4" name="Content Placeholder 3">
            <a:extLst>
              <a:ext uri="{FF2B5EF4-FFF2-40B4-BE49-F238E27FC236}">
                <a16:creationId xmlns:a16="http://schemas.microsoft.com/office/drawing/2014/main" id="{611828C5-6DD7-483C-A8FE-4CA4558C4012}"/>
              </a:ext>
            </a:extLst>
          </p:cNvPr>
          <p:cNvGraphicFramePr>
            <a:graphicFrameLocks noGrp="1"/>
          </p:cNvGraphicFramePr>
          <p:nvPr>
            <p:ph idx="1"/>
            <p:extLst>
              <p:ext uri="{D42A27DB-BD31-4B8C-83A1-F6EECF244321}">
                <p14:modId xmlns:p14="http://schemas.microsoft.com/office/powerpoint/2010/main" val="1825159549"/>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4229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47770-3129-4D68-963F-C815119F7D61}"/>
              </a:ext>
            </a:extLst>
          </p:cNvPr>
          <p:cNvSpPr>
            <a:spLocks noGrp="1"/>
          </p:cNvSpPr>
          <p:nvPr>
            <p:ph type="title"/>
          </p:nvPr>
        </p:nvSpPr>
        <p:spPr/>
        <p:txBody>
          <a:bodyPr/>
          <a:lstStyle/>
          <a:p>
            <a:r>
              <a:rPr lang="en-US" dirty="0"/>
              <a:t>Information Operations Techniques (Cont.)</a:t>
            </a:r>
          </a:p>
        </p:txBody>
      </p:sp>
      <p:graphicFrame>
        <p:nvGraphicFramePr>
          <p:cNvPr id="4" name="Content Placeholder 3">
            <a:extLst>
              <a:ext uri="{FF2B5EF4-FFF2-40B4-BE49-F238E27FC236}">
                <a16:creationId xmlns:a16="http://schemas.microsoft.com/office/drawing/2014/main" id="{39E27F57-B49C-4A7A-80A6-94B2156E10FF}"/>
              </a:ext>
            </a:extLst>
          </p:cNvPr>
          <p:cNvGraphicFramePr>
            <a:graphicFrameLocks noGrp="1"/>
          </p:cNvGraphicFramePr>
          <p:nvPr>
            <p:ph idx="1"/>
            <p:extLst>
              <p:ext uri="{D42A27DB-BD31-4B8C-83A1-F6EECF244321}">
                <p14:modId xmlns:p14="http://schemas.microsoft.com/office/powerpoint/2010/main" val="2853928239"/>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397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B7351-7FCA-4958-86E2-049F3694A3B5}"/>
              </a:ext>
            </a:extLst>
          </p:cNvPr>
          <p:cNvSpPr>
            <a:spLocks noGrp="1"/>
          </p:cNvSpPr>
          <p:nvPr>
            <p:ph type="title"/>
          </p:nvPr>
        </p:nvSpPr>
        <p:spPr/>
        <p:txBody>
          <a:bodyPr/>
          <a:lstStyle/>
          <a:p>
            <a:r>
              <a:rPr lang="en-US" dirty="0"/>
              <a:t>Operations Security Process</a:t>
            </a:r>
          </a:p>
        </p:txBody>
      </p:sp>
      <p:pic>
        <p:nvPicPr>
          <p:cNvPr id="5" name="Picture 4" descr="A diagram illustrating the steps in the operations security process. The steps are as follows. Step 1. Identification of critical information. Step 2. Threat analysis. Step 3. Vulnerability analysis. Step 4. Risk assessment. Step 5. Counter measures. On reaching step 5, the process loops back to step 1. &#10;" title="FIG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69" y="2087720"/>
            <a:ext cx="6095862" cy="3273552"/>
          </a:xfrm>
          <a:prstGeom prst="rect">
            <a:avLst/>
          </a:prstGeom>
        </p:spPr>
      </p:pic>
    </p:spTree>
    <p:extLst>
      <p:ext uri="{BB962C8B-B14F-4D97-AF65-F5344CB8AC3E}">
        <p14:creationId xmlns:p14="http://schemas.microsoft.com/office/powerpoint/2010/main" val="467031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A8BB2-D9FE-4D08-88BE-C1FCA1CB1B5F}"/>
              </a:ext>
            </a:extLst>
          </p:cNvPr>
          <p:cNvSpPr>
            <a:spLocks noGrp="1"/>
          </p:cNvSpPr>
          <p:nvPr>
            <p:ph type="title"/>
          </p:nvPr>
        </p:nvSpPr>
        <p:spPr/>
        <p:txBody>
          <a:bodyPr/>
          <a:lstStyle/>
          <a:p>
            <a:r>
              <a:rPr lang="en-US" dirty="0"/>
              <a:t>Learning Objective(s) and Key Concepts</a:t>
            </a:r>
          </a:p>
        </p:txBody>
      </p:sp>
      <p:sp>
        <p:nvSpPr>
          <p:cNvPr id="3" name="Content Placeholder 2">
            <a:extLst>
              <a:ext uri="{FF2B5EF4-FFF2-40B4-BE49-F238E27FC236}">
                <a16:creationId xmlns:a16="http://schemas.microsoft.com/office/drawing/2014/main" id="{EF0382DD-6D5E-4D45-8E93-7DA7DBD86778}"/>
              </a:ext>
            </a:extLst>
          </p:cNvPr>
          <p:cNvSpPr>
            <a:spLocks noGrp="1"/>
          </p:cNvSpPr>
          <p:nvPr>
            <p:ph sz="half" idx="1"/>
          </p:nvPr>
        </p:nvSpPr>
        <p:spPr>
          <a:xfrm>
            <a:off x="914400" y="2280478"/>
            <a:ext cx="4855464" cy="3910010"/>
          </a:xfrm>
        </p:spPr>
        <p:txBody>
          <a:bodyPr/>
          <a:lstStyle/>
          <a:p>
            <a:r>
              <a:rPr lang="en-US" dirty="0"/>
              <a:t>Explain the importance of information as a military asset.</a:t>
            </a:r>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AAA3075D-D6A2-4D7C-9E89-5646A54920BA}"/>
              </a:ext>
            </a:extLst>
          </p:cNvPr>
          <p:cNvSpPr>
            <a:spLocks noGrp="1"/>
          </p:cNvSpPr>
          <p:nvPr>
            <p:ph sz="half" idx="2"/>
          </p:nvPr>
        </p:nvSpPr>
        <p:spPr>
          <a:xfrm>
            <a:off x="6415368" y="2280478"/>
            <a:ext cx="4862232" cy="3910010"/>
          </a:xfrm>
        </p:spPr>
        <p:txBody>
          <a:bodyPr/>
          <a:lstStyle/>
          <a:p>
            <a:r>
              <a:rPr lang="en-US" dirty="0"/>
              <a:t>Description of cyberwarfare</a:t>
            </a:r>
          </a:p>
          <a:p>
            <a:r>
              <a:rPr lang="en-US" dirty="0"/>
              <a:t>How warfare has evolved over the course of history</a:t>
            </a:r>
          </a:p>
          <a:p>
            <a:r>
              <a:rPr lang="en-US" dirty="0"/>
              <a:t>The role of information in warfare</a:t>
            </a:r>
          </a:p>
          <a:p>
            <a:r>
              <a:rPr lang="en-US" dirty="0"/>
              <a:t>The domains of warfare including the cyber domain</a:t>
            </a:r>
          </a:p>
          <a:p>
            <a:r>
              <a:rPr lang="en-US" dirty="0"/>
              <a:t>The techniques of information operations</a:t>
            </a:r>
          </a:p>
          <a:p>
            <a:endParaRPr lang="en-US" dirty="0"/>
          </a:p>
          <a:p>
            <a:pPr marL="0" indent="0">
              <a:buNone/>
            </a:pPr>
            <a:endParaRPr lang="en-US" dirty="0"/>
          </a:p>
        </p:txBody>
      </p:sp>
      <p:sp>
        <p:nvSpPr>
          <p:cNvPr id="5" name="Content Placeholder 2">
            <a:extLst>
              <a:ext uri="{FF2B5EF4-FFF2-40B4-BE49-F238E27FC236}">
                <a16:creationId xmlns:a16="http://schemas.microsoft.com/office/drawing/2014/main" id="{7B2A79CE-6DD2-4957-85B0-FF808115C67E}"/>
              </a:ext>
            </a:extLst>
          </p:cNvPr>
          <p:cNvSpPr txBox="1">
            <a:spLocks/>
          </p:cNvSpPr>
          <p:nvPr/>
        </p:nvSpPr>
        <p:spPr>
          <a:xfrm>
            <a:off x="914400" y="1450560"/>
            <a:ext cx="4855464" cy="741680"/>
          </a:xfrm>
          <a:prstGeom prst="rect">
            <a:avLst/>
          </a:prstGeom>
          <a:solidFill>
            <a:schemeClr val="accent2">
              <a:lumMod val="40000"/>
              <a:lumOff val="60000"/>
            </a:schemeClr>
          </a:solidFill>
        </p:spPr>
        <p:txBody>
          <a:bodyPr vert="horz" lIns="91440" tIns="45720" rIns="91440" bIns="45720" rtlCol="0" anchor="ctr" anchorCtr="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b="1" dirty="0"/>
              <a:t>Learning Objective(s)</a:t>
            </a:r>
          </a:p>
        </p:txBody>
      </p:sp>
      <p:sp>
        <p:nvSpPr>
          <p:cNvPr id="7" name="Content Placeholder 2">
            <a:extLst>
              <a:ext uri="{FF2B5EF4-FFF2-40B4-BE49-F238E27FC236}">
                <a16:creationId xmlns:a16="http://schemas.microsoft.com/office/drawing/2014/main" id="{6C709A97-D956-44E5-B559-D550D671259C}"/>
              </a:ext>
            </a:extLst>
          </p:cNvPr>
          <p:cNvSpPr txBox="1">
            <a:spLocks/>
          </p:cNvSpPr>
          <p:nvPr/>
        </p:nvSpPr>
        <p:spPr>
          <a:xfrm>
            <a:off x="6415368" y="1478721"/>
            <a:ext cx="4855464" cy="713519"/>
          </a:xfrm>
          <a:prstGeom prst="rect">
            <a:avLst/>
          </a:prstGeom>
          <a:solidFill>
            <a:schemeClr val="accent2">
              <a:lumMod val="40000"/>
              <a:lumOff val="60000"/>
            </a:schemeClr>
          </a:solidFill>
        </p:spPr>
        <p:txBody>
          <a:bodyPr vert="horz" lIns="91440" tIns="45720" rIns="91440" bIns="45720" rtlCol="0" anchor="ctr" anchorCtr="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b="1" dirty="0"/>
              <a:t>Key Concepts</a:t>
            </a:r>
          </a:p>
        </p:txBody>
      </p:sp>
    </p:spTree>
    <p:custDataLst>
      <p:tags r:id="rId1"/>
    </p:custDataLst>
    <p:extLst>
      <p:ext uri="{BB962C8B-B14F-4D97-AF65-F5344CB8AC3E}">
        <p14:creationId xmlns:p14="http://schemas.microsoft.com/office/powerpoint/2010/main" val="361809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166F8-7118-49B2-B50F-EF2E3216F0CC}"/>
              </a:ext>
            </a:extLst>
          </p:cNvPr>
          <p:cNvSpPr>
            <a:spLocks noGrp="1"/>
          </p:cNvSpPr>
          <p:nvPr>
            <p:ph type="title"/>
          </p:nvPr>
        </p:nvSpPr>
        <p:spPr/>
        <p:txBody>
          <a:bodyPr/>
          <a:lstStyle/>
          <a:p>
            <a:r>
              <a:rPr lang="en-US" dirty="0"/>
              <a:t>Operations Security Process (Cont.)</a:t>
            </a:r>
          </a:p>
        </p:txBody>
      </p:sp>
      <p:graphicFrame>
        <p:nvGraphicFramePr>
          <p:cNvPr id="4" name="Content Placeholder 3">
            <a:extLst>
              <a:ext uri="{FF2B5EF4-FFF2-40B4-BE49-F238E27FC236}">
                <a16:creationId xmlns:a16="http://schemas.microsoft.com/office/drawing/2014/main" id="{0B3CB48B-8F86-4986-8F22-21B6FFC10851}"/>
              </a:ext>
            </a:extLst>
          </p:cNvPr>
          <p:cNvGraphicFramePr>
            <a:graphicFrameLocks noGrp="1"/>
          </p:cNvGraphicFramePr>
          <p:nvPr>
            <p:ph idx="1"/>
            <p:extLst>
              <p:ext uri="{D42A27DB-BD31-4B8C-83A1-F6EECF244321}">
                <p14:modId xmlns:p14="http://schemas.microsoft.com/office/powerpoint/2010/main" val="524754958"/>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9016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166F8-7118-49B2-B50F-EF2E3216F0CC}"/>
              </a:ext>
            </a:extLst>
          </p:cNvPr>
          <p:cNvSpPr>
            <a:spLocks noGrp="1"/>
          </p:cNvSpPr>
          <p:nvPr>
            <p:ph type="title"/>
          </p:nvPr>
        </p:nvSpPr>
        <p:spPr/>
        <p:txBody>
          <a:bodyPr/>
          <a:lstStyle/>
          <a:p>
            <a:r>
              <a:rPr lang="en-US" dirty="0"/>
              <a:t>Operations Security Process (Cont.)</a:t>
            </a:r>
          </a:p>
        </p:txBody>
      </p:sp>
      <p:graphicFrame>
        <p:nvGraphicFramePr>
          <p:cNvPr id="4" name="Content Placeholder 3">
            <a:extLst>
              <a:ext uri="{FF2B5EF4-FFF2-40B4-BE49-F238E27FC236}">
                <a16:creationId xmlns:a16="http://schemas.microsoft.com/office/drawing/2014/main" id="{6BF439CB-A757-4017-86F0-8502C0E6CB85}"/>
              </a:ext>
            </a:extLst>
          </p:cNvPr>
          <p:cNvGraphicFramePr>
            <a:graphicFrameLocks noGrp="1"/>
          </p:cNvGraphicFramePr>
          <p:nvPr>
            <p:ph idx="1"/>
            <p:extLst>
              <p:ext uri="{D42A27DB-BD31-4B8C-83A1-F6EECF244321}">
                <p14:modId xmlns:p14="http://schemas.microsoft.com/office/powerpoint/2010/main" val="3593129302"/>
              </p:ext>
            </p:extLst>
          </p:nvPr>
        </p:nvGraphicFramePr>
        <p:xfrm>
          <a:off x="952500" y="1849184"/>
          <a:ext cx="10287000" cy="21703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0628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166F8-7118-49B2-B50F-EF2E3216F0CC}"/>
              </a:ext>
            </a:extLst>
          </p:cNvPr>
          <p:cNvSpPr>
            <a:spLocks noGrp="1"/>
          </p:cNvSpPr>
          <p:nvPr>
            <p:ph type="title"/>
          </p:nvPr>
        </p:nvSpPr>
        <p:spPr/>
        <p:txBody>
          <a:bodyPr/>
          <a:lstStyle/>
          <a:p>
            <a:r>
              <a:rPr lang="en-US" dirty="0"/>
              <a:t>Operations Security Process (Cont.)</a:t>
            </a:r>
          </a:p>
        </p:txBody>
      </p:sp>
      <p:graphicFrame>
        <p:nvGraphicFramePr>
          <p:cNvPr id="4" name="Content Placeholder 3">
            <a:extLst>
              <a:ext uri="{FF2B5EF4-FFF2-40B4-BE49-F238E27FC236}">
                <a16:creationId xmlns:a16="http://schemas.microsoft.com/office/drawing/2014/main" id="{983C8FAF-C8BF-4BB1-84D2-21BC3DD6CC57}"/>
              </a:ext>
            </a:extLst>
          </p:cNvPr>
          <p:cNvGraphicFramePr>
            <a:graphicFrameLocks noGrp="1"/>
          </p:cNvGraphicFramePr>
          <p:nvPr>
            <p:ph idx="1"/>
            <p:extLst>
              <p:ext uri="{D42A27DB-BD31-4B8C-83A1-F6EECF244321}">
                <p14:modId xmlns:p14="http://schemas.microsoft.com/office/powerpoint/2010/main" val="1575925984"/>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76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1FC63-4DA8-4D95-A320-3F6FE50F639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17DB0DDE-142C-437D-AEB2-8D1BD54CCB32}"/>
              </a:ext>
            </a:extLst>
          </p:cNvPr>
          <p:cNvSpPr>
            <a:spLocks noGrp="1"/>
          </p:cNvSpPr>
          <p:nvPr>
            <p:ph idx="1"/>
          </p:nvPr>
        </p:nvSpPr>
        <p:spPr/>
        <p:txBody>
          <a:bodyPr/>
          <a:lstStyle/>
          <a:p>
            <a:r>
              <a:rPr lang="en-US" dirty="0"/>
              <a:t>Description of cyberwarfare</a:t>
            </a:r>
          </a:p>
          <a:p>
            <a:r>
              <a:rPr lang="en-US" dirty="0"/>
              <a:t>How warfare has evolved over the course of history</a:t>
            </a:r>
          </a:p>
          <a:p>
            <a:r>
              <a:rPr lang="en-US" dirty="0"/>
              <a:t>The role of information in warfare</a:t>
            </a:r>
          </a:p>
          <a:p>
            <a:r>
              <a:rPr lang="en-US" dirty="0"/>
              <a:t>The domains of warfare including the cyber domain</a:t>
            </a:r>
          </a:p>
          <a:p>
            <a:r>
              <a:rPr lang="en-US" dirty="0"/>
              <a:t>The techniques of information operations</a:t>
            </a:r>
          </a:p>
        </p:txBody>
      </p:sp>
    </p:spTree>
    <p:extLst>
      <p:ext uri="{BB962C8B-B14F-4D97-AF65-F5344CB8AC3E}">
        <p14:creationId xmlns:p14="http://schemas.microsoft.com/office/powerpoint/2010/main" val="2091454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26171-C262-45D1-9051-3F7E7E74D86D}"/>
              </a:ext>
            </a:extLst>
          </p:cNvPr>
          <p:cNvSpPr>
            <a:spLocks noGrp="1"/>
          </p:cNvSpPr>
          <p:nvPr>
            <p:ph type="title"/>
          </p:nvPr>
        </p:nvSpPr>
        <p:spPr/>
        <p:txBody>
          <a:bodyPr/>
          <a:lstStyle/>
          <a:p>
            <a:r>
              <a:rPr lang="en-US" dirty="0"/>
              <a:t>What Is Cyberwarfare?</a:t>
            </a:r>
          </a:p>
        </p:txBody>
      </p:sp>
      <p:sp>
        <p:nvSpPr>
          <p:cNvPr id="3" name="Content Placeholder 2">
            <a:extLst>
              <a:ext uri="{FF2B5EF4-FFF2-40B4-BE49-F238E27FC236}">
                <a16:creationId xmlns:a16="http://schemas.microsoft.com/office/drawing/2014/main" id="{4D6ED9E9-CC18-4346-BBFA-7F7566B529A0}"/>
              </a:ext>
            </a:extLst>
          </p:cNvPr>
          <p:cNvSpPr>
            <a:spLocks noGrp="1"/>
          </p:cNvSpPr>
          <p:nvPr>
            <p:ph sz="half" idx="1"/>
          </p:nvPr>
        </p:nvSpPr>
        <p:spPr>
          <a:xfrm>
            <a:off x="914400" y="1461051"/>
            <a:ext cx="10424160" cy="4892123"/>
          </a:xfrm>
        </p:spPr>
        <p:txBody>
          <a:bodyPr/>
          <a:lstStyle/>
          <a:p>
            <a:r>
              <a:rPr lang="en-US" dirty="0"/>
              <a:t>The combination of activities designed to participate in cyberattacks and cyberespionage, on either side of the attack</a:t>
            </a:r>
          </a:p>
          <a:p>
            <a:pPr lvl="1"/>
            <a:r>
              <a:rPr lang="en-US" b="1" dirty="0"/>
              <a:t>Cyberattack</a:t>
            </a:r>
            <a:r>
              <a:rPr lang="en-US" dirty="0"/>
              <a:t>: Nonkinetic, offensive operations intended to cause some form of physical or electronic damage</a:t>
            </a:r>
          </a:p>
          <a:p>
            <a:pPr lvl="1"/>
            <a:r>
              <a:rPr lang="en-US" b="1" dirty="0"/>
              <a:t>Cyberespionage</a:t>
            </a:r>
            <a:r>
              <a:rPr lang="en-US" dirty="0"/>
              <a:t>: Intrusions onto computer systems and networks designed to steal sensitive information that may be used for military, political, or economic gain</a:t>
            </a:r>
          </a:p>
          <a:p>
            <a:r>
              <a:rPr lang="en-US" dirty="0"/>
              <a:t>Includes a wide range of activities that use information systems as weapons against an opposing force</a:t>
            </a:r>
          </a:p>
          <a:p>
            <a:r>
              <a:rPr lang="en-US" dirty="0"/>
              <a:t>Threat assessment by the United States Director of National Intelligence (DNI) considers cyberthreat to be a major threat to national security over the coming years.</a:t>
            </a:r>
          </a:p>
          <a:p>
            <a:endParaRPr lang="en-US" dirty="0"/>
          </a:p>
        </p:txBody>
      </p:sp>
    </p:spTree>
    <p:custDataLst>
      <p:tags r:id="rId1"/>
    </p:custDataLst>
    <p:extLst>
      <p:ext uri="{BB962C8B-B14F-4D97-AF65-F5344CB8AC3E}">
        <p14:creationId xmlns:p14="http://schemas.microsoft.com/office/powerpoint/2010/main" val="269999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F463-C3E5-438E-9A5B-94C81D494A90}"/>
              </a:ext>
            </a:extLst>
          </p:cNvPr>
          <p:cNvSpPr>
            <a:spLocks noGrp="1"/>
          </p:cNvSpPr>
          <p:nvPr>
            <p:ph type="title"/>
          </p:nvPr>
        </p:nvSpPr>
        <p:spPr>
          <a:xfrm>
            <a:off x="0" y="121033"/>
            <a:ext cx="12192000" cy="1002089"/>
          </a:xfrm>
        </p:spPr>
        <p:txBody>
          <a:bodyPr anchor="ctr">
            <a:normAutofit/>
          </a:bodyPr>
          <a:lstStyle/>
          <a:p>
            <a:r>
              <a:rPr lang="en-US" dirty="0"/>
              <a:t>Likelihood of Cyberwarfare</a:t>
            </a:r>
          </a:p>
        </p:txBody>
      </p:sp>
      <p:graphicFrame>
        <p:nvGraphicFramePr>
          <p:cNvPr id="7" name="Content Placeholder 4">
            <a:extLst>
              <a:ext uri="{FF2B5EF4-FFF2-40B4-BE49-F238E27FC236}">
                <a16:creationId xmlns:a16="http://schemas.microsoft.com/office/drawing/2014/main" id="{B2E7F48B-6C83-4047-A057-5E17644501A8}"/>
              </a:ext>
            </a:extLst>
          </p:cNvPr>
          <p:cNvGraphicFramePr>
            <a:graphicFrameLocks noGrp="1"/>
          </p:cNvGraphicFramePr>
          <p:nvPr>
            <p:ph idx="1"/>
            <p:extLst>
              <p:ext uri="{D42A27DB-BD31-4B8C-83A1-F6EECF244321}">
                <p14:modId xmlns:p14="http://schemas.microsoft.com/office/powerpoint/2010/main" val="2409763514"/>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9495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F463-C3E5-438E-9A5B-94C81D494A90}"/>
              </a:ext>
            </a:extLst>
          </p:cNvPr>
          <p:cNvSpPr>
            <a:spLocks noGrp="1"/>
          </p:cNvSpPr>
          <p:nvPr>
            <p:ph type="title"/>
          </p:nvPr>
        </p:nvSpPr>
        <p:spPr>
          <a:xfrm>
            <a:off x="0" y="121033"/>
            <a:ext cx="12192000" cy="1002089"/>
          </a:xfrm>
        </p:spPr>
        <p:txBody>
          <a:bodyPr anchor="ctr">
            <a:normAutofit/>
          </a:bodyPr>
          <a:lstStyle/>
          <a:p>
            <a:r>
              <a:rPr lang="en-US" dirty="0"/>
              <a:t>Likelihood of Cyberwarfare (Cont.)</a:t>
            </a:r>
          </a:p>
        </p:txBody>
      </p:sp>
      <p:sp>
        <p:nvSpPr>
          <p:cNvPr id="4" name="Content Placeholder 3">
            <a:extLst>
              <a:ext uri="{FF2B5EF4-FFF2-40B4-BE49-F238E27FC236}">
                <a16:creationId xmlns:a16="http://schemas.microsoft.com/office/drawing/2014/main" id="{79ACF7E2-FC66-4CD7-AA22-7FA5FB07698B}"/>
              </a:ext>
            </a:extLst>
          </p:cNvPr>
          <p:cNvSpPr>
            <a:spLocks noGrp="1"/>
          </p:cNvSpPr>
          <p:nvPr>
            <p:ph idx="1"/>
          </p:nvPr>
        </p:nvSpPr>
        <p:spPr/>
        <p:txBody>
          <a:bodyPr/>
          <a:lstStyle/>
          <a:p>
            <a:r>
              <a:rPr lang="en-US" dirty="0"/>
              <a:t>Many cyberattacks not traceable back to a national government, rather are the work of nonstate actors</a:t>
            </a:r>
          </a:p>
          <a:p>
            <a:r>
              <a:rPr lang="en-US" dirty="0"/>
              <a:t>Individuals and groups may be extremely motivated to conduct hostile actions to advance their agendas.</a:t>
            </a:r>
          </a:p>
          <a:p>
            <a:r>
              <a:rPr lang="en-US" dirty="0"/>
              <a:t>Most lack sophistication and technical capability to conduct a sustained cyberwar</a:t>
            </a:r>
          </a:p>
          <a:p>
            <a:pPr lvl="1"/>
            <a:r>
              <a:rPr lang="en-US" dirty="0"/>
              <a:t>Still pose the threat of causing significant damage against a limited scope of targets</a:t>
            </a:r>
          </a:p>
        </p:txBody>
      </p:sp>
    </p:spTree>
    <p:extLst>
      <p:ext uri="{BB962C8B-B14F-4D97-AF65-F5344CB8AC3E}">
        <p14:creationId xmlns:p14="http://schemas.microsoft.com/office/powerpoint/2010/main" val="209120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70016-A615-4847-82F4-1BB1977C3E24}"/>
              </a:ext>
            </a:extLst>
          </p:cNvPr>
          <p:cNvSpPr>
            <a:spLocks noGrp="1"/>
          </p:cNvSpPr>
          <p:nvPr>
            <p:ph type="title"/>
          </p:nvPr>
        </p:nvSpPr>
        <p:spPr/>
        <p:txBody>
          <a:bodyPr/>
          <a:lstStyle/>
          <a:p>
            <a:r>
              <a:rPr lang="en-US" dirty="0"/>
              <a:t>Cyberwarfare Terminology</a:t>
            </a:r>
          </a:p>
        </p:txBody>
      </p:sp>
      <p:graphicFrame>
        <p:nvGraphicFramePr>
          <p:cNvPr id="5" name="Content Placeholder 4">
            <a:extLst>
              <a:ext uri="{FF2B5EF4-FFF2-40B4-BE49-F238E27FC236}">
                <a16:creationId xmlns:a16="http://schemas.microsoft.com/office/drawing/2014/main" id="{079AD5DA-9DE0-4D50-83A9-B7C06937F491}"/>
              </a:ext>
            </a:extLst>
          </p:cNvPr>
          <p:cNvGraphicFramePr>
            <a:graphicFrameLocks noGrp="1"/>
          </p:cNvGraphicFramePr>
          <p:nvPr>
            <p:ph idx="1"/>
            <p:extLst>
              <p:ext uri="{D42A27DB-BD31-4B8C-83A1-F6EECF244321}">
                <p14:modId xmlns:p14="http://schemas.microsoft.com/office/powerpoint/2010/main" val="2411791160"/>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9057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45BC0-05AE-4228-937C-33F08A3BE3F6}"/>
              </a:ext>
            </a:extLst>
          </p:cNvPr>
          <p:cNvSpPr>
            <a:spLocks noGrp="1"/>
          </p:cNvSpPr>
          <p:nvPr>
            <p:ph type="title"/>
          </p:nvPr>
        </p:nvSpPr>
        <p:spPr/>
        <p:txBody>
          <a:bodyPr/>
          <a:lstStyle/>
          <a:p>
            <a:r>
              <a:rPr lang="en-US" dirty="0"/>
              <a:t>The Evolving Nature of War</a:t>
            </a:r>
          </a:p>
        </p:txBody>
      </p:sp>
      <p:sp>
        <p:nvSpPr>
          <p:cNvPr id="3" name="Content Placeholder 2">
            <a:extLst>
              <a:ext uri="{FF2B5EF4-FFF2-40B4-BE49-F238E27FC236}">
                <a16:creationId xmlns:a16="http://schemas.microsoft.com/office/drawing/2014/main" id="{160E3085-30B1-400D-945E-F2AE4DDA6453}"/>
              </a:ext>
            </a:extLst>
          </p:cNvPr>
          <p:cNvSpPr>
            <a:spLocks noGrp="1"/>
          </p:cNvSpPr>
          <p:nvPr>
            <p:ph idx="1"/>
          </p:nvPr>
        </p:nvSpPr>
        <p:spPr/>
        <p:txBody>
          <a:bodyPr/>
          <a:lstStyle/>
          <a:p>
            <a:r>
              <a:rPr lang="en-US" dirty="0"/>
              <a:t>In 2010, a nuclear enrichment facility in Natanz, Iran, suffered critical problems that caused significant damage to centrifuges critical to the uranium-enrichment process.</a:t>
            </a:r>
          </a:p>
          <a:p>
            <a:pPr lvl="1"/>
            <a:r>
              <a:rPr lang="en-US" dirty="0"/>
              <a:t>Linked to a computer worm known as Stuxnet</a:t>
            </a:r>
          </a:p>
          <a:p>
            <a:r>
              <a:rPr lang="en-US" dirty="0"/>
              <a:t>Before Stuxnet, the use of computers as weapons was not a mainstream military tactic.</a:t>
            </a:r>
          </a:p>
          <a:p>
            <a:r>
              <a:rPr lang="en-US" dirty="0"/>
              <a:t>The attack on Natanz marked a bridging of the world of cyberwarfare and conventional warfare.</a:t>
            </a:r>
          </a:p>
        </p:txBody>
      </p:sp>
    </p:spTree>
    <p:extLst>
      <p:ext uri="{BB962C8B-B14F-4D97-AF65-F5344CB8AC3E}">
        <p14:creationId xmlns:p14="http://schemas.microsoft.com/office/powerpoint/2010/main" val="1862286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A925D-6922-48E6-99C3-9C6685F7D88A}"/>
              </a:ext>
            </a:extLst>
          </p:cNvPr>
          <p:cNvSpPr>
            <a:spLocks noGrp="1"/>
          </p:cNvSpPr>
          <p:nvPr>
            <p:ph type="title"/>
          </p:nvPr>
        </p:nvSpPr>
        <p:spPr/>
        <p:txBody>
          <a:bodyPr/>
          <a:lstStyle/>
          <a:p>
            <a:r>
              <a:rPr lang="en-US" dirty="0"/>
              <a:t>The Role of Information in Armed Conflict</a:t>
            </a:r>
          </a:p>
        </p:txBody>
      </p:sp>
      <p:graphicFrame>
        <p:nvGraphicFramePr>
          <p:cNvPr id="5" name="Content Placeholder 4">
            <a:extLst>
              <a:ext uri="{FF2B5EF4-FFF2-40B4-BE49-F238E27FC236}">
                <a16:creationId xmlns:a16="http://schemas.microsoft.com/office/drawing/2014/main" id="{5A2CE359-6362-48F6-885D-BD38AE886C5A}"/>
              </a:ext>
            </a:extLst>
          </p:cNvPr>
          <p:cNvGraphicFramePr>
            <a:graphicFrameLocks noGrp="1"/>
          </p:cNvGraphicFramePr>
          <p:nvPr>
            <p:ph idx="1"/>
            <p:extLst>
              <p:ext uri="{D42A27DB-BD31-4B8C-83A1-F6EECF244321}">
                <p14:modId xmlns:p14="http://schemas.microsoft.com/office/powerpoint/2010/main" val="2652779074"/>
              </p:ext>
            </p:extLst>
          </p:nvPr>
        </p:nvGraphicFramePr>
        <p:xfrm>
          <a:off x="925830" y="1490870"/>
          <a:ext cx="10287000" cy="4699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222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58596-60A2-4719-92B8-8C80BDD2DAF0}"/>
              </a:ext>
            </a:extLst>
          </p:cNvPr>
          <p:cNvSpPr>
            <a:spLocks noGrp="1"/>
          </p:cNvSpPr>
          <p:nvPr>
            <p:ph type="title"/>
          </p:nvPr>
        </p:nvSpPr>
        <p:spPr/>
        <p:txBody>
          <a:bodyPr/>
          <a:lstStyle/>
          <a:p>
            <a:r>
              <a:rPr lang="en-US" dirty="0"/>
              <a:t>The Enigma Machine</a:t>
            </a:r>
          </a:p>
        </p:txBody>
      </p:sp>
      <p:pic>
        <p:nvPicPr>
          <p:cNvPr id="6" name="Picture 5" descr="A photograph of a World War 2 era Enigma machine on display at the National Security Agency’s National Cryptologic Museum. &#10;" title="FIG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50336" y="1569720"/>
            <a:ext cx="5291328" cy="4637514"/>
          </a:xfrm>
          <a:prstGeom prst="rect">
            <a:avLst/>
          </a:prstGeom>
        </p:spPr>
      </p:pic>
    </p:spTree>
    <p:extLst>
      <p:ext uri="{BB962C8B-B14F-4D97-AF65-F5344CB8AC3E}">
        <p14:creationId xmlns:p14="http://schemas.microsoft.com/office/powerpoint/2010/main" val="1772987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PSPROPS" val="doc-id:164124"/>
  <p:tag name="PRESENTATION_PLAYLIST_COUNT" val="0"/>
  <p:tag name="PRESENTATION_PRESENTER_SLIDE_LEVEL" val="0"/>
  <p:tag name="ART_ENCODE_TYPE" val="0"/>
  <p:tag name="ART_ENCODE_INDEX" val="1"/>
  <p:tag name="PUBLISH_TITLE" val="PM 2006"/>
  <p:tag name="ARTICULATE_PUBLISH_PATH" val="C:\Documents and Settings\Josh Bersin\My Documents\_Bersin Files\_PRESENTATIONS\2006_05_PMLAUNCH\PM 2006"/>
  <p:tag name="ARTICULATE_LOGO" val="Bersin-Logo2.gif"/>
  <p:tag name="ARTICULATE_PRESENTER" val="Josh Bersin"/>
  <p:tag name="ARTICULATE_PRESENTER_GUID" val="AF8D0DB1-D4D4-4749-BE26-AB8CCB5FD1C7"/>
  <p:tag name="ARTICULATE_LMS" val="0"/>
  <p:tag name="LMS_PUBLISH" val="No"/>
  <p:tag name="PLAYERLOGOHEIGHT" val="94"/>
  <p:tag name="PLAYERLOGOWIDTH" val="244"/>
  <p:tag name="LAUNCHINNEWWINDOW" val="1"/>
  <p:tag name="LASTPUBLISHED" val="C:\Documents and Settings\Josh Bersin\My Documents\_Bersin Files\_PRESENTATIONS\2006_05_PMLAUNCH\PM 2006\PM 2006\launcher.html"/>
  <p:tag name="MMPROD_NEXTUNIQUEID" val="10009"/>
  <p:tag name="MMPROD_UIDATA" val="&lt;database version=&quot;7.0&quot;&gt;&lt;object type=&quot;1&quot; unique_id=&quot;10001&quot;&gt;&lt;property id=&quot;20141&quot; value=&quot;PM 2006&quot;/&gt;&lt;object type=&quot;8&quot; unique_id=&quot;10002&quot;&gt;&lt;/object&gt;&lt;object type=&quot;2&quot; unique_id=&quot;10003&quot;&gt;&lt;object type=&quot;3&quot; unique_id=&quot;10004&quot;&gt;&lt;property id=&quot;20148&quot; value=&quot;5&quot;/&gt;&lt;property id=&quot;20300&quot; value=&quot;Slide 1 - &amp;quot;Cummins Presentation&amp;#x0D;&amp;#x0A;High-Impact Learning Organizations &amp;#x0D;&amp;#x0A;&amp;#x0D;&amp;#x0A;WhatWorks® In the Management, Governance, and Operations &quot;/&gt;&lt;property id=&quot;20302&quot; value=&quot;0&quot;/&gt;&lt;property id=&quot;20307&quot; value=&quot;1507&quot;/&gt;&lt;/object&gt;&lt;object type=&quot;3&quot; unique_id=&quot;10006&quot;&gt;&lt;property id=&quot;20148&quot; value=&quot;5&quot;/&gt;&lt;property id=&quot;20300&quot; value=&quot;Slide 2 - &amp;quot;Bersin WhatWorks® Methodology&amp;quot;&quot;/&gt;&lt;property id=&quot;20302&quot; value=&quot;0&quot;/&gt;&lt;property id=&quot;20307&quot; value=&quot;1509&quot;/&gt;&lt;/object&gt;&lt;object type=&quot;3&quot; unique_id=&quot;10008&quot;&gt;&lt;property id=&quot;20148&quot; value=&quot;5&quot;/&gt;&lt;property id=&quot;20300&quot; value=&quot;Slide 6 - &amp;quot;The Corporate L&amp;amp;D Marketplace&amp;quot;&quot;/&gt;&lt;property id=&quot;20302&quot; value=&quot;0&quot;/&gt;&lt;property id=&quot;20307&quot; value=&quot;1486&quot;/&gt;&lt;/object&gt;&lt;object type=&quot;3&quot; unique_id=&quot;10011&quot;&gt;&lt;property id=&quot;20148&quot; value=&quot;5&quot;/&gt;&lt;property id=&quot;20300&quot; value=&quot;Slide 7 - &amp;quot;Current Workforce Demographics&amp;quot;&quot;/&gt;&lt;property id=&quot;20302&quot; value=&quot;0&quot;/&gt;&lt;property id=&quot;20307&quot; value=&quot;1513&quot;/&gt;&lt;/object&gt;&lt;object type=&quot;3&quot; unique_id=&quot;10013&quot;&gt;&lt;property id=&quot;20148&quot; value=&quot;5&quot;/&gt;&lt;property id=&quot;20300&quot; value=&quot;Slide 8 - &amp;quot;Today’s Worker&amp;quot;&quot;/&gt;&lt;property id=&quot;20302&quot; value=&quot;0&quot;/&gt;&lt;property id=&quot;20307&quot; value=&quot;1520&quot;/&gt;&lt;/object&gt;&lt;object type=&quot;3&quot; unique_id=&quot;10015&quot;&gt;&lt;property id=&quot;20148&quot; value=&quot;5&quot;/&gt;&lt;property id=&quot;20300&quot; value=&quot;Slide 9 - &amp;quot;Forces for Change in Corporate L&amp;amp;D&amp;quot;&quot;/&gt;&lt;property id=&quot;20302&quot; value=&quot;0&quot;/&gt;&lt;property id=&quot;20307&quot; value=&quot;1479&quot;/&gt;&lt;/object&gt;&lt;object type=&quot;3&quot; unique_id=&quot;10018&quot;&gt;&lt;property id=&quot;20148&quot; value=&quot;5&quot;/&gt;&lt;property id=&quot;20300&quot; value=&quot;Slide 10 - &amp;quot;High Impact Learning Organization&amp;#x0D;&amp;#x0A;How we create business impact&amp;quot;&quot;/&gt;&lt;property id=&quot;20302&quot; value=&quot;0&quot;/&gt;&lt;property id=&quot;20307&quot; value=&quot;1485&quot;/&gt;&lt;/object&gt;&lt;object type=&quot;3&quot; unique_id=&quot;10030&quot;&gt;&lt;property id=&quot;20148&quot; value=&quot;5&quot;/&gt;&lt;property id=&quot;20300&quot; value=&quot;Slide 11 - &amp;quot;High Impact Governance&amp;quot;&quot;/&gt;&lt;property id=&quot;20302&quot; value=&quot;0&quot;/&gt;&lt;property id=&quot;20307&quot; value=&quot;1523&quot;/&gt;&lt;/object&gt;&lt;object type=&quot;3&quot; unique_id=&quot;10031&quot;&gt;&lt;property id=&quot;20148&quot; value=&quot;5&quot;/&gt;&lt;property id=&quot;20300&quot; value=&quot;Slide 12 - &amp;quot;High Impact Governance Process&amp;quot;&quot;/&gt;&lt;property id=&quot;20302&quot; value=&quot;0&quot;/&gt;&lt;property id=&quot;20307&quot; value=&quot;1527&quot;/&gt;&lt;/object&gt;&lt;object type=&quot;3&quot; unique_id=&quot;10033&quot;&gt;&lt;property id=&quot;20148&quot; value=&quot;5&quot;/&gt;&lt;property id=&quot;20300&quot; value=&quot;Slide 13 - &amp;quot;Strategy Alignment Process&amp;quot;&quot;/&gt;&lt;property id=&quot;20302&quot; value=&quot;0&quot;/&gt;&lt;property id=&quot;20307&quot; value=&quot;1572&quot;/&gt;&lt;/object&gt;&lt;object type=&quot;3&quot; unique_id=&quot;10036&quot;&gt;&lt;property id=&quot;20148&quot; value=&quot;5&quot;/&gt;&lt;property id=&quot;20300&quot; value=&quot;Slide 14 - &amp;quot;A Working Federated Model&amp;quot;&quot;/&gt;&lt;property id=&quot;20302&quot; value=&quot;0&quot;/&gt;&lt;property id=&quot;20307&quot; value=&quot;1528&quot;/&gt;&lt;/object&gt;&lt;object type=&quot;3&quot; unique_id=&quot;10970&quot;&gt;&lt;property id=&quot;20148&quot; value=&quot;5&quot;/&gt;&lt;property id=&quot;20300&quot; value=&quot;Slide 3&quot;/&gt;&lt;property id=&quot;20307&quot; value=&quot;1573&quot;/&gt;&lt;/object&gt;&lt;object type=&quot;3&quot; unique_id=&quot;10971&quot;&gt;&lt;property id=&quot;20148&quot; value=&quot;5&quot;/&gt;&lt;property id=&quot;20300&quot; value=&quot;Slide 4 - &amp;quot;Business Needs Leading to Training Requirements&amp;quot;&quot;/&gt;&lt;property id=&quot;20307&quot; value=&quot;1574&quot;/&gt;&lt;/object&gt;&lt;object type=&quot;3&quot; unique_id=&quot;10972&quot;&gt;&lt;property id=&quot;20148&quot; value=&quot;5&quot;/&gt;&lt;property id=&quot;20300&quot; value=&quot;Slide 5 - &amp;quot;Context - Training &amp;amp; Development: &amp;#x0D;&amp;#x0A;Sample Interventions&amp;quot;&quot;/&gt;&lt;property id=&quot;20307&quot; value=&quot;1575&quot;/&gt;&lt;/object&gt;&lt;/object&gt;&lt;object type=&quot;4&quot; unique_id=&quot;10310&quot;&gt;&lt;property id=&quot;28&quot; value=&quot;1000&quot;/&gt;&lt;object type=&quot;5&quot; unique_id=&quot;1001&quot;&gt;&lt;/object&gt;&lt;/object&gt;&lt;/object&gt;&lt;/database&gt;"/>
  <p:tag name="SECTOMILLISECCONVERTED" val="1"/>
  <p:tag name="ARTICULATE_DESIGN_ID_EDUCATIONAL SUBJECTS 16X9" val="kkTa44uH"/>
  <p:tag name="ARTICULATE_DESIGN_ID_1_EDUCATIONAL SUBJECTS 16X9" val="OR2OduCQ"/>
  <p:tag name="ARTICULATE_PROJECT_OPEN" val="0"/>
  <p:tag name="ARTICULATE_SLIDE_COUNT" val="4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Educational subjects 16x9">
  <a:themeElements>
    <a:clrScheme name="JBLPSG PPT 1">
      <a:dk1>
        <a:srgbClr val="3C4743"/>
      </a:dk1>
      <a:lt1>
        <a:srgbClr val="E1E1E1"/>
      </a:lt1>
      <a:dk2>
        <a:srgbClr val="000000"/>
      </a:dk2>
      <a:lt2>
        <a:srgbClr val="FFFFFF"/>
      </a:lt2>
      <a:accent1>
        <a:srgbClr val="FFC324"/>
      </a:accent1>
      <a:accent2>
        <a:srgbClr val="F05123"/>
      </a:accent2>
      <a:accent3>
        <a:srgbClr val="418AC9"/>
      </a:accent3>
      <a:accent4>
        <a:srgbClr val="B7B7B7"/>
      </a:accent4>
      <a:accent5>
        <a:srgbClr val="00B18A"/>
      </a:accent5>
      <a:accent6>
        <a:srgbClr val="7BABBF"/>
      </a:accent6>
      <a:hlink>
        <a:srgbClr val="004B91"/>
      </a:hlink>
      <a:folHlink>
        <a:srgbClr val="5C284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DF8734377D0B940BE21158F59B81DB2" ma:contentTypeVersion="13" ma:contentTypeDescription="Create a new document." ma:contentTypeScope="" ma:versionID="a5a67fb12488857cb07ec6a62a200384">
  <xsd:schema xmlns:xsd="http://www.w3.org/2001/XMLSchema" xmlns:xs="http://www.w3.org/2001/XMLSchema" xmlns:p="http://schemas.microsoft.com/office/2006/metadata/properties" xmlns:ns2="f0b4e338-aa32-457d-91bb-2a9a07ba4cc0" xmlns:ns3="ec95eb68-63da-4b2d-a8b8-aeb530b6765a" targetNamespace="http://schemas.microsoft.com/office/2006/metadata/properties" ma:root="true" ma:fieldsID="7b047102a19dc38698e6046a6a0714c7" ns2:_="" ns3:_="">
    <xsd:import namespace="f0b4e338-aa32-457d-91bb-2a9a07ba4cc0"/>
    <xsd:import namespace="ec95eb68-63da-4b2d-a8b8-aeb530b6765a"/>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b4e338-aa32-457d-91bb-2a9a07ba4cc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c95eb68-63da-4b2d-a8b8-aeb530b6765a"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CA79F13-E1AA-4D61-B102-462BE4659563}">
  <ds:schemaRefs>
    <ds:schemaRef ds:uri="http://schemas.microsoft.com/sharepoint/v3/contenttype/forms"/>
  </ds:schemaRefs>
</ds:datastoreItem>
</file>

<file path=customXml/itemProps2.xml><?xml version="1.0" encoding="utf-8"?>
<ds:datastoreItem xmlns:ds="http://schemas.openxmlformats.org/officeDocument/2006/customXml" ds:itemID="{C0B995AC-AF40-4DFD-9380-D9754966BE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b4e338-aa32-457d-91bb-2a9a07ba4cc0"/>
    <ds:schemaRef ds:uri="ec95eb68-63da-4b2d-a8b8-aeb530b676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179457-D557-43E5-8F5D-F70BD37A9867}">
  <ds:schemaRefs>
    <ds:schemaRef ds:uri="http://schemas.microsoft.com/office/2006/metadata/longProperties"/>
  </ds:schemaRefs>
</ds:datastoreItem>
</file>

<file path=customXml/itemProps4.xml><?xml version="1.0" encoding="utf-8"?>
<ds:datastoreItem xmlns:ds="http://schemas.openxmlformats.org/officeDocument/2006/customXml" ds:itemID="{71FDED27-9E35-4E7C-A149-6C5F626D152F}">
  <ds:schemaRefs>
    <ds:schemaRef ds:uri="http://purl.org/dc/terms/"/>
    <ds:schemaRef ds:uri="http://schemas.openxmlformats.org/package/2006/metadata/core-properties"/>
    <ds:schemaRef ds:uri="http://purl.org/dc/dcmitype/"/>
    <ds:schemaRef ds:uri="http://purl.org/dc/elements/1.1/"/>
    <ds:schemaRef ds:uri="http://schemas.microsoft.com/office/2006/documentManagement/typ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1038</TotalTime>
  <Words>1157</Words>
  <Application>Microsoft Office PowerPoint</Application>
  <PresentationFormat>Widescreen</PresentationFormat>
  <Paragraphs>125</Paragraphs>
  <Slides>23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Times New Roman</vt:lpstr>
      <vt:lpstr>Wingdings</vt:lpstr>
      <vt:lpstr>1_Educational subjects 16x9</vt:lpstr>
      <vt:lpstr>Information as a Military Asset</vt:lpstr>
      <vt:lpstr>Learning Objective(s) and Key Concepts</vt:lpstr>
      <vt:lpstr>What Is Cyberwarfare?</vt:lpstr>
      <vt:lpstr>Likelihood of Cyberwarfare</vt:lpstr>
      <vt:lpstr>Likelihood of Cyberwarfare (Cont.)</vt:lpstr>
      <vt:lpstr>Cyberwarfare Terminology</vt:lpstr>
      <vt:lpstr>The Evolving Nature of War</vt:lpstr>
      <vt:lpstr>The Role of Information in Armed Conflict</vt:lpstr>
      <vt:lpstr>The Enigma Machine</vt:lpstr>
      <vt:lpstr>A U.S. Navy Bombe Machine</vt:lpstr>
      <vt:lpstr>Domains of Warfare</vt:lpstr>
      <vt:lpstr>U.S. Cyber Command (USCYBERCOM)</vt:lpstr>
      <vt:lpstr>Exploring the Cyber Domain</vt:lpstr>
      <vt:lpstr>Offensive Information Operations Objectives</vt:lpstr>
      <vt:lpstr>Defensive Information Operations</vt:lpstr>
      <vt:lpstr>Information Operations Techniques</vt:lpstr>
      <vt:lpstr>Information Operations Techniques (Cont.)</vt:lpstr>
      <vt:lpstr>Information Operations Techniques (Cont.)</vt:lpstr>
      <vt:lpstr>Operations Security Process</vt:lpstr>
      <vt:lpstr>Operations Security Process (Cont.)</vt:lpstr>
      <vt:lpstr>Operations Security Process (Cont.)</vt:lpstr>
      <vt:lpstr>Operations Security Process (Cont.)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Control Framework</dc:title>
  <dc:creator>Kimberly Lindros</dc:creator>
  <cp:lastModifiedBy>pranitha vaithianathan</cp:lastModifiedBy>
  <cp:revision>47</cp:revision>
  <dcterms:created xsi:type="dcterms:W3CDTF">2020-08-28T11:35:47Z</dcterms:created>
  <dcterms:modified xsi:type="dcterms:W3CDTF">2021-10-06T15:31:26Z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AFD3A9FD-411B-4B69-9191-EE7952EFB817</vt:lpwstr>
  </property>
  <property fmtid="{D5CDD505-2E9C-101B-9397-08002B2CF9AE}" pid="3" name="ArticulatePath">
    <vt:lpwstr>access3e_ppt_ch01</vt:lpwstr>
  </property>
  <property fmtid="{D5CDD505-2E9C-101B-9397-08002B2CF9AE}" pid="4" name="ContentTypeId">
    <vt:lpwstr>0x0101001DF8734377D0B940BE21158F59B81DB2</vt:lpwstr>
  </property>
</Properties>
</file>