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4" r:id="rId6"/>
    <p:sldId id="393" r:id="rId7"/>
    <p:sldId id="281" r:id="rId8"/>
    <p:sldId id="394" r:id="rId9"/>
    <p:sldId id="392" r:id="rId10"/>
    <p:sldId id="3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345D6B84-830F-489C-A277-865E641E97F7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Tallinn Manual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E119AB5-A7F6-4ECF-952B-125561BF6C5C}" type="datetime1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Tallinn Manual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4D0190BA-39F1-4D2D-BD5E-961D287AF9F6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Tallinn Manual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3AA9BE12-0D89-4E2E-B34C-DE73AD2E88FD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Tallinn Manual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940B9C69-463B-4C41-B39D-403058719D97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Tallinn Manual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2AD89D54-8768-4462-831F-11B2BE138FFB}" type="datetime1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Tallinn Manual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A893EC58-EDD0-467E-B9A9-B922B0E637A6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Tallinn Manual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7D8224C8-343C-499E-8EF4-9AB46EAA40F8}" type="datetime1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Tallinn Manual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E4C8354B-D90F-443A-9E09-827CFACEBCFA}" type="datetime1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Tallinn Manual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24E8-21F3-4363-BCD6-B0365813BA59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Tallinn Manual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E2DE241-4DDF-4071-9C6C-7F97043FB3DC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Tallinn Manual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9552437E-E19A-428E-AAC1-46A9A49E35BF}" type="datetime1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Tallinn Manual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397DF7BC-569D-468C-AB93-C60E38295A45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Tallinn Manual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41F42C2-B086-4382-9D52-C86DBB6C6019}" type="datetime1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Tallinn Manual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C49DAAEC-0DBC-4AB4-87AE-16E00FD042DB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Tallinn Manual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775105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sz="3200" dirty="0"/>
              <a:t>Tallinn Manual- International Rules and Standard on The Use of Force to Cyberwar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258224"/>
            <a:ext cx="3565524" cy="439774"/>
          </a:xfrm>
        </p:spPr>
        <p:txBody>
          <a:bodyPr>
            <a:normAutofit/>
          </a:bodyPr>
          <a:lstStyle/>
          <a:p>
            <a:r>
              <a:rPr lang="en-US" dirty="0"/>
              <a:t>By: Truc Huynh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83DB3E-36E1-AC67-46C3-498250EE0147}"/>
              </a:ext>
            </a:extLst>
          </p:cNvPr>
          <p:cNvSpPr txBox="1">
            <a:spLocks/>
          </p:cNvSpPr>
          <p:nvPr/>
        </p:nvSpPr>
        <p:spPr>
          <a:xfrm>
            <a:off x="7999412" y="4104167"/>
            <a:ext cx="3565525" cy="25624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</a:t>
            </a:r>
          </a:p>
          <a:p>
            <a:r>
              <a:rPr lang="en-US" dirty="0"/>
              <a:t>Origins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Major's part and Sections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593806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264195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264195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26419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05E60A6E-23B7-479E-8876-ADE83F952BAB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Tallinn Manual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264195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84420" y="3593806"/>
            <a:ext cx="6599555" cy="24783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The Tallinn Manual is an academic, non-binding study on how international law. It contains: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A set of criteria that are to be consulted before engaging in cyberwar in order to determine whether entering the war is permissible. (1)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International humanitarian law applies to cyber conflicts and cyber warfare. (2)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50C9-9523-7411-3FDA-D25489B4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Tallinn Manual’s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986F7-6BCD-1989-888A-F99823E1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The NATO Cooperative Cyber Defense Centre of Excellence (CCD COE)</a:t>
            </a:r>
          </a:p>
          <a:p>
            <a:pPr lvl="1"/>
            <a:r>
              <a:rPr lang="en-US" dirty="0"/>
              <a:t>CCD COE mission: improve cooperative cyber defense capabilities for its member nations; conducts cyber defense research; provide courses on defense and technical subjects and conduct conferences on cyber conflict.</a:t>
            </a:r>
          </a:p>
          <a:p>
            <a:r>
              <a:rPr lang="en-US" dirty="0"/>
              <a:t>Sponsored by USA, Italy, Spain, Germany, and other nations</a:t>
            </a:r>
          </a:p>
          <a:p>
            <a:r>
              <a:rPr lang="en-US" dirty="0"/>
              <a:t>Goal is to provide a useful framework to understand, interpret, and analyze international law in a cyber warfare context</a:t>
            </a:r>
          </a:p>
          <a:p>
            <a:r>
              <a:rPr lang="en-US" dirty="0"/>
              <a:t>Examine the concepts of nations’ sovereignty, their jurisdiction, and their control in the concept of cyberwar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8E716-AD31-D172-5F3F-7B71EAE2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E241-4DDF-4071-9C6C-7F97043FB3DC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813B-4871-5509-AA98-35F61B1B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Tallinn Manual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54190-8AC9-D9FC-B84B-536B25C5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Tallinn Manual’s Origins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dirty="0"/>
              <a:t>Sovereignty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The right to exercise the function of a state independently</a:t>
            </a:r>
          </a:p>
          <a:p>
            <a:pPr lvl="0"/>
            <a:r>
              <a:rPr lang="en-US" dirty="0"/>
              <a:t> Cyberinfrastructure in a nation’s territory is subject to that state’s control (internet access, traffic on telecommunications, and computer networks)</a:t>
            </a:r>
          </a:p>
          <a:p>
            <a:pPr lvl="0"/>
            <a:r>
              <a:rPr lang="en-US" dirty="0"/>
              <a:t>Prohibit other nation-states from taking action against the territory or citizens of another sovereign nation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/>
          <a:lstStyle/>
          <a:p>
            <a:r>
              <a:rPr lang="en-US" dirty="0"/>
              <a:t>jurisdiction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authority to enforce its will in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Add text, images, art, and videos. </a:t>
            </a:r>
          </a:p>
          <a:p>
            <a:pPr lvl="0"/>
            <a:r>
              <a:rPr lang="en-US" dirty="0"/>
              <a:t>Add transitions, animations, and motion. </a:t>
            </a:r>
          </a:p>
          <a:p>
            <a:pPr lvl="0"/>
            <a:r>
              <a:rPr lang="en-US" dirty="0"/>
              <a:t>Save to OneDrive, to get to your presentations from your computer, tablet, or phone. </a:t>
            </a:r>
          </a:p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2DB0C850-7869-4950-94C3-0A5408435131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Tallinn Manual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Content 2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Add text, images, art, and videos. </a:t>
            </a:r>
          </a:p>
          <a:p>
            <a:pPr lvl="0"/>
            <a:r>
              <a:rPr lang="en-US" dirty="0"/>
              <a:t>Add transitions, animations, and motion. </a:t>
            </a:r>
          </a:p>
          <a:p>
            <a:pPr lvl="0"/>
            <a:r>
              <a:rPr lang="en-US" dirty="0"/>
              <a:t>Save to OneDrive, to get to your presentations from your computer, tablet, or phone. </a:t>
            </a:r>
          </a:p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 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Add text, images, art, and videos. </a:t>
            </a:r>
          </a:p>
          <a:p>
            <a:pPr lvl="0"/>
            <a:r>
              <a:rPr lang="en-US" dirty="0"/>
              <a:t>Add transitions, animations, and motion. </a:t>
            </a:r>
          </a:p>
          <a:p>
            <a:pPr lvl="0"/>
            <a:r>
              <a:rPr lang="en-US" dirty="0"/>
              <a:t>Save to OneDrive, to get to your presentations from your computer, tablet, or phone. </a:t>
            </a:r>
          </a:p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Add text, images, art, and videos. </a:t>
            </a:r>
          </a:p>
          <a:p>
            <a:pPr lvl="0"/>
            <a:r>
              <a:rPr lang="en-US" dirty="0"/>
              <a:t>Add transitions, animations, and motion. </a:t>
            </a:r>
          </a:p>
          <a:p>
            <a:pPr lvl="0"/>
            <a:r>
              <a:rPr lang="en-US" dirty="0"/>
              <a:t>Save to OneDrive, to get to your presentations from your computer, tablet, or phone. </a:t>
            </a:r>
          </a:p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2DB0C850-7869-4950-94C3-0A5408435131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Tallinn Manual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7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3950-7D76-1616-739E-F784B2C3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F5CB-62CD-AE8B-D8CB-08C27A0E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Chapple, M., &amp;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Seidl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D. (2023). Chapter 3: Cyberwarfare, Law, and Ethics. In Cyberwarfare: Information Operations in a Connected World (Second, pp. 9–20). essay, Jones &amp; Bartlett Learning. (1)</a:t>
            </a:r>
          </a:p>
          <a:p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 (n.d.) Tallinn Manual., Retrieved from https://en.wikipedia.org/wiki/Tallinn_Manual (2)</a:t>
            </a:r>
          </a:p>
          <a:p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7700-B2F5-F9DD-2268-9129BECE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E241-4DDF-4071-9C6C-7F97043FB3DC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FD9F-DC0B-C66C-F381-DB5A91F4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Tallinn Manual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53888-9C94-7AC5-FF0A-58587FF9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Truc Huynh</a:t>
            </a:r>
          </a:p>
          <a:p>
            <a:r>
              <a:rPr lang="en-US" dirty="0"/>
              <a:t>huyntl02@pfw.edu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70A273C8-E57C-460E-B1E6-4177D32EA93C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Tallinn Manual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{E8A0D2C1-8DC5-455D-A97A-5514B85AF519}tf33713516_win32</Template>
  <TotalTime>59</TotalTime>
  <Words>604</Words>
  <Application>Microsoft Office PowerPoint</Application>
  <PresentationFormat>Widescreen</PresentationFormat>
  <Paragraphs>75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Times New Roman</vt:lpstr>
      <vt:lpstr>Walbaum Display</vt:lpstr>
      <vt:lpstr>3DFloatVTI</vt:lpstr>
      <vt:lpstr>Tallinn Manual- International Rules and Standard on The Use of Force to Cyberwar</vt:lpstr>
      <vt:lpstr>Introduction</vt:lpstr>
      <vt:lpstr>Tallinn Manual’s Origins</vt:lpstr>
      <vt:lpstr>Tallinn Manual’s Origins</vt:lpstr>
      <vt:lpstr>Content 2 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Tallinn Manual- International Rules and Standard on The Use of Force to Cyberwar</dc:title>
  <dc:creator>Truc Huynh</dc:creator>
  <cp:lastModifiedBy>Truc Huynh</cp:lastModifiedBy>
  <cp:revision>2</cp:revision>
  <dcterms:created xsi:type="dcterms:W3CDTF">2022-09-13T21:22:15Z</dcterms:created>
  <dcterms:modified xsi:type="dcterms:W3CDTF">2022-09-13T22:21:39Z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