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5"/>
  </p:sldMasterIdLst>
  <p:notesMasterIdLst>
    <p:notesMasterId r:id="rId27"/>
  </p:notesMasterIdLst>
  <p:handoutMasterIdLst>
    <p:handoutMasterId r:id="rId28"/>
  </p:handoutMasterIdLst>
  <p:sldIdLst>
    <p:sldId id="1585" r:id="rId6"/>
    <p:sldId id="270" r:id="rId7"/>
    <p:sldId id="1586" r:id="rId8"/>
    <p:sldId id="1587" r:id="rId9"/>
    <p:sldId id="1588" r:id="rId10"/>
    <p:sldId id="1589" r:id="rId11"/>
    <p:sldId id="1590" r:id="rId12"/>
    <p:sldId id="1591" r:id="rId13"/>
    <p:sldId id="1592" r:id="rId14"/>
    <p:sldId id="1593" r:id="rId15"/>
    <p:sldId id="1594" r:id="rId16"/>
    <p:sldId id="1595" r:id="rId17"/>
    <p:sldId id="1596" r:id="rId18"/>
    <p:sldId id="1597" r:id="rId19"/>
    <p:sldId id="1598" r:id="rId20"/>
    <p:sldId id="1599" r:id="rId21"/>
    <p:sldId id="1600" r:id="rId22"/>
    <p:sldId id="1601" r:id="rId23"/>
    <p:sldId id="1602" r:id="rId24"/>
    <p:sldId id="1604" r:id="rId25"/>
    <p:sldId id="1542" r:id="rId26"/>
  </p:sldIdLst>
  <p:sldSz cx="12192000" cy="6858000"/>
  <p:notesSz cx="70104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orient="horz" pos="2748" userDrawn="1">
          <p15:clr>
            <a:srgbClr val="A4A3A4"/>
          </p15:clr>
        </p15:guide>
        <p15:guide id="3" pos="6169" userDrawn="1">
          <p15:clr>
            <a:srgbClr val="A4A3A4"/>
          </p15:clr>
        </p15:guide>
        <p15:guide id="4" pos="1936" userDrawn="1">
          <p15:clr>
            <a:srgbClr val="A4A3A4"/>
          </p15:clr>
        </p15:guide>
        <p15:guide id="5" pos="3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Lindros" initials="KL" lastIdx="4" clrIdx="0">
    <p:extLst>
      <p:ext uri="{19B8F6BF-5375-455C-9EA6-DF929625EA0E}">
        <p15:presenceInfo xmlns:p15="http://schemas.microsoft.com/office/powerpoint/2012/main" userId="3413ad0e06ffa3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743"/>
    <a:srgbClr val="003B74"/>
    <a:srgbClr val="D2E4B2"/>
    <a:srgbClr val="0033CC"/>
    <a:srgbClr val="006600"/>
    <a:srgbClr val="9900CC"/>
    <a:srgbClr val="FFCCCC"/>
    <a:srgbClr val="FFCCFF"/>
    <a:srgbClr val="00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ABDB1-7F1E-481F-BE52-0789E2A03642}" v="10" dt="2021-09-20T18:25:22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7989" autoAdjust="0"/>
  </p:normalViewPr>
  <p:slideViewPr>
    <p:cSldViewPr snapToGrid="0" snapToObjects="1">
      <p:cViewPr varScale="1">
        <p:scale>
          <a:sx n="59" d="100"/>
          <a:sy n="59" d="100"/>
        </p:scale>
        <p:origin x="320" y="44"/>
      </p:cViewPr>
      <p:guideLst>
        <p:guide orient="horz" pos="192"/>
        <p:guide orient="horz" pos="2748"/>
        <p:guide pos="6169"/>
        <p:guide pos="1936"/>
        <p:guide pos="3128"/>
      </p:guideLst>
    </p:cSldViewPr>
  </p:slideViewPr>
  <p:outlineViewPr>
    <p:cViewPr>
      <p:scale>
        <a:sx n="33" d="100"/>
        <a:sy n="33" d="100"/>
      </p:scale>
      <p:origin x="0" y="-9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7" d="100"/>
          <a:sy n="47" d="100"/>
        </p:scale>
        <p:origin x="2692" y="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y Moczerniak" userId="482eff44a8730993" providerId="LiveId" clId="{797ABDB1-7F1E-481F-BE52-0789E2A03642}"/>
    <pc:docChg chg="modSld">
      <pc:chgData name="Kathy Moczerniak" userId="482eff44a8730993" providerId="LiveId" clId="{797ABDB1-7F1E-481F-BE52-0789E2A03642}" dt="2021-09-20T18:25:22.402" v="10" actId="20577"/>
      <pc:docMkLst>
        <pc:docMk/>
      </pc:docMkLst>
      <pc:sldChg chg="modSp">
        <pc:chgData name="Kathy Moczerniak" userId="482eff44a8730993" providerId="LiveId" clId="{797ABDB1-7F1E-481F-BE52-0789E2A03642}" dt="2021-09-20T18:19:13.774" v="1" actId="20577"/>
        <pc:sldMkLst>
          <pc:docMk/>
          <pc:sldMk cId="2900377107" sldId="1587"/>
        </pc:sldMkLst>
        <pc:graphicFrameChg chg="mod">
          <ac:chgData name="Kathy Moczerniak" userId="482eff44a8730993" providerId="LiveId" clId="{797ABDB1-7F1E-481F-BE52-0789E2A03642}" dt="2021-09-20T18:19:13.774" v="1" actId="20577"/>
          <ac:graphicFrameMkLst>
            <pc:docMk/>
            <pc:sldMk cId="2900377107" sldId="1587"/>
            <ac:graphicFrameMk id="4" creationId="{41F22D4D-013D-4DBF-B2D8-2BD00E5BE65C}"/>
          </ac:graphicFrameMkLst>
        </pc:graphicFrameChg>
      </pc:sldChg>
      <pc:sldChg chg="modSp">
        <pc:chgData name="Kathy Moczerniak" userId="482eff44a8730993" providerId="LiveId" clId="{797ABDB1-7F1E-481F-BE52-0789E2A03642}" dt="2021-09-20T18:20:33.219" v="3" actId="20577"/>
        <pc:sldMkLst>
          <pc:docMk/>
          <pc:sldMk cId="2055158146" sldId="1588"/>
        </pc:sldMkLst>
        <pc:graphicFrameChg chg="mod">
          <ac:chgData name="Kathy Moczerniak" userId="482eff44a8730993" providerId="LiveId" clId="{797ABDB1-7F1E-481F-BE52-0789E2A03642}" dt="2021-09-20T18:20:33.219" v="3" actId="20577"/>
          <ac:graphicFrameMkLst>
            <pc:docMk/>
            <pc:sldMk cId="2055158146" sldId="1588"/>
            <ac:graphicFrameMk id="4" creationId="{9DDC1CB1-3479-4F2F-8B6E-5E1633A8A1CE}"/>
          </ac:graphicFrameMkLst>
        </pc:graphicFrameChg>
      </pc:sldChg>
      <pc:sldChg chg="modSp mod">
        <pc:chgData name="Kathy Moczerniak" userId="482eff44a8730993" providerId="LiveId" clId="{797ABDB1-7F1E-481F-BE52-0789E2A03642}" dt="2021-09-20T18:21:12.916" v="6" actId="6549"/>
        <pc:sldMkLst>
          <pc:docMk/>
          <pc:sldMk cId="3145940907" sldId="1589"/>
        </pc:sldMkLst>
        <pc:spChg chg="mod">
          <ac:chgData name="Kathy Moczerniak" userId="482eff44a8730993" providerId="LiveId" clId="{797ABDB1-7F1E-481F-BE52-0789E2A03642}" dt="2021-09-20T18:21:12.916" v="6" actId="6549"/>
          <ac:spMkLst>
            <pc:docMk/>
            <pc:sldMk cId="3145940907" sldId="1589"/>
            <ac:spMk id="3" creationId="{12BBE492-904B-44AE-98E6-BC6111561071}"/>
          </ac:spMkLst>
        </pc:spChg>
      </pc:sldChg>
      <pc:sldChg chg="modSp">
        <pc:chgData name="Kathy Moczerniak" userId="482eff44a8730993" providerId="LiveId" clId="{797ABDB1-7F1E-481F-BE52-0789E2A03642}" dt="2021-09-20T18:23:12.867" v="8" actId="20577"/>
        <pc:sldMkLst>
          <pc:docMk/>
          <pc:sldMk cId="1852036767" sldId="1593"/>
        </pc:sldMkLst>
        <pc:graphicFrameChg chg="mod">
          <ac:chgData name="Kathy Moczerniak" userId="482eff44a8730993" providerId="LiveId" clId="{797ABDB1-7F1E-481F-BE52-0789E2A03642}" dt="2021-09-20T18:23:12.867" v="8" actId="20577"/>
          <ac:graphicFrameMkLst>
            <pc:docMk/>
            <pc:sldMk cId="1852036767" sldId="1593"/>
            <ac:graphicFrameMk id="4" creationId="{D39A650F-9A25-4C72-9352-81B6BC5CE3ED}"/>
          </ac:graphicFrameMkLst>
        </pc:graphicFrameChg>
      </pc:sldChg>
      <pc:sldChg chg="modSp">
        <pc:chgData name="Kathy Moczerniak" userId="482eff44a8730993" providerId="LiveId" clId="{797ABDB1-7F1E-481F-BE52-0789E2A03642}" dt="2021-09-20T18:25:22.402" v="10" actId="20577"/>
        <pc:sldMkLst>
          <pc:docMk/>
          <pc:sldMk cId="3317097279" sldId="1596"/>
        </pc:sldMkLst>
        <pc:graphicFrameChg chg="mod">
          <ac:chgData name="Kathy Moczerniak" userId="482eff44a8730993" providerId="LiveId" clId="{797ABDB1-7F1E-481F-BE52-0789E2A03642}" dt="2021-09-20T18:25:22.402" v="10" actId="20577"/>
          <ac:graphicFrameMkLst>
            <pc:docMk/>
            <pc:sldMk cId="3317097279" sldId="1596"/>
            <ac:graphicFrameMk id="9" creationId="{65D5AF82-6E11-401F-B1A0-6A50D90A898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A7140-6E31-428E-9355-3400A6E8CA9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9B00A2-B75E-43F2-AD6D-822A107F32ED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The Internet was new. Only a minority of citizens knew about it.</a:t>
          </a:r>
        </a:p>
      </dgm:t>
    </dgm:pt>
    <dgm:pt modelId="{D7299AAA-28CF-459D-A925-4812A1E8B423}" type="parTrans" cxnId="{DF828EC9-E5A3-40EC-B8CD-D283C6B76B15}">
      <dgm:prSet/>
      <dgm:spPr/>
      <dgm:t>
        <a:bodyPr/>
        <a:lstStyle/>
        <a:p>
          <a:endParaRPr lang="en-US" sz="1900"/>
        </a:p>
      </dgm:t>
    </dgm:pt>
    <dgm:pt modelId="{48548BDC-6D7A-45AD-BB48-631949BAE3B9}" type="sibTrans" cxnId="{DF828EC9-E5A3-40EC-B8CD-D283C6B76B15}">
      <dgm:prSet/>
      <dgm:spPr/>
      <dgm:t>
        <a:bodyPr/>
        <a:lstStyle/>
        <a:p>
          <a:endParaRPr lang="en-US" sz="1900"/>
        </a:p>
      </dgm:t>
    </dgm:pt>
    <dgm:pt modelId="{0DF1E7ED-F715-4A7E-BBB5-FEDD8CC2B775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In 1994, Winn Schwartau wrote a book that described how cyberwarfare might materialize.</a:t>
          </a:r>
        </a:p>
      </dgm:t>
    </dgm:pt>
    <dgm:pt modelId="{ABFD61E1-9CD3-46B4-B301-D64A9B925183}" type="parTrans" cxnId="{1BF97091-5D55-4D6E-BAE0-D01885DC273C}">
      <dgm:prSet/>
      <dgm:spPr/>
      <dgm:t>
        <a:bodyPr/>
        <a:lstStyle/>
        <a:p>
          <a:endParaRPr lang="en-US" sz="1900"/>
        </a:p>
      </dgm:t>
    </dgm:pt>
    <dgm:pt modelId="{F96D9E45-2BCD-460B-B634-03F560DFBE5F}" type="sibTrans" cxnId="{1BF97091-5D55-4D6E-BAE0-D01885DC273C}">
      <dgm:prSet/>
      <dgm:spPr/>
      <dgm:t>
        <a:bodyPr/>
        <a:lstStyle/>
        <a:p>
          <a:endParaRPr lang="en-US" sz="1900"/>
        </a:p>
      </dgm:t>
    </dgm:pt>
    <dgm:pt modelId="{F1638DDB-BD67-41AA-B714-A1CF41EA963F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Organized cyberwarfare rose at the end of the 1990s, as Schwartau predicted.</a:t>
          </a:r>
        </a:p>
      </dgm:t>
    </dgm:pt>
    <dgm:pt modelId="{141B5481-F286-4EC6-9EB7-7F009380993F}" type="parTrans" cxnId="{940802BF-BFCC-47E2-B4B6-2DDD4EBEF736}">
      <dgm:prSet/>
      <dgm:spPr/>
      <dgm:t>
        <a:bodyPr/>
        <a:lstStyle/>
        <a:p>
          <a:endParaRPr lang="en-US" sz="1900"/>
        </a:p>
      </dgm:t>
    </dgm:pt>
    <dgm:pt modelId="{728E5C04-2999-44F9-A39F-6360256E074A}" type="sibTrans" cxnId="{940802BF-BFCC-47E2-B4B6-2DDD4EBEF736}">
      <dgm:prSet/>
      <dgm:spPr/>
      <dgm:t>
        <a:bodyPr/>
        <a:lstStyle/>
        <a:p>
          <a:endParaRPr lang="en-US" sz="1900"/>
        </a:p>
      </dgm:t>
    </dgm:pt>
    <dgm:pt modelId="{C7DEF2C5-58D6-4737-8862-3A48132B625F}">
      <dgm:prSet custT="1"/>
      <dgm:spPr>
        <a:solidFill>
          <a:schemeClr val="bg2">
            <a:lumMod val="95000"/>
          </a:schemeClr>
        </a:solidFill>
      </dgm:spPr>
      <dgm:t>
        <a:bodyPr/>
        <a:lstStyle/>
        <a:p>
          <a:r>
            <a:rPr lang="en-US" sz="19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Governments began to organize military defenses for use in the emerging domain of cyberwarfare.</a:t>
          </a:r>
        </a:p>
      </dgm:t>
    </dgm:pt>
    <dgm:pt modelId="{2DA874D9-3666-42AE-B144-BBED26BADF20}" type="parTrans" cxnId="{D853BF2F-4432-436A-B15E-A18D39738C3F}">
      <dgm:prSet/>
      <dgm:spPr/>
      <dgm:t>
        <a:bodyPr/>
        <a:lstStyle/>
        <a:p>
          <a:endParaRPr lang="en-US" sz="1900"/>
        </a:p>
      </dgm:t>
    </dgm:pt>
    <dgm:pt modelId="{DB816D19-3F37-4DD1-9EF8-4E06CC92B1CE}" type="sibTrans" cxnId="{D853BF2F-4432-436A-B15E-A18D39738C3F}">
      <dgm:prSet/>
      <dgm:spPr/>
      <dgm:t>
        <a:bodyPr/>
        <a:lstStyle/>
        <a:p>
          <a:endParaRPr lang="en-US" sz="1900"/>
        </a:p>
      </dgm:t>
    </dgm:pt>
    <dgm:pt modelId="{9C88F591-7727-47D6-9494-7CCF2869FF42}" type="pres">
      <dgm:prSet presAssocID="{0C1A7140-6E31-428E-9355-3400A6E8CA93}" presName="CompostProcess" presStyleCnt="0">
        <dgm:presLayoutVars>
          <dgm:dir/>
          <dgm:resizeHandles val="exact"/>
        </dgm:presLayoutVars>
      </dgm:prSet>
      <dgm:spPr/>
    </dgm:pt>
    <dgm:pt modelId="{3F50684A-E219-4CA4-8828-6967A8052BFC}" type="pres">
      <dgm:prSet presAssocID="{0C1A7140-6E31-428E-9355-3400A6E8CA93}" presName="arrow" presStyleLbl="bgShp" presStyleIdx="0" presStyleCnt="1" custLinFactNeighborX="0"/>
      <dgm:spPr/>
    </dgm:pt>
    <dgm:pt modelId="{F5D58097-1D5F-458A-AC22-577AEDC7B2D2}" type="pres">
      <dgm:prSet presAssocID="{0C1A7140-6E31-428E-9355-3400A6E8CA93}" presName="linearProcess" presStyleCnt="0"/>
      <dgm:spPr/>
    </dgm:pt>
    <dgm:pt modelId="{C56AB536-1C71-43C2-BDF6-D561ED7B1683}" type="pres">
      <dgm:prSet presAssocID="{2A9B00A2-B75E-43F2-AD6D-822A107F32ED}" presName="textNode" presStyleLbl="node1" presStyleIdx="0" presStyleCnt="4">
        <dgm:presLayoutVars>
          <dgm:bulletEnabled val="1"/>
        </dgm:presLayoutVars>
      </dgm:prSet>
      <dgm:spPr/>
    </dgm:pt>
    <dgm:pt modelId="{57AF2282-6C2E-4655-A852-E4AEBB193191}" type="pres">
      <dgm:prSet presAssocID="{48548BDC-6D7A-45AD-BB48-631949BAE3B9}" presName="sibTrans" presStyleCnt="0"/>
      <dgm:spPr/>
    </dgm:pt>
    <dgm:pt modelId="{B74A402D-2CD6-4152-80CC-F70C7ED1B2C2}" type="pres">
      <dgm:prSet presAssocID="{0DF1E7ED-F715-4A7E-BBB5-FEDD8CC2B775}" presName="textNode" presStyleLbl="node1" presStyleIdx="1" presStyleCnt="4">
        <dgm:presLayoutVars>
          <dgm:bulletEnabled val="1"/>
        </dgm:presLayoutVars>
      </dgm:prSet>
      <dgm:spPr/>
    </dgm:pt>
    <dgm:pt modelId="{A4B91207-C2C1-458A-A2DB-47F7F3625A2F}" type="pres">
      <dgm:prSet presAssocID="{F96D9E45-2BCD-460B-B634-03F560DFBE5F}" presName="sibTrans" presStyleCnt="0"/>
      <dgm:spPr/>
    </dgm:pt>
    <dgm:pt modelId="{7D2E2BA7-6A30-4C31-A09B-1FD11C604DB8}" type="pres">
      <dgm:prSet presAssocID="{F1638DDB-BD67-41AA-B714-A1CF41EA963F}" presName="textNode" presStyleLbl="node1" presStyleIdx="2" presStyleCnt="4">
        <dgm:presLayoutVars>
          <dgm:bulletEnabled val="1"/>
        </dgm:presLayoutVars>
      </dgm:prSet>
      <dgm:spPr/>
    </dgm:pt>
    <dgm:pt modelId="{78C5868D-E530-4F77-8928-C623982BE29D}" type="pres">
      <dgm:prSet presAssocID="{728E5C04-2999-44F9-A39F-6360256E074A}" presName="sibTrans" presStyleCnt="0"/>
      <dgm:spPr/>
    </dgm:pt>
    <dgm:pt modelId="{DAC21034-6AC4-49E3-83B9-BFBF88ED132A}" type="pres">
      <dgm:prSet presAssocID="{C7DEF2C5-58D6-4737-8862-3A48132B625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853BF2F-4432-436A-B15E-A18D39738C3F}" srcId="{0C1A7140-6E31-428E-9355-3400A6E8CA93}" destId="{C7DEF2C5-58D6-4737-8862-3A48132B625F}" srcOrd="3" destOrd="0" parTransId="{2DA874D9-3666-42AE-B144-BBED26BADF20}" sibTransId="{DB816D19-3F37-4DD1-9EF8-4E06CC92B1CE}"/>
    <dgm:cxn modelId="{626C6160-8E8E-4C5C-8AA9-A1241A492E53}" type="presOf" srcId="{C7DEF2C5-58D6-4737-8862-3A48132B625F}" destId="{DAC21034-6AC4-49E3-83B9-BFBF88ED132A}" srcOrd="0" destOrd="0" presId="urn:microsoft.com/office/officeart/2005/8/layout/hProcess9"/>
    <dgm:cxn modelId="{F98FBC74-C662-43B7-B476-9329921BFE2D}" type="presOf" srcId="{0DF1E7ED-F715-4A7E-BBB5-FEDD8CC2B775}" destId="{B74A402D-2CD6-4152-80CC-F70C7ED1B2C2}" srcOrd="0" destOrd="0" presId="urn:microsoft.com/office/officeart/2005/8/layout/hProcess9"/>
    <dgm:cxn modelId="{7DA3478F-1F65-49F4-98F7-281B4634C64D}" type="presOf" srcId="{2A9B00A2-B75E-43F2-AD6D-822A107F32ED}" destId="{C56AB536-1C71-43C2-BDF6-D561ED7B1683}" srcOrd="0" destOrd="0" presId="urn:microsoft.com/office/officeart/2005/8/layout/hProcess9"/>
    <dgm:cxn modelId="{1BF97091-5D55-4D6E-BAE0-D01885DC273C}" srcId="{0C1A7140-6E31-428E-9355-3400A6E8CA93}" destId="{0DF1E7ED-F715-4A7E-BBB5-FEDD8CC2B775}" srcOrd="1" destOrd="0" parTransId="{ABFD61E1-9CD3-46B4-B301-D64A9B925183}" sibTransId="{F96D9E45-2BCD-460B-B634-03F560DFBE5F}"/>
    <dgm:cxn modelId="{8A45F396-85E7-40FB-A8BB-73ECD08BA5A5}" type="presOf" srcId="{F1638DDB-BD67-41AA-B714-A1CF41EA963F}" destId="{7D2E2BA7-6A30-4C31-A09B-1FD11C604DB8}" srcOrd="0" destOrd="0" presId="urn:microsoft.com/office/officeart/2005/8/layout/hProcess9"/>
    <dgm:cxn modelId="{940802BF-BFCC-47E2-B4B6-2DDD4EBEF736}" srcId="{0C1A7140-6E31-428E-9355-3400A6E8CA93}" destId="{F1638DDB-BD67-41AA-B714-A1CF41EA963F}" srcOrd="2" destOrd="0" parTransId="{141B5481-F286-4EC6-9EB7-7F009380993F}" sibTransId="{728E5C04-2999-44F9-A39F-6360256E074A}"/>
    <dgm:cxn modelId="{DF828EC9-E5A3-40EC-B8CD-D283C6B76B15}" srcId="{0C1A7140-6E31-428E-9355-3400A6E8CA93}" destId="{2A9B00A2-B75E-43F2-AD6D-822A107F32ED}" srcOrd="0" destOrd="0" parTransId="{D7299AAA-28CF-459D-A925-4812A1E8B423}" sibTransId="{48548BDC-6D7A-45AD-BB48-631949BAE3B9}"/>
    <dgm:cxn modelId="{B01A2DDB-EC30-4991-B340-F8CCFE3B9B34}" type="presOf" srcId="{0C1A7140-6E31-428E-9355-3400A6E8CA93}" destId="{9C88F591-7727-47D6-9494-7CCF2869FF42}" srcOrd="0" destOrd="0" presId="urn:microsoft.com/office/officeart/2005/8/layout/hProcess9"/>
    <dgm:cxn modelId="{A0015354-5B07-4295-8079-E24DF94FDEFB}" type="presParOf" srcId="{9C88F591-7727-47D6-9494-7CCF2869FF42}" destId="{3F50684A-E219-4CA4-8828-6967A8052BFC}" srcOrd="0" destOrd="0" presId="urn:microsoft.com/office/officeart/2005/8/layout/hProcess9"/>
    <dgm:cxn modelId="{E2D32AF1-0562-4CA2-958A-E9D40110A2B8}" type="presParOf" srcId="{9C88F591-7727-47D6-9494-7CCF2869FF42}" destId="{F5D58097-1D5F-458A-AC22-577AEDC7B2D2}" srcOrd="1" destOrd="0" presId="urn:microsoft.com/office/officeart/2005/8/layout/hProcess9"/>
    <dgm:cxn modelId="{B69EAC9C-15DF-4988-91CC-70B0969FA97A}" type="presParOf" srcId="{F5D58097-1D5F-458A-AC22-577AEDC7B2D2}" destId="{C56AB536-1C71-43C2-BDF6-D561ED7B1683}" srcOrd="0" destOrd="0" presId="urn:microsoft.com/office/officeart/2005/8/layout/hProcess9"/>
    <dgm:cxn modelId="{2833A4CA-C6AA-4FA6-A90B-41F78E0CC154}" type="presParOf" srcId="{F5D58097-1D5F-458A-AC22-577AEDC7B2D2}" destId="{57AF2282-6C2E-4655-A852-E4AEBB193191}" srcOrd="1" destOrd="0" presId="urn:microsoft.com/office/officeart/2005/8/layout/hProcess9"/>
    <dgm:cxn modelId="{E96617C6-8AD7-4506-9599-E72F31223C59}" type="presParOf" srcId="{F5D58097-1D5F-458A-AC22-577AEDC7B2D2}" destId="{B74A402D-2CD6-4152-80CC-F70C7ED1B2C2}" srcOrd="2" destOrd="0" presId="urn:microsoft.com/office/officeart/2005/8/layout/hProcess9"/>
    <dgm:cxn modelId="{A6FD0318-848A-4FBC-AE3B-D1BA009EDA35}" type="presParOf" srcId="{F5D58097-1D5F-458A-AC22-577AEDC7B2D2}" destId="{A4B91207-C2C1-458A-A2DB-47F7F3625A2F}" srcOrd="3" destOrd="0" presId="urn:microsoft.com/office/officeart/2005/8/layout/hProcess9"/>
    <dgm:cxn modelId="{4C16A9A5-4410-4FED-99E9-09E6F48E1C65}" type="presParOf" srcId="{F5D58097-1D5F-458A-AC22-577AEDC7B2D2}" destId="{7D2E2BA7-6A30-4C31-A09B-1FD11C604DB8}" srcOrd="4" destOrd="0" presId="urn:microsoft.com/office/officeart/2005/8/layout/hProcess9"/>
    <dgm:cxn modelId="{A4038348-8502-4854-B580-B4D8C3C555EA}" type="presParOf" srcId="{F5D58097-1D5F-458A-AC22-577AEDC7B2D2}" destId="{78C5868D-E530-4F77-8928-C623982BE29D}" srcOrd="5" destOrd="0" presId="urn:microsoft.com/office/officeart/2005/8/layout/hProcess9"/>
    <dgm:cxn modelId="{047BED8E-E71F-46A6-AE7D-B49FE5FE1671}" type="presParOf" srcId="{F5D58097-1D5F-458A-AC22-577AEDC7B2D2}" destId="{DAC21034-6AC4-49E3-83B9-BFBF88ED132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4D372A-47F1-43F8-85A3-B53EAC676C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387CEA-FBF3-4D48-B755-192F796EB9F2}">
      <dgm:prSet custT="1"/>
      <dgm:spPr/>
      <dgm:t>
        <a:bodyPr/>
        <a:lstStyle/>
        <a:p>
          <a:r>
            <a:rPr lang="en-US" sz="2600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Operation Aurora</a:t>
          </a:r>
        </a:p>
      </dgm:t>
    </dgm:pt>
    <dgm:pt modelId="{4950F38B-4C8B-4AF9-BDD8-10E15912EC5E}" type="parTrans" cxnId="{A9CA4598-F4FF-4E66-8AD0-D3AB77FBDD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539E4A-7383-4541-BF3E-AEE190AAF093}" type="sibTrans" cxnId="{A9CA4598-F4FF-4E66-8AD0-D3AB77FBDDF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0BEE83-FAFF-4EDD-A4D2-5AB6F47441EF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In January 2010, attacked Google corporate infrastructure</a:t>
          </a:r>
        </a:p>
      </dgm:t>
    </dgm:pt>
    <dgm:pt modelId="{1AA0E456-9A2C-4BAB-9F88-6CB16F65569A}" type="parTrans" cxnId="{8C9DAEE1-6BB8-4597-B48F-607CD0C25A5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C8A8AB-087B-4FC4-A88B-082F224896E2}" type="sibTrans" cxnId="{8C9DAEE1-6BB8-4597-B48F-607CD0C25A5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DCD71C-25F2-492E-B686-D6C42326E7C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20 major organizations targeted by China-based attackers</a:t>
          </a:r>
        </a:p>
      </dgm:t>
    </dgm:pt>
    <dgm:pt modelId="{2DF86E83-5E5D-4B5F-A476-265E65A53891}" type="parTrans" cxnId="{4F25FA0B-2088-4415-86AD-4C0A4F15DF3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758F28-75C3-4FE2-BB2C-8CF10F1EC7E4}" type="sibTrans" cxnId="{4F25FA0B-2088-4415-86AD-4C0A4F15DF3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516EA7-D1EF-4305-BA11-67A710D027D1}">
      <dgm:prSet custT="1"/>
      <dgm:spPr/>
      <dgm:t>
        <a:bodyPr/>
        <a:lstStyle/>
        <a:p>
          <a:r>
            <a:rPr lang="en-US" sz="2600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Duqu</a:t>
          </a:r>
        </a:p>
      </dgm:t>
    </dgm:pt>
    <dgm:pt modelId="{35C512BC-CAF2-4D89-8422-326AAEFD2E95}" type="parTrans" cxnId="{898C133C-DECE-46BB-AF60-15917D4407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33D4B0-5DC4-45BC-9907-71E3106F0BD9}" type="sibTrans" cxnId="{898C133C-DECE-46BB-AF60-15917D44070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A6DA17-4090-4EE1-B8D6-16A8D66521B9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Detected in 2011</a:t>
          </a:r>
        </a:p>
      </dgm:t>
    </dgm:pt>
    <dgm:pt modelId="{758CC36D-4067-4663-89C2-487AF976B2E3}" type="parTrans" cxnId="{D3B96E9B-3C78-4B29-ABD9-7329B45C81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69507B-3048-43D0-9059-3F73EC62172D}" type="sibTrans" cxnId="{D3B96E9B-3C78-4B29-ABD9-7329B45C815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43E94C-7BC3-42AB-9A47-62D65727F772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Written by same individuals who wrote Stuxnet or by individuals who had access to Stuxnet source code</a:t>
          </a:r>
        </a:p>
      </dgm:t>
    </dgm:pt>
    <dgm:pt modelId="{9A8DC4A8-8231-4253-B1A8-11DC56A70068}" type="parTrans" cxnId="{C5F08072-0B8E-4F74-B9AE-1BF47A79F6B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D2420F-C116-4885-8973-0667EAA2B332}" type="sibTrans" cxnId="{C5F08072-0B8E-4F74-B9AE-1BF47A79F6B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3129F0-20A9-4C70-BA0F-9152B790165B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Purpose of worm is to gather intelligence</a:t>
          </a:r>
        </a:p>
      </dgm:t>
    </dgm:pt>
    <dgm:pt modelId="{FB0E4A69-324C-4F4F-B42F-CE9E0455676B}" type="parTrans" cxnId="{40709263-D378-4E1C-A948-758FE0EA74A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79B924-669A-4587-AE59-3E80576A889A}" type="sibTrans" cxnId="{40709263-D378-4E1C-A948-758FE0EA74A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DA88A8-7323-4D99-9471-B3CB42D1615D}" type="pres">
      <dgm:prSet presAssocID="{C94D372A-47F1-43F8-85A3-B53EAC676C6C}" presName="vert0" presStyleCnt="0">
        <dgm:presLayoutVars>
          <dgm:dir/>
          <dgm:animOne val="branch"/>
          <dgm:animLvl val="lvl"/>
        </dgm:presLayoutVars>
      </dgm:prSet>
      <dgm:spPr/>
    </dgm:pt>
    <dgm:pt modelId="{0005E90A-546D-42DE-A238-EA618640AD7D}" type="pres">
      <dgm:prSet presAssocID="{EA387CEA-FBF3-4D48-B755-192F796EB9F2}" presName="thickLine" presStyleLbl="alignNode1" presStyleIdx="0" presStyleCnt="2"/>
      <dgm:spPr/>
    </dgm:pt>
    <dgm:pt modelId="{6C400529-DFA9-498E-82E4-A6BAFDEFF052}" type="pres">
      <dgm:prSet presAssocID="{EA387CEA-FBF3-4D48-B755-192F796EB9F2}" presName="horz1" presStyleCnt="0"/>
      <dgm:spPr/>
    </dgm:pt>
    <dgm:pt modelId="{C393821F-BF36-453E-9132-3F21D74FC112}" type="pres">
      <dgm:prSet presAssocID="{EA387CEA-FBF3-4D48-B755-192F796EB9F2}" presName="tx1" presStyleLbl="revTx" presStyleIdx="0" presStyleCnt="7"/>
      <dgm:spPr/>
    </dgm:pt>
    <dgm:pt modelId="{D286858C-06F8-42D8-A81C-15F562A86C7F}" type="pres">
      <dgm:prSet presAssocID="{EA387CEA-FBF3-4D48-B755-192F796EB9F2}" presName="vert1" presStyleCnt="0"/>
      <dgm:spPr/>
    </dgm:pt>
    <dgm:pt modelId="{B3A757F3-E64C-4FE4-BC81-F4F01B7C9091}" type="pres">
      <dgm:prSet presAssocID="{3B0BEE83-FAFF-4EDD-A4D2-5AB6F47441EF}" presName="vertSpace2a" presStyleCnt="0"/>
      <dgm:spPr/>
    </dgm:pt>
    <dgm:pt modelId="{57D81BC6-65AA-429D-8BCD-ED75A8B77940}" type="pres">
      <dgm:prSet presAssocID="{3B0BEE83-FAFF-4EDD-A4D2-5AB6F47441EF}" presName="horz2" presStyleCnt="0"/>
      <dgm:spPr/>
    </dgm:pt>
    <dgm:pt modelId="{F241C7FC-0EC6-4047-9C4A-F64984A2AADE}" type="pres">
      <dgm:prSet presAssocID="{3B0BEE83-FAFF-4EDD-A4D2-5AB6F47441EF}" presName="horzSpace2" presStyleCnt="0"/>
      <dgm:spPr/>
    </dgm:pt>
    <dgm:pt modelId="{851D9CEA-05F4-41D1-BF69-D64B75AF3337}" type="pres">
      <dgm:prSet presAssocID="{3B0BEE83-FAFF-4EDD-A4D2-5AB6F47441EF}" presName="tx2" presStyleLbl="revTx" presStyleIdx="1" presStyleCnt="7"/>
      <dgm:spPr/>
    </dgm:pt>
    <dgm:pt modelId="{EFA58BC7-DAE9-4039-BBF6-3F09BE674FD9}" type="pres">
      <dgm:prSet presAssocID="{3B0BEE83-FAFF-4EDD-A4D2-5AB6F47441EF}" presName="vert2" presStyleCnt="0"/>
      <dgm:spPr/>
    </dgm:pt>
    <dgm:pt modelId="{D6EA404E-F68D-4A26-AC45-C5B7F55056B5}" type="pres">
      <dgm:prSet presAssocID="{3B0BEE83-FAFF-4EDD-A4D2-5AB6F47441EF}" presName="thinLine2b" presStyleLbl="callout" presStyleIdx="0" presStyleCnt="5"/>
      <dgm:spPr/>
    </dgm:pt>
    <dgm:pt modelId="{7C064C98-2ED1-4267-87BB-986939994E77}" type="pres">
      <dgm:prSet presAssocID="{3B0BEE83-FAFF-4EDD-A4D2-5AB6F47441EF}" presName="vertSpace2b" presStyleCnt="0"/>
      <dgm:spPr/>
    </dgm:pt>
    <dgm:pt modelId="{35C0742F-A43D-4C8B-BDA7-F5C9E9D0FE8C}" type="pres">
      <dgm:prSet presAssocID="{FEDCD71C-25F2-492E-B686-D6C42326E7C7}" presName="horz2" presStyleCnt="0"/>
      <dgm:spPr/>
    </dgm:pt>
    <dgm:pt modelId="{78D66CD2-5A0A-4420-B8AD-E9AD9BD8CD43}" type="pres">
      <dgm:prSet presAssocID="{FEDCD71C-25F2-492E-B686-D6C42326E7C7}" presName="horzSpace2" presStyleCnt="0"/>
      <dgm:spPr/>
    </dgm:pt>
    <dgm:pt modelId="{76EEC6F1-0EC6-4C2A-801F-95390D9813EC}" type="pres">
      <dgm:prSet presAssocID="{FEDCD71C-25F2-492E-B686-D6C42326E7C7}" presName="tx2" presStyleLbl="revTx" presStyleIdx="2" presStyleCnt="7"/>
      <dgm:spPr/>
    </dgm:pt>
    <dgm:pt modelId="{7698BA73-69AA-469C-93F4-8F23D8A9C128}" type="pres">
      <dgm:prSet presAssocID="{FEDCD71C-25F2-492E-B686-D6C42326E7C7}" presName="vert2" presStyleCnt="0"/>
      <dgm:spPr/>
    </dgm:pt>
    <dgm:pt modelId="{119D91B4-EF52-4EB8-96E3-2176397FB700}" type="pres">
      <dgm:prSet presAssocID="{FEDCD71C-25F2-492E-B686-D6C42326E7C7}" presName="thinLine2b" presStyleLbl="callout" presStyleIdx="1" presStyleCnt="5"/>
      <dgm:spPr/>
    </dgm:pt>
    <dgm:pt modelId="{096ED773-8102-49F6-8F25-3D5D2F7A74D6}" type="pres">
      <dgm:prSet presAssocID="{FEDCD71C-25F2-492E-B686-D6C42326E7C7}" presName="vertSpace2b" presStyleCnt="0"/>
      <dgm:spPr/>
    </dgm:pt>
    <dgm:pt modelId="{266B0CE9-9CCC-480C-A31A-DDBEE9EA63BD}" type="pres">
      <dgm:prSet presAssocID="{D7516EA7-D1EF-4305-BA11-67A710D027D1}" presName="thickLine" presStyleLbl="alignNode1" presStyleIdx="1" presStyleCnt="2"/>
      <dgm:spPr/>
    </dgm:pt>
    <dgm:pt modelId="{DFAEA518-8F42-4870-8188-293916912594}" type="pres">
      <dgm:prSet presAssocID="{D7516EA7-D1EF-4305-BA11-67A710D027D1}" presName="horz1" presStyleCnt="0"/>
      <dgm:spPr/>
    </dgm:pt>
    <dgm:pt modelId="{737B8AD5-2F47-403D-88B3-0B4224F9ECC2}" type="pres">
      <dgm:prSet presAssocID="{D7516EA7-D1EF-4305-BA11-67A710D027D1}" presName="tx1" presStyleLbl="revTx" presStyleIdx="3" presStyleCnt="7"/>
      <dgm:spPr/>
    </dgm:pt>
    <dgm:pt modelId="{D5F96201-AB84-40B2-8B76-F7AAE6A2EE57}" type="pres">
      <dgm:prSet presAssocID="{D7516EA7-D1EF-4305-BA11-67A710D027D1}" presName="vert1" presStyleCnt="0"/>
      <dgm:spPr/>
    </dgm:pt>
    <dgm:pt modelId="{F5B399D2-203A-4250-A8BE-1573B03A7DF7}" type="pres">
      <dgm:prSet presAssocID="{E7A6DA17-4090-4EE1-B8D6-16A8D66521B9}" presName="vertSpace2a" presStyleCnt="0"/>
      <dgm:spPr/>
    </dgm:pt>
    <dgm:pt modelId="{AE632940-99AD-4761-BC51-E8BC05579781}" type="pres">
      <dgm:prSet presAssocID="{E7A6DA17-4090-4EE1-B8D6-16A8D66521B9}" presName="horz2" presStyleCnt="0"/>
      <dgm:spPr/>
    </dgm:pt>
    <dgm:pt modelId="{D6D4D157-C85E-491A-A944-3EB517B78890}" type="pres">
      <dgm:prSet presAssocID="{E7A6DA17-4090-4EE1-B8D6-16A8D66521B9}" presName="horzSpace2" presStyleCnt="0"/>
      <dgm:spPr/>
    </dgm:pt>
    <dgm:pt modelId="{EC3EB038-FD89-47C1-AE21-A77AB82B22FB}" type="pres">
      <dgm:prSet presAssocID="{E7A6DA17-4090-4EE1-B8D6-16A8D66521B9}" presName="tx2" presStyleLbl="revTx" presStyleIdx="4" presStyleCnt="7"/>
      <dgm:spPr/>
    </dgm:pt>
    <dgm:pt modelId="{C1326707-F25C-449D-9213-09E6967D6DC5}" type="pres">
      <dgm:prSet presAssocID="{E7A6DA17-4090-4EE1-B8D6-16A8D66521B9}" presName="vert2" presStyleCnt="0"/>
      <dgm:spPr/>
    </dgm:pt>
    <dgm:pt modelId="{A9023E12-19C6-4470-A0F1-42AF239BC999}" type="pres">
      <dgm:prSet presAssocID="{E7A6DA17-4090-4EE1-B8D6-16A8D66521B9}" presName="thinLine2b" presStyleLbl="callout" presStyleIdx="2" presStyleCnt="5"/>
      <dgm:spPr/>
    </dgm:pt>
    <dgm:pt modelId="{6B40A024-FB66-4343-9D80-E34745EBFF36}" type="pres">
      <dgm:prSet presAssocID="{E7A6DA17-4090-4EE1-B8D6-16A8D66521B9}" presName="vertSpace2b" presStyleCnt="0"/>
      <dgm:spPr/>
    </dgm:pt>
    <dgm:pt modelId="{408018A6-41A9-4FA7-A913-BC7BBA06E071}" type="pres">
      <dgm:prSet presAssocID="{4843E94C-7BC3-42AB-9A47-62D65727F772}" presName="horz2" presStyleCnt="0"/>
      <dgm:spPr/>
    </dgm:pt>
    <dgm:pt modelId="{03B12FA8-D440-48C6-9059-C81035F48935}" type="pres">
      <dgm:prSet presAssocID="{4843E94C-7BC3-42AB-9A47-62D65727F772}" presName="horzSpace2" presStyleCnt="0"/>
      <dgm:spPr/>
    </dgm:pt>
    <dgm:pt modelId="{8800D1DF-5192-4F24-86F2-4E26903C0F1F}" type="pres">
      <dgm:prSet presAssocID="{4843E94C-7BC3-42AB-9A47-62D65727F772}" presName="tx2" presStyleLbl="revTx" presStyleIdx="5" presStyleCnt="7"/>
      <dgm:spPr/>
    </dgm:pt>
    <dgm:pt modelId="{FB5A3302-9365-4049-8D45-8194F361093F}" type="pres">
      <dgm:prSet presAssocID="{4843E94C-7BC3-42AB-9A47-62D65727F772}" presName="vert2" presStyleCnt="0"/>
      <dgm:spPr/>
    </dgm:pt>
    <dgm:pt modelId="{86A2F1D8-B2C4-43FB-B49C-1D13900618AC}" type="pres">
      <dgm:prSet presAssocID="{4843E94C-7BC3-42AB-9A47-62D65727F772}" presName="thinLine2b" presStyleLbl="callout" presStyleIdx="3" presStyleCnt="5"/>
      <dgm:spPr/>
    </dgm:pt>
    <dgm:pt modelId="{DFE9F633-8BC4-4D65-9AD8-726E12388255}" type="pres">
      <dgm:prSet presAssocID="{4843E94C-7BC3-42AB-9A47-62D65727F772}" presName="vertSpace2b" presStyleCnt="0"/>
      <dgm:spPr/>
    </dgm:pt>
    <dgm:pt modelId="{1FCEBB5B-DD51-4FAD-88EB-43C5228E4AFC}" type="pres">
      <dgm:prSet presAssocID="{633129F0-20A9-4C70-BA0F-9152B790165B}" presName="horz2" presStyleCnt="0"/>
      <dgm:spPr/>
    </dgm:pt>
    <dgm:pt modelId="{2D86AA0D-6E64-481B-9DC8-A96274A8D64A}" type="pres">
      <dgm:prSet presAssocID="{633129F0-20A9-4C70-BA0F-9152B790165B}" presName="horzSpace2" presStyleCnt="0"/>
      <dgm:spPr/>
    </dgm:pt>
    <dgm:pt modelId="{E92F4373-3B51-42F4-8CD2-5045B9114866}" type="pres">
      <dgm:prSet presAssocID="{633129F0-20A9-4C70-BA0F-9152B790165B}" presName="tx2" presStyleLbl="revTx" presStyleIdx="6" presStyleCnt="7"/>
      <dgm:spPr/>
    </dgm:pt>
    <dgm:pt modelId="{BF6E845A-07E2-4D10-AE79-3AA34EF73B0E}" type="pres">
      <dgm:prSet presAssocID="{633129F0-20A9-4C70-BA0F-9152B790165B}" presName="vert2" presStyleCnt="0"/>
      <dgm:spPr/>
    </dgm:pt>
    <dgm:pt modelId="{752BC26A-4A4A-4DC1-BDAC-A1C0F35E5B0B}" type="pres">
      <dgm:prSet presAssocID="{633129F0-20A9-4C70-BA0F-9152B790165B}" presName="thinLine2b" presStyleLbl="callout" presStyleIdx="4" presStyleCnt="5"/>
      <dgm:spPr/>
    </dgm:pt>
    <dgm:pt modelId="{61B43175-E4EE-4709-AD13-8D65006B1298}" type="pres">
      <dgm:prSet presAssocID="{633129F0-20A9-4C70-BA0F-9152B790165B}" presName="vertSpace2b" presStyleCnt="0"/>
      <dgm:spPr/>
    </dgm:pt>
  </dgm:ptLst>
  <dgm:cxnLst>
    <dgm:cxn modelId="{4F25FA0B-2088-4415-86AD-4C0A4F15DF34}" srcId="{EA387CEA-FBF3-4D48-B755-192F796EB9F2}" destId="{FEDCD71C-25F2-492E-B686-D6C42326E7C7}" srcOrd="1" destOrd="0" parTransId="{2DF86E83-5E5D-4B5F-A476-265E65A53891}" sibTransId="{10758F28-75C3-4FE2-BB2C-8CF10F1EC7E4}"/>
    <dgm:cxn modelId="{C23F4C38-AF10-4FDB-AA3F-5035C3275960}" type="presOf" srcId="{633129F0-20A9-4C70-BA0F-9152B790165B}" destId="{E92F4373-3B51-42F4-8CD2-5045B9114866}" srcOrd="0" destOrd="0" presId="urn:microsoft.com/office/officeart/2008/layout/LinedList"/>
    <dgm:cxn modelId="{898C133C-DECE-46BB-AF60-15917D440708}" srcId="{C94D372A-47F1-43F8-85A3-B53EAC676C6C}" destId="{D7516EA7-D1EF-4305-BA11-67A710D027D1}" srcOrd="1" destOrd="0" parTransId="{35C512BC-CAF2-4D89-8422-326AAEFD2E95}" sibTransId="{B433D4B0-5DC4-45BC-9907-71E3106F0BD9}"/>
    <dgm:cxn modelId="{6DFE6B60-21F6-43B6-900E-4F8FDC15F59C}" type="presOf" srcId="{3B0BEE83-FAFF-4EDD-A4D2-5AB6F47441EF}" destId="{851D9CEA-05F4-41D1-BF69-D64B75AF3337}" srcOrd="0" destOrd="0" presId="urn:microsoft.com/office/officeart/2008/layout/LinedList"/>
    <dgm:cxn modelId="{40709263-D378-4E1C-A948-758FE0EA74A0}" srcId="{D7516EA7-D1EF-4305-BA11-67A710D027D1}" destId="{633129F0-20A9-4C70-BA0F-9152B790165B}" srcOrd="2" destOrd="0" parTransId="{FB0E4A69-324C-4F4F-B42F-CE9E0455676B}" sibTransId="{5779B924-669A-4587-AE59-3E80576A889A}"/>
    <dgm:cxn modelId="{84BBCC49-0B06-4D5C-AB8E-84D5083A3E36}" type="presOf" srcId="{FEDCD71C-25F2-492E-B686-D6C42326E7C7}" destId="{76EEC6F1-0EC6-4C2A-801F-95390D9813EC}" srcOrd="0" destOrd="0" presId="urn:microsoft.com/office/officeart/2008/layout/LinedList"/>
    <dgm:cxn modelId="{C5F08072-0B8E-4F74-B9AE-1BF47A79F6B6}" srcId="{D7516EA7-D1EF-4305-BA11-67A710D027D1}" destId="{4843E94C-7BC3-42AB-9A47-62D65727F772}" srcOrd="1" destOrd="0" parTransId="{9A8DC4A8-8231-4253-B1A8-11DC56A70068}" sibTransId="{56D2420F-C116-4885-8973-0667EAA2B332}"/>
    <dgm:cxn modelId="{69736E77-A451-478B-B028-079DBB5DCED3}" type="presOf" srcId="{D7516EA7-D1EF-4305-BA11-67A710D027D1}" destId="{737B8AD5-2F47-403D-88B3-0B4224F9ECC2}" srcOrd="0" destOrd="0" presId="urn:microsoft.com/office/officeart/2008/layout/LinedList"/>
    <dgm:cxn modelId="{FB8CA493-8C72-4FDF-8162-AD8147547EB1}" type="presOf" srcId="{C94D372A-47F1-43F8-85A3-B53EAC676C6C}" destId="{1CDA88A8-7323-4D99-9471-B3CB42D1615D}" srcOrd="0" destOrd="0" presId="urn:microsoft.com/office/officeart/2008/layout/LinedList"/>
    <dgm:cxn modelId="{A9CA4598-F4FF-4E66-8AD0-D3AB77FBDDFA}" srcId="{C94D372A-47F1-43F8-85A3-B53EAC676C6C}" destId="{EA387CEA-FBF3-4D48-B755-192F796EB9F2}" srcOrd="0" destOrd="0" parTransId="{4950F38B-4C8B-4AF9-BDD8-10E15912EC5E}" sibTransId="{19539E4A-7383-4541-BF3E-AEE190AAF093}"/>
    <dgm:cxn modelId="{D3B96E9B-3C78-4B29-ABD9-7329B45C8157}" srcId="{D7516EA7-D1EF-4305-BA11-67A710D027D1}" destId="{E7A6DA17-4090-4EE1-B8D6-16A8D66521B9}" srcOrd="0" destOrd="0" parTransId="{758CC36D-4067-4663-89C2-487AF976B2E3}" sibTransId="{7569507B-3048-43D0-9059-3F73EC62172D}"/>
    <dgm:cxn modelId="{5167CAAC-62B4-44E8-A6C6-EAC95B9B2563}" type="presOf" srcId="{4843E94C-7BC3-42AB-9A47-62D65727F772}" destId="{8800D1DF-5192-4F24-86F2-4E26903C0F1F}" srcOrd="0" destOrd="0" presId="urn:microsoft.com/office/officeart/2008/layout/LinedList"/>
    <dgm:cxn modelId="{8C9DAEE1-6BB8-4597-B48F-607CD0C25A53}" srcId="{EA387CEA-FBF3-4D48-B755-192F796EB9F2}" destId="{3B0BEE83-FAFF-4EDD-A4D2-5AB6F47441EF}" srcOrd="0" destOrd="0" parTransId="{1AA0E456-9A2C-4BAB-9F88-6CB16F65569A}" sibTransId="{D5C8A8AB-087B-4FC4-A88B-082F224896E2}"/>
    <dgm:cxn modelId="{51B143EB-C06B-48D4-8B81-3719253A8366}" type="presOf" srcId="{EA387CEA-FBF3-4D48-B755-192F796EB9F2}" destId="{C393821F-BF36-453E-9132-3F21D74FC112}" srcOrd="0" destOrd="0" presId="urn:microsoft.com/office/officeart/2008/layout/LinedList"/>
    <dgm:cxn modelId="{17C43EF5-1621-4586-A5C0-892C706E1897}" type="presOf" srcId="{E7A6DA17-4090-4EE1-B8D6-16A8D66521B9}" destId="{EC3EB038-FD89-47C1-AE21-A77AB82B22FB}" srcOrd="0" destOrd="0" presId="urn:microsoft.com/office/officeart/2008/layout/LinedList"/>
    <dgm:cxn modelId="{440ABBEA-BCD5-481E-83C5-F9D199491F43}" type="presParOf" srcId="{1CDA88A8-7323-4D99-9471-B3CB42D1615D}" destId="{0005E90A-546D-42DE-A238-EA618640AD7D}" srcOrd="0" destOrd="0" presId="urn:microsoft.com/office/officeart/2008/layout/LinedList"/>
    <dgm:cxn modelId="{91A55295-AABA-4F5D-B71B-574DEE4200C9}" type="presParOf" srcId="{1CDA88A8-7323-4D99-9471-B3CB42D1615D}" destId="{6C400529-DFA9-498E-82E4-A6BAFDEFF052}" srcOrd="1" destOrd="0" presId="urn:microsoft.com/office/officeart/2008/layout/LinedList"/>
    <dgm:cxn modelId="{89F35DA8-4CEF-4B14-9A1E-95B49EA16306}" type="presParOf" srcId="{6C400529-DFA9-498E-82E4-A6BAFDEFF052}" destId="{C393821F-BF36-453E-9132-3F21D74FC112}" srcOrd="0" destOrd="0" presId="urn:microsoft.com/office/officeart/2008/layout/LinedList"/>
    <dgm:cxn modelId="{48DCB3BC-0C95-46AD-A5B7-ED8A4481F9E9}" type="presParOf" srcId="{6C400529-DFA9-498E-82E4-A6BAFDEFF052}" destId="{D286858C-06F8-42D8-A81C-15F562A86C7F}" srcOrd="1" destOrd="0" presId="urn:microsoft.com/office/officeart/2008/layout/LinedList"/>
    <dgm:cxn modelId="{34D6DB28-C449-4F20-9453-05257AF7E971}" type="presParOf" srcId="{D286858C-06F8-42D8-A81C-15F562A86C7F}" destId="{B3A757F3-E64C-4FE4-BC81-F4F01B7C9091}" srcOrd="0" destOrd="0" presId="urn:microsoft.com/office/officeart/2008/layout/LinedList"/>
    <dgm:cxn modelId="{167A3CC4-3E2C-4CED-92B6-4A6925114DA0}" type="presParOf" srcId="{D286858C-06F8-42D8-A81C-15F562A86C7F}" destId="{57D81BC6-65AA-429D-8BCD-ED75A8B77940}" srcOrd="1" destOrd="0" presId="urn:microsoft.com/office/officeart/2008/layout/LinedList"/>
    <dgm:cxn modelId="{FC250D5C-1703-4740-A66A-1A8FFAA239A7}" type="presParOf" srcId="{57D81BC6-65AA-429D-8BCD-ED75A8B77940}" destId="{F241C7FC-0EC6-4047-9C4A-F64984A2AADE}" srcOrd="0" destOrd="0" presId="urn:microsoft.com/office/officeart/2008/layout/LinedList"/>
    <dgm:cxn modelId="{EB7334F1-0F20-4B3B-B2D6-75670E83E3DA}" type="presParOf" srcId="{57D81BC6-65AA-429D-8BCD-ED75A8B77940}" destId="{851D9CEA-05F4-41D1-BF69-D64B75AF3337}" srcOrd="1" destOrd="0" presId="urn:microsoft.com/office/officeart/2008/layout/LinedList"/>
    <dgm:cxn modelId="{091A08DF-459B-4306-BA19-033C198B1B39}" type="presParOf" srcId="{57D81BC6-65AA-429D-8BCD-ED75A8B77940}" destId="{EFA58BC7-DAE9-4039-BBF6-3F09BE674FD9}" srcOrd="2" destOrd="0" presId="urn:microsoft.com/office/officeart/2008/layout/LinedList"/>
    <dgm:cxn modelId="{6EE1B4B2-5803-419C-8465-63387AA461E8}" type="presParOf" srcId="{D286858C-06F8-42D8-A81C-15F562A86C7F}" destId="{D6EA404E-F68D-4A26-AC45-C5B7F55056B5}" srcOrd="2" destOrd="0" presId="urn:microsoft.com/office/officeart/2008/layout/LinedList"/>
    <dgm:cxn modelId="{D6E3C2F3-7EE2-4B76-8B32-468D8995475B}" type="presParOf" srcId="{D286858C-06F8-42D8-A81C-15F562A86C7F}" destId="{7C064C98-2ED1-4267-87BB-986939994E77}" srcOrd="3" destOrd="0" presId="urn:microsoft.com/office/officeart/2008/layout/LinedList"/>
    <dgm:cxn modelId="{A7BE3AB0-E690-41F7-B7B8-DE39DB4901CF}" type="presParOf" srcId="{D286858C-06F8-42D8-A81C-15F562A86C7F}" destId="{35C0742F-A43D-4C8B-BDA7-F5C9E9D0FE8C}" srcOrd="4" destOrd="0" presId="urn:microsoft.com/office/officeart/2008/layout/LinedList"/>
    <dgm:cxn modelId="{B47931C0-C52E-47B0-9967-DAB0F81EA919}" type="presParOf" srcId="{35C0742F-A43D-4C8B-BDA7-F5C9E9D0FE8C}" destId="{78D66CD2-5A0A-4420-B8AD-E9AD9BD8CD43}" srcOrd="0" destOrd="0" presId="urn:microsoft.com/office/officeart/2008/layout/LinedList"/>
    <dgm:cxn modelId="{8E178EBE-839F-4485-8F32-3112E7C28364}" type="presParOf" srcId="{35C0742F-A43D-4C8B-BDA7-F5C9E9D0FE8C}" destId="{76EEC6F1-0EC6-4C2A-801F-95390D9813EC}" srcOrd="1" destOrd="0" presId="urn:microsoft.com/office/officeart/2008/layout/LinedList"/>
    <dgm:cxn modelId="{9B16E31D-F18E-4488-A5BA-C6045A7C7AB0}" type="presParOf" srcId="{35C0742F-A43D-4C8B-BDA7-F5C9E9D0FE8C}" destId="{7698BA73-69AA-469C-93F4-8F23D8A9C128}" srcOrd="2" destOrd="0" presId="urn:microsoft.com/office/officeart/2008/layout/LinedList"/>
    <dgm:cxn modelId="{77C1326D-80DF-4819-8095-1E3EE878292E}" type="presParOf" srcId="{D286858C-06F8-42D8-A81C-15F562A86C7F}" destId="{119D91B4-EF52-4EB8-96E3-2176397FB700}" srcOrd="5" destOrd="0" presId="urn:microsoft.com/office/officeart/2008/layout/LinedList"/>
    <dgm:cxn modelId="{1BDE3873-9D4B-4829-933A-9099BF97B3F9}" type="presParOf" srcId="{D286858C-06F8-42D8-A81C-15F562A86C7F}" destId="{096ED773-8102-49F6-8F25-3D5D2F7A74D6}" srcOrd="6" destOrd="0" presId="urn:microsoft.com/office/officeart/2008/layout/LinedList"/>
    <dgm:cxn modelId="{698686A5-5902-43F7-8AF6-98B20F8532AE}" type="presParOf" srcId="{1CDA88A8-7323-4D99-9471-B3CB42D1615D}" destId="{266B0CE9-9CCC-480C-A31A-DDBEE9EA63BD}" srcOrd="2" destOrd="0" presId="urn:microsoft.com/office/officeart/2008/layout/LinedList"/>
    <dgm:cxn modelId="{C1568FBA-A7ED-49AA-A31E-013E4FA5E5AD}" type="presParOf" srcId="{1CDA88A8-7323-4D99-9471-B3CB42D1615D}" destId="{DFAEA518-8F42-4870-8188-293916912594}" srcOrd="3" destOrd="0" presId="urn:microsoft.com/office/officeart/2008/layout/LinedList"/>
    <dgm:cxn modelId="{51A7C72B-7FE4-4D86-A4F1-EA39CCC09306}" type="presParOf" srcId="{DFAEA518-8F42-4870-8188-293916912594}" destId="{737B8AD5-2F47-403D-88B3-0B4224F9ECC2}" srcOrd="0" destOrd="0" presId="urn:microsoft.com/office/officeart/2008/layout/LinedList"/>
    <dgm:cxn modelId="{3AF4EF3A-2BAC-4235-9005-2793E6F46FE5}" type="presParOf" srcId="{DFAEA518-8F42-4870-8188-293916912594}" destId="{D5F96201-AB84-40B2-8B76-F7AAE6A2EE57}" srcOrd="1" destOrd="0" presId="urn:microsoft.com/office/officeart/2008/layout/LinedList"/>
    <dgm:cxn modelId="{56C8F270-199D-4BDB-AC2E-620AE7964B5F}" type="presParOf" srcId="{D5F96201-AB84-40B2-8B76-F7AAE6A2EE57}" destId="{F5B399D2-203A-4250-A8BE-1573B03A7DF7}" srcOrd="0" destOrd="0" presId="urn:microsoft.com/office/officeart/2008/layout/LinedList"/>
    <dgm:cxn modelId="{04E56989-BEDB-4DDB-A461-542AAE43A18D}" type="presParOf" srcId="{D5F96201-AB84-40B2-8B76-F7AAE6A2EE57}" destId="{AE632940-99AD-4761-BC51-E8BC05579781}" srcOrd="1" destOrd="0" presId="urn:microsoft.com/office/officeart/2008/layout/LinedList"/>
    <dgm:cxn modelId="{0EC8C9BF-8E66-434C-88D6-6FDA8EDB4E4A}" type="presParOf" srcId="{AE632940-99AD-4761-BC51-E8BC05579781}" destId="{D6D4D157-C85E-491A-A944-3EB517B78890}" srcOrd="0" destOrd="0" presId="urn:microsoft.com/office/officeart/2008/layout/LinedList"/>
    <dgm:cxn modelId="{2C563FE1-1683-4167-A819-E27FC74FDDFB}" type="presParOf" srcId="{AE632940-99AD-4761-BC51-E8BC05579781}" destId="{EC3EB038-FD89-47C1-AE21-A77AB82B22FB}" srcOrd="1" destOrd="0" presId="urn:microsoft.com/office/officeart/2008/layout/LinedList"/>
    <dgm:cxn modelId="{9E2C67D0-849C-4169-AB73-22FDBEDC4A9C}" type="presParOf" srcId="{AE632940-99AD-4761-BC51-E8BC05579781}" destId="{C1326707-F25C-449D-9213-09E6967D6DC5}" srcOrd="2" destOrd="0" presId="urn:microsoft.com/office/officeart/2008/layout/LinedList"/>
    <dgm:cxn modelId="{76A71F23-E9C7-4539-84B2-25E0720690EB}" type="presParOf" srcId="{D5F96201-AB84-40B2-8B76-F7AAE6A2EE57}" destId="{A9023E12-19C6-4470-A0F1-42AF239BC999}" srcOrd="2" destOrd="0" presId="urn:microsoft.com/office/officeart/2008/layout/LinedList"/>
    <dgm:cxn modelId="{F8B6B5D9-5DF4-4689-84C3-9D5D81EF15DD}" type="presParOf" srcId="{D5F96201-AB84-40B2-8B76-F7AAE6A2EE57}" destId="{6B40A024-FB66-4343-9D80-E34745EBFF36}" srcOrd="3" destOrd="0" presId="urn:microsoft.com/office/officeart/2008/layout/LinedList"/>
    <dgm:cxn modelId="{9598D3FC-B22C-4144-A227-BF63AFB49C5A}" type="presParOf" srcId="{D5F96201-AB84-40B2-8B76-F7AAE6A2EE57}" destId="{408018A6-41A9-4FA7-A913-BC7BBA06E071}" srcOrd="4" destOrd="0" presId="urn:microsoft.com/office/officeart/2008/layout/LinedList"/>
    <dgm:cxn modelId="{051D0E2C-5CB5-42F9-A559-8EA52352990D}" type="presParOf" srcId="{408018A6-41A9-4FA7-A913-BC7BBA06E071}" destId="{03B12FA8-D440-48C6-9059-C81035F48935}" srcOrd="0" destOrd="0" presId="urn:microsoft.com/office/officeart/2008/layout/LinedList"/>
    <dgm:cxn modelId="{2FF5F32D-364F-455E-97D4-B12085210638}" type="presParOf" srcId="{408018A6-41A9-4FA7-A913-BC7BBA06E071}" destId="{8800D1DF-5192-4F24-86F2-4E26903C0F1F}" srcOrd="1" destOrd="0" presId="urn:microsoft.com/office/officeart/2008/layout/LinedList"/>
    <dgm:cxn modelId="{B0DC60B1-418C-4E85-80DE-9F806BC579DD}" type="presParOf" srcId="{408018A6-41A9-4FA7-A913-BC7BBA06E071}" destId="{FB5A3302-9365-4049-8D45-8194F361093F}" srcOrd="2" destOrd="0" presId="urn:microsoft.com/office/officeart/2008/layout/LinedList"/>
    <dgm:cxn modelId="{5F0C8A65-C4D0-4BE8-BE08-D193CDC6E339}" type="presParOf" srcId="{D5F96201-AB84-40B2-8B76-F7AAE6A2EE57}" destId="{86A2F1D8-B2C4-43FB-B49C-1D13900618AC}" srcOrd="5" destOrd="0" presId="urn:microsoft.com/office/officeart/2008/layout/LinedList"/>
    <dgm:cxn modelId="{3A07E3C9-65D1-408B-A5C9-E0B88E39C822}" type="presParOf" srcId="{D5F96201-AB84-40B2-8B76-F7AAE6A2EE57}" destId="{DFE9F633-8BC4-4D65-9AD8-726E12388255}" srcOrd="6" destOrd="0" presId="urn:microsoft.com/office/officeart/2008/layout/LinedList"/>
    <dgm:cxn modelId="{3698812A-6376-4610-9252-4F5E1480C77D}" type="presParOf" srcId="{D5F96201-AB84-40B2-8B76-F7AAE6A2EE57}" destId="{1FCEBB5B-DD51-4FAD-88EB-43C5228E4AFC}" srcOrd="7" destOrd="0" presId="urn:microsoft.com/office/officeart/2008/layout/LinedList"/>
    <dgm:cxn modelId="{80F4F2DF-EB53-45C7-BE41-26DF7B187E8F}" type="presParOf" srcId="{1FCEBB5B-DD51-4FAD-88EB-43C5228E4AFC}" destId="{2D86AA0D-6E64-481B-9DC8-A96274A8D64A}" srcOrd="0" destOrd="0" presId="urn:microsoft.com/office/officeart/2008/layout/LinedList"/>
    <dgm:cxn modelId="{7F64EC27-A709-425F-A881-C6D59E3157C1}" type="presParOf" srcId="{1FCEBB5B-DD51-4FAD-88EB-43C5228E4AFC}" destId="{E92F4373-3B51-42F4-8CD2-5045B9114866}" srcOrd="1" destOrd="0" presId="urn:microsoft.com/office/officeart/2008/layout/LinedList"/>
    <dgm:cxn modelId="{529799E0-302B-404E-A04F-523243AF32D8}" type="presParOf" srcId="{1FCEBB5B-DD51-4FAD-88EB-43C5228E4AFC}" destId="{BF6E845A-07E2-4D10-AE79-3AA34EF73B0E}" srcOrd="2" destOrd="0" presId="urn:microsoft.com/office/officeart/2008/layout/LinedList"/>
    <dgm:cxn modelId="{63B9BC8F-8A64-4790-993F-17C4796D1E11}" type="presParOf" srcId="{D5F96201-AB84-40B2-8B76-F7AAE6A2EE57}" destId="{752BC26A-4A4A-4DC1-BDAC-A1C0F35E5B0B}" srcOrd="8" destOrd="0" presId="urn:microsoft.com/office/officeart/2008/layout/LinedList"/>
    <dgm:cxn modelId="{7B0E2E36-CE40-4CF2-9D03-6FFD3B9A6589}" type="presParOf" srcId="{D5F96201-AB84-40B2-8B76-F7AAE6A2EE57}" destId="{61B43175-E4EE-4709-AD13-8D65006B129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4D372A-47F1-43F8-85A3-B53EAC676C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87CEA-FBF3-4D48-B755-192F796EB9F2}">
      <dgm:prSet custT="1"/>
      <dgm:spPr/>
      <dgm:t>
        <a:bodyPr/>
        <a:lstStyle/>
        <a:p>
          <a:r>
            <a:rPr lang="en-US" sz="2600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Flame</a:t>
          </a:r>
        </a:p>
      </dgm:t>
    </dgm:pt>
    <dgm:pt modelId="{4950F38B-4C8B-4AF9-BDD8-10E15912EC5E}" type="parTrans" cxnId="{A9CA4598-F4FF-4E66-8AD0-D3AB77FBDDFA}">
      <dgm:prSet/>
      <dgm:spPr/>
      <dgm:t>
        <a:bodyPr/>
        <a:lstStyle/>
        <a:p>
          <a:endParaRPr lang="en-US"/>
        </a:p>
      </dgm:t>
    </dgm:pt>
    <dgm:pt modelId="{19539E4A-7383-4541-BF3E-AEE190AAF093}" type="sibTrans" cxnId="{A9CA4598-F4FF-4E66-8AD0-D3AB77FBDDFA}">
      <dgm:prSet/>
      <dgm:spPr/>
      <dgm:t>
        <a:bodyPr/>
        <a:lstStyle/>
        <a:p>
          <a:endParaRPr lang="en-US"/>
        </a:p>
      </dgm:t>
    </dgm:pt>
    <dgm:pt modelId="{3B0BEE83-FAFF-4EDD-A4D2-5AB6F47441EF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Targeted Microsoft Windows systems</a:t>
          </a:r>
        </a:p>
      </dgm:t>
    </dgm:pt>
    <dgm:pt modelId="{1AA0E456-9A2C-4BAB-9F88-6CB16F65569A}" type="parTrans" cxnId="{8C9DAEE1-6BB8-4597-B48F-607CD0C25A53}">
      <dgm:prSet/>
      <dgm:spPr/>
      <dgm:t>
        <a:bodyPr/>
        <a:lstStyle/>
        <a:p>
          <a:endParaRPr lang="en-US"/>
        </a:p>
      </dgm:t>
    </dgm:pt>
    <dgm:pt modelId="{D5C8A8AB-087B-4FC4-A88B-082F224896E2}" type="sibTrans" cxnId="{8C9DAEE1-6BB8-4597-B48F-607CD0C25A53}">
      <dgm:prSet/>
      <dgm:spPr/>
      <dgm:t>
        <a:bodyPr/>
        <a:lstStyle/>
        <a:p>
          <a:endParaRPr lang="en-US"/>
        </a:p>
      </dgm:t>
    </dgm:pt>
    <dgm:pt modelId="{FEDCD71C-25F2-492E-B686-D6C42326E7C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Targeted the Iranian oil ministry</a:t>
          </a:r>
        </a:p>
      </dgm:t>
    </dgm:pt>
    <dgm:pt modelId="{2DF86E83-5E5D-4B5F-A476-265E65A53891}" type="parTrans" cxnId="{4F25FA0B-2088-4415-86AD-4C0A4F15DF34}">
      <dgm:prSet/>
      <dgm:spPr/>
      <dgm:t>
        <a:bodyPr/>
        <a:lstStyle/>
        <a:p>
          <a:endParaRPr lang="en-US"/>
        </a:p>
      </dgm:t>
    </dgm:pt>
    <dgm:pt modelId="{10758F28-75C3-4FE2-BB2C-8CF10F1EC7E4}" type="sibTrans" cxnId="{4F25FA0B-2088-4415-86AD-4C0A4F15DF34}">
      <dgm:prSet/>
      <dgm:spPr/>
      <dgm:t>
        <a:bodyPr/>
        <a:lstStyle/>
        <a:p>
          <a:endParaRPr lang="en-US"/>
        </a:p>
      </dgm:t>
    </dgm:pt>
    <dgm:pt modelId="{D7516EA7-D1EF-4305-BA11-67A710D027D1}">
      <dgm:prSet custT="1"/>
      <dgm:spPr/>
      <dgm:t>
        <a:bodyPr/>
        <a:lstStyle/>
        <a:p>
          <a:r>
            <a:rPr lang="en-US" sz="2600" b="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FOXACID</a:t>
          </a:r>
        </a:p>
      </dgm:t>
    </dgm:pt>
    <dgm:pt modelId="{35C512BC-CAF2-4D89-8422-326AAEFD2E95}" type="parTrans" cxnId="{898C133C-DECE-46BB-AF60-15917D440708}">
      <dgm:prSet/>
      <dgm:spPr/>
      <dgm:t>
        <a:bodyPr/>
        <a:lstStyle/>
        <a:p>
          <a:endParaRPr lang="en-US"/>
        </a:p>
      </dgm:t>
    </dgm:pt>
    <dgm:pt modelId="{B433D4B0-5DC4-45BC-9907-71E3106F0BD9}" type="sibTrans" cxnId="{898C133C-DECE-46BB-AF60-15917D440708}">
      <dgm:prSet/>
      <dgm:spPr/>
      <dgm:t>
        <a:bodyPr/>
        <a:lstStyle/>
        <a:p>
          <a:endParaRPr lang="en-US"/>
        </a:p>
      </dgm:t>
    </dgm:pt>
    <dgm:pt modelId="{E7A6DA17-4090-4EE1-B8D6-16A8D66521B9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Allegedly run by National Security Agency to leverage secret Internet servers for hacking into systems of selected targets; eavesdropping</a:t>
          </a:r>
        </a:p>
      </dgm:t>
    </dgm:pt>
    <dgm:pt modelId="{758CC36D-4067-4663-89C2-487AF976B2E3}" type="parTrans" cxnId="{D3B96E9B-3C78-4B29-ABD9-7329B45C8157}">
      <dgm:prSet/>
      <dgm:spPr/>
      <dgm:t>
        <a:bodyPr/>
        <a:lstStyle/>
        <a:p>
          <a:endParaRPr lang="en-US"/>
        </a:p>
      </dgm:t>
    </dgm:pt>
    <dgm:pt modelId="{7569507B-3048-43D0-9059-3F73EC62172D}" type="sibTrans" cxnId="{D3B96E9B-3C78-4B29-ABD9-7329B45C8157}">
      <dgm:prSet/>
      <dgm:spPr/>
      <dgm:t>
        <a:bodyPr/>
        <a:lstStyle/>
        <a:p>
          <a:endParaRPr lang="en-US"/>
        </a:p>
      </dgm:t>
    </dgm:pt>
    <dgm:pt modelId="{4AC047B4-405F-4A0F-8266-783ED4CF2EB5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Source code similar to some of Stuxnet code</a:t>
          </a:r>
        </a:p>
      </dgm:t>
    </dgm:pt>
    <dgm:pt modelId="{312AECDE-3297-4B3C-8F14-9250B2AE5FA1}" type="parTrans" cxnId="{62E0D278-7881-4388-907C-3EDEE3EE7E02}">
      <dgm:prSet/>
      <dgm:spPr/>
      <dgm:t>
        <a:bodyPr/>
        <a:lstStyle/>
        <a:p>
          <a:endParaRPr lang="en-US"/>
        </a:p>
      </dgm:t>
    </dgm:pt>
    <dgm:pt modelId="{D5F29EC5-E5E9-4DD3-A194-29564D7E3DD8}" type="sibTrans" cxnId="{62E0D278-7881-4388-907C-3EDEE3EE7E02}">
      <dgm:prSet/>
      <dgm:spPr/>
      <dgm:t>
        <a:bodyPr/>
        <a:lstStyle/>
        <a:p>
          <a:endParaRPr lang="en-US"/>
        </a:p>
      </dgm:t>
    </dgm:pt>
    <dgm:pt modelId="{1CDA88A8-7323-4D99-9471-B3CB42D1615D}" type="pres">
      <dgm:prSet presAssocID="{C94D372A-47F1-43F8-85A3-B53EAC676C6C}" presName="vert0" presStyleCnt="0">
        <dgm:presLayoutVars>
          <dgm:dir/>
          <dgm:animOne val="branch"/>
          <dgm:animLvl val="lvl"/>
        </dgm:presLayoutVars>
      </dgm:prSet>
      <dgm:spPr/>
    </dgm:pt>
    <dgm:pt modelId="{0005E90A-546D-42DE-A238-EA618640AD7D}" type="pres">
      <dgm:prSet presAssocID="{EA387CEA-FBF3-4D48-B755-192F796EB9F2}" presName="thickLine" presStyleLbl="alignNode1" presStyleIdx="0" presStyleCnt="2"/>
      <dgm:spPr/>
    </dgm:pt>
    <dgm:pt modelId="{6C400529-DFA9-498E-82E4-A6BAFDEFF052}" type="pres">
      <dgm:prSet presAssocID="{EA387CEA-FBF3-4D48-B755-192F796EB9F2}" presName="horz1" presStyleCnt="0"/>
      <dgm:spPr/>
    </dgm:pt>
    <dgm:pt modelId="{C393821F-BF36-453E-9132-3F21D74FC112}" type="pres">
      <dgm:prSet presAssocID="{EA387CEA-FBF3-4D48-B755-192F796EB9F2}" presName="tx1" presStyleLbl="revTx" presStyleIdx="0" presStyleCnt="6"/>
      <dgm:spPr/>
    </dgm:pt>
    <dgm:pt modelId="{D286858C-06F8-42D8-A81C-15F562A86C7F}" type="pres">
      <dgm:prSet presAssocID="{EA387CEA-FBF3-4D48-B755-192F796EB9F2}" presName="vert1" presStyleCnt="0"/>
      <dgm:spPr/>
    </dgm:pt>
    <dgm:pt modelId="{B3A757F3-E64C-4FE4-BC81-F4F01B7C9091}" type="pres">
      <dgm:prSet presAssocID="{3B0BEE83-FAFF-4EDD-A4D2-5AB6F47441EF}" presName="vertSpace2a" presStyleCnt="0"/>
      <dgm:spPr/>
    </dgm:pt>
    <dgm:pt modelId="{57D81BC6-65AA-429D-8BCD-ED75A8B77940}" type="pres">
      <dgm:prSet presAssocID="{3B0BEE83-FAFF-4EDD-A4D2-5AB6F47441EF}" presName="horz2" presStyleCnt="0"/>
      <dgm:spPr/>
    </dgm:pt>
    <dgm:pt modelId="{F241C7FC-0EC6-4047-9C4A-F64984A2AADE}" type="pres">
      <dgm:prSet presAssocID="{3B0BEE83-FAFF-4EDD-A4D2-5AB6F47441EF}" presName="horzSpace2" presStyleCnt="0"/>
      <dgm:spPr/>
    </dgm:pt>
    <dgm:pt modelId="{851D9CEA-05F4-41D1-BF69-D64B75AF3337}" type="pres">
      <dgm:prSet presAssocID="{3B0BEE83-FAFF-4EDD-A4D2-5AB6F47441EF}" presName="tx2" presStyleLbl="revTx" presStyleIdx="1" presStyleCnt="6"/>
      <dgm:spPr/>
    </dgm:pt>
    <dgm:pt modelId="{EFA58BC7-DAE9-4039-BBF6-3F09BE674FD9}" type="pres">
      <dgm:prSet presAssocID="{3B0BEE83-FAFF-4EDD-A4D2-5AB6F47441EF}" presName="vert2" presStyleCnt="0"/>
      <dgm:spPr/>
    </dgm:pt>
    <dgm:pt modelId="{D6EA404E-F68D-4A26-AC45-C5B7F55056B5}" type="pres">
      <dgm:prSet presAssocID="{3B0BEE83-FAFF-4EDD-A4D2-5AB6F47441EF}" presName="thinLine2b" presStyleLbl="callout" presStyleIdx="0" presStyleCnt="4"/>
      <dgm:spPr/>
    </dgm:pt>
    <dgm:pt modelId="{7C064C98-2ED1-4267-87BB-986939994E77}" type="pres">
      <dgm:prSet presAssocID="{3B0BEE83-FAFF-4EDD-A4D2-5AB6F47441EF}" presName="vertSpace2b" presStyleCnt="0"/>
      <dgm:spPr/>
    </dgm:pt>
    <dgm:pt modelId="{9346280E-575B-4C55-A593-00588978A892}" type="pres">
      <dgm:prSet presAssocID="{4AC047B4-405F-4A0F-8266-783ED4CF2EB5}" presName="horz2" presStyleCnt="0"/>
      <dgm:spPr/>
    </dgm:pt>
    <dgm:pt modelId="{275F34E0-38D9-4337-936E-D3F2E07ED5CE}" type="pres">
      <dgm:prSet presAssocID="{4AC047B4-405F-4A0F-8266-783ED4CF2EB5}" presName="horzSpace2" presStyleCnt="0"/>
      <dgm:spPr/>
    </dgm:pt>
    <dgm:pt modelId="{997158E8-1843-44DF-B638-63E3B0A70234}" type="pres">
      <dgm:prSet presAssocID="{4AC047B4-405F-4A0F-8266-783ED4CF2EB5}" presName="tx2" presStyleLbl="revTx" presStyleIdx="2" presStyleCnt="6"/>
      <dgm:spPr/>
    </dgm:pt>
    <dgm:pt modelId="{0561B675-5E1E-4308-BA15-103BEC65B185}" type="pres">
      <dgm:prSet presAssocID="{4AC047B4-405F-4A0F-8266-783ED4CF2EB5}" presName="vert2" presStyleCnt="0"/>
      <dgm:spPr/>
    </dgm:pt>
    <dgm:pt modelId="{BD169C33-35F4-49CD-B191-D91EAC6F6CFA}" type="pres">
      <dgm:prSet presAssocID="{4AC047B4-405F-4A0F-8266-783ED4CF2EB5}" presName="thinLine2b" presStyleLbl="callout" presStyleIdx="1" presStyleCnt="4"/>
      <dgm:spPr/>
    </dgm:pt>
    <dgm:pt modelId="{45EB814E-E78F-4F4E-A679-4790171A850B}" type="pres">
      <dgm:prSet presAssocID="{4AC047B4-405F-4A0F-8266-783ED4CF2EB5}" presName="vertSpace2b" presStyleCnt="0"/>
      <dgm:spPr/>
    </dgm:pt>
    <dgm:pt modelId="{35C0742F-A43D-4C8B-BDA7-F5C9E9D0FE8C}" type="pres">
      <dgm:prSet presAssocID="{FEDCD71C-25F2-492E-B686-D6C42326E7C7}" presName="horz2" presStyleCnt="0"/>
      <dgm:spPr/>
    </dgm:pt>
    <dgm:pt modelId="{78D66CD2-5A0A-4420-B8AD-E9AD9BD8CD43}" type="pres">
      <dgm:prSet presAssocID="{FEDCD71C-25F2-492E-B686-D6C42326E7C7}" presName="horzSpace2" presStyleCnt="0"/>
      <dgm:spPr/>
    </dgm:pt>
    <dgm:pt modelId="{76EEC6F1-0EC6-4C2A-801F-95390D9813EC}" type="pres">
      <dgm:prSet presAssocID="{FEDCD71C-25F2-492E-B686-D6C42326E7C7}" presName="tx2" presStyleLbl="revTx" presStyleIdx="3" presStyleCnt="6"/>
      <dgm:spPr/>
    </dgm:pt>
    <dgm:pt modelId="{7698BA73-69AA-469C-93F4-8F23D8A9C128}" type="pres">
      <dgm:prSet presAssocID="{FEDCD71C-25F2-492E-B686-D6C42326E7C7}" presName="vert2" presStyleCnt="0"/>
      <dgm:spPr/>
    </dgm:pt>
    <dgm:pt modelId="{119D91B4-EF52-4EB8-96E3-2176397FB700}" type="pres">
      <dgm:prSet presAssocID="{FEDCD71C-25F2-492E-B686-D6C42326E7C7}" presName="thinLine2b" presStyleLbl="callout" presStyleIdx="2" presStyleCnt="4"/>
      <dgm:spPr/>
    </dgm:pt>
    <dgm:pt modelId="{096ED773-8102-49F6-8F25-3D5D2F7A74D6}" type="pres">
      <dgm:prSet presAssocID="{FEDCD71C-25F2-492E-B686-D6C42326E7C7}" presName="vertSpace2b" presStyleCnt="0"/>
      <dgm:spPr/>
    </dgm:pt>
    <dgm:pt modelId="{266B0CE9-9CCC-480C-A31A-DDBEE9EA63BD}" type="pres">
      <dgm:prSet presAssocID="{D7516EA7-D1EF-4305-BA11-67A710D027D1}" presName="thickLine" presStyleLbl="alignNode1" presStyleIdx="1" presStyleCnt="2"/>
      <dgm:spPr/>
    </dgm:pt>
    <dgm:pt modelId="{DFAEA518-8F42-4870-8188-293916912594}" type="pres">
      <dgm:prSet presAssocID="{D7516EA7-D1EF-4305-BA11-67A710D027D1}" presName="horz1" presStyleCnt="0"/>
      <dgm:spPr/>
    </dgm:pt>
    <dgm:pt modelId="{737B8AD5-2F47-403D-88B3-0B4224F9ECC2}" type="pres">
      <dgm:prSet presAssocID="{D7516EA7-D1EF-4305-BA11-67A710D027D1}" presName="tx1" presStyleLbl="revTx" presStyleIdx="4" presStyleCnt="6"/>
      <dgm:spPr/>
    </dgm:pt>
    <dgm:pt modelId="{D5F96201-AB84-40B2-8B76-F7AAE6A2EE57}" type="pres">
      <dgm:prSet presAssocID="{D7516EA7-D1EF-4305-BA11-67A710D027D1}" presName="vert1" presStyleCnt="0"/>
      <dgm:spPr/>
    </dgm:pt>
    <dgm:pt modelId="{F5B399D2-203A-4250-A8BE-1573B03A7DF7}" type="pres">
      <dgm:prSet presAssocID="{E7A6DA17-4090-4EE1-B8D6-16A8D66521B9}" presName="vertSpace2a" presStyleCnt="0"/>
      <dgm:spPr/>
    </dgm:pt>
    <dgm:pt modelId="{AE632940-99AD-4761-BC51-E8BC05579781}" type="pres">
      <dgm:prSet presAssocID="{E7A6DA17-4090-4EE1-B8D6-16A8D66521B9}" presName="horz2" presStyleCnt="0"/>
      <dgm:spPr/>
    </dgm:pt>
    <dgm:pt modelId="{D6D4D157-C85E-491A-A944-3EB517B78890}" type="pres">
      <dgm:prSet presAssocID="{E7A6DA17-4090-4EE1-B8D6-16A8D66521B9}" presName="horzSpace2" presStyleCnt="0"/>
      <dgm:spPr/>
    </dgm:pt>
    <dgm:pt modelId="{EC3EB038-FD89-47C1-AE21-A77AB82B22FB}" type="pres">
      <dgm:prSet presAssocID="{E7A6DA17-4090-4EE1-B8D6-16A8D66521B9}" presName="tx2" presStyleLbl="revTx" presStyleIdx="5" presStyleCnt="6"/>
      <dgm:spPr/>
    </dgm:pt>
    <dgm:pt modelId="{C1326707-F25C-449D-9213-09E6967D6DC5}" type="pres">
      <dgm:prSet presAssocID="{E7A6DA17-4090-4EE1-B8D6-16A8D66521B9}" presName="vert2" presStyleCnt="0"/>
      <dgm:spPr/>
    </dgm:pt>
    <dgm:pt modelId="{A9023E12-19C6-4470-A0F1-42AF239BC999}" type="pres">
      <dgm:prSet presAssocID="{E7A6DA17-4090-4EE1-B8D6-16A8D66521B9}" presName="thinLine2b" presStyleLbl="callout" presStyleIdx="3" presStyleCnt="4"/>
      <dgm:spPr/>
    </dgm:pt>
    <dgm:pt modelId="{6B40A024-FB66-4343-9D80-E34745EBFF36}" type="pres">
      <dgm:prSet presAssocID="{E7A6DA17-4090-4EE1-B8D6-16A8D66521B9}" presName="vertSpace2b" presStyleCnt="0"/>
      <dgm:spPr/>
    </dgm:pt>
  </dgm:ptLst>
  <dgm:cxnLst>
    <dgm:cxn modelId="{4F25FA0B-2088-4415-86AD-4C0A4F15DF34}" srcId="{EA387CEA-FBF3-4D48-B755-192F796EB9F2}" destId="{FEDCD71C-25F2-492E-B686-D6C42326E7C7}" srcOrd="2" destOrd="0" parTransId="{2DF86E83-5E5D-4B5F-A476-265E65A53891}" sibTransId="{10758F28-75C3-4FE2-BB2C-8CF10F1EC7E4}"/>
    <dgm:cxn modelId="{0C05EE26-FF03-421A-A535-1F748B1DC7CF}" type="presOf" srcId="{4AC047B4-405F-4A0F-8266-783ED4CF2EB5}" destId="{997158E8-1843-44DF-B638-63E3B0A70234}" srcOrd="0" destOrd="0" presId="urn:microsoft.com/office/officeart/2008/layout/LinedList"/>
    <dgm:cxn modelId="{898C133C-DECE-46BB-AF60-15917D440708}" srcId="{C94D372A-47F1-43F8-85A3-B53EAC676C6C}" destId="{D7516EA7-D1EF-4305-BA11-67A710D027D1}" srcOrd="1" destOrd="0" parTransId="{35C512BC-CAF2-4D89-8422-326AAEFD2E95}" sibTransId="{B433D4B0-5DC4-45BC-9907-71E3106F0BD9}"/>
    <dgm:cxn modelId="{6DFE6B60-21F6-43B6-900E-4F8FDC15F59C}" type="presOf" srcId="{3B0BEE83-FAFF-4EDD-A4D2-5AB6F47441EF}" destId="{851D9CEA-05F4-41D1-BF69-D64B75AF3337}" srcOrd="0" destOrd="0" presId="urn:microsoft.com/office/officeart/2008/layout/LinedList"/>
    <dgm:cxn modelId="{84BBCC49-0B06-4D5C-AB8E-84D5083A3E36}" type="presOf" srcId="{FEDCD71C-25F2-492E-B686-D6C42326E7C7}" destId="{76EEC6F1-0EC6-4C2A-801F-95390D9813EC}" srcOrd="0" destOrd="0" presId="urn:microsoft.com/office/officeart/2008/layout/LinedList"/>
    <dgm:cxn modelId="{69736E77-A451-478B-B028-079DBB5DCED3}" type="presOf" srcId="{D7516EA7-D1EF-4305-BA11-67A710D027D1}" destId="{737B8AD5-2F47-403D-88B3-0B4224F9ECC2}" srcOrd="0" destOrd="0" presId="urn:microsoft.com/office/officeart/2008/layout/LinedList"/>
    <dgm:cxn modelId="{62E0D278-7881-4388-907C-3EDEE3EE7E02}" srcId="{EA387CEA-FBF3-4D48-B755-192F796EB9F2}" destId="{4AC047B4-405F-4A0F-8266-783ED4CF2EB5}" srcOrd="1" destOrd="0" parTransId="{312AECDE-3297-4B3C-8F14-9250B2AE5FA1}" sibTransId="{D5F29EC5-E5E9-4DD3-A194-29564D7E3DD8}"/>
    <dgm:cxn modelId="{FB8CA493-8C72-4FDF-8162-AD8147547EB1}" type="presOf" srcId="{C94D372A-47F1-43F8-85A3-B53EAC676C6C}" destId="{1CDA88A8-7323-4D99-9471-B3CB42D1615D}" srcOrd="0" destOrd="0" presId="urn:microsoft.com/office/officeart/2008/layout/LinedList"/>
    <dgm:cxn modelId="{A9CA4598-F4FF-4E66-8AD0-D3AB77FBDDFA}" srcId="{C94D372A-47F1-43F8-85A3-B53EAC676C6C}" destId="{EA387CEA-FBF3-4D48-B755-192F796EB9F2}" srcOrd="0" destOrd="0" parTransId="{4950F38B-4C8B-4AF9-BDD8-10E15912EC5E}" sibTransId="{19539E4A-7383-4541-BF3E-AEE190AAF093}"/>
    <dgm:cxn modelId="{D3B96E9B-3C78-4B29-ABD9-7329B45C8157}" srcId="{D7516EA7-D1EF-4305-BA11-67A710D027D1}" destId="{E7A6DA17-4090-4EE1-B8D6-16A8D66521B9}" srcOrd="0" destOrd="0" parTransId="{758CC36D-4067-4663-89C2-487AF976B2E3}" sibTransId="{7569507B-3048-43D0-9059-3F73EC62172D}"/>
    <dgm:cxn modelId="{8C9DAEE1-6BB8-4597-B48F-607CD0C25A53}" srcId="{EA387CEA-FBF3-4D48-B755-192F796EB9F2}" destId="{3B0BEE83-FAFF-4EDD-A4D2-5AB6F47441EF}" srcOrd="0" destOrd="0" parTransId="{1AA0E456-9A2C-4BAB-9F88-6CB16F65569A}" sibTransId="{D5C8A8AB-087B-4FC4-A88B-082F224896E2}"/>
    <dgm:cxn modelId="{51B143EB-C06B-48D4-8B81-3719253A8366}" type="presOf" srcId="{EA387CEA-FBF3-4D48-B755-192F796EB9F2}" destId="{C393821F-BF36-453E-9132-3F21D74FC112}" srcOrd="0" destOrd="0" presId="urn:microsoft.com/office/officeart/2008/layout/LinedList"/>
    <dgm:cxn modelId="{17C43EF5-1621-4586-A5C0-892C706E1897}" type="presOf" srcId="{E7A6DA17-4090-4EE1-B8D6-16A8D66521B9}" destId="{EC3EB038-FD89-47C1-AE21-A77AB82B22FB}" srcOrd="0" destOrd="0" presId="urn:microsoft.com/office/officeart/2008/layout/LinedList"/>
    <dgm:cxn modelId="{440ABBEA-BCD5-481E-83C5-F9D199491F43}" type="presParOf" srcId="{1CDA88A8-7323-4D99-9471-B3CB42D1615D}" destId="{0005E90A-546D-42DE-A238-EA618640AD7D}" srcOrd="0" destOrd="0" presId="urn:microsoft.com/office/officeart/2008/layout/LinedList"/>
    <dgm:cxn modelId="{91A55295-AABA-4F5D-B71B-574DEE4200C9}" type="presParOf" srcId="{1CDA88A8-7323-4D99-9471-B3CB42D1615D}" destId="{6C400529-DFA9-498E-82E4-A6BAFDEFF052}" srcOrd="1" destOrd="0" presId="urn:microsoft.com/office/officeart/2008/layout/LinedList"/>
    <dgm:cxn modelId="{89F35DA8-4CEF-4B14-9A1E-95B49EA16306}" type="presParOf" srcId="{6C400529-DFA9-498E-82E4-A6BAFDEFF052}" destId="{C393821F-BF36-453E-9132-3F21D74FC112}" srcOrd="0" destOrd="0" presId="urn:microsoft.com/office/officeart/2008/layout/LinedList"/>
    <dgm:cxn modelId="{48DCB3BC-0C95-46AD-A5B7-ED8A4481F9E9}" type="presParOf" srcId="{6C400529-DFA9-498E-82E4-A6BAFDEFF052}" destId="{D286858C-06F8-42D8-A81C-15F562A86C7F}" srcOrd="1" destOrd="0" presId="urn:microsoft.com/office/officeart/2008/layout/LinedList"/>
    <dgm:cxn modelId="{34D6DB28-C449-4F20-9453-05257AF7E971}" type="presParOf" srcId="{D286858C-06F8-42D8-A81C-15F562A86C7F}" destId="{B3A757F3-E64C-4FE4-BC81-F4F01B7C9091}" srcOrd="0" destOrd="0" presId="urn:microsoft.com/office/officeart/2008/layout/LinedList"/>
    <dgm:cxn modelId="{167A3CC4-3E2C-4CED-92B6-4A6925114DA0}" type="presParOf" srcId="{D286858C-06F8-42D8-A81C-15F562A86C7F}" destId="{57D81BC6-65AA-429D-8BCD-ED75A8B77940}" srcOrd="1" destOrd="0" presId="urn:microsoft.com/office/officeart/2008/layout/LinedList"/>
    <dgm:cxn modelId="{FC250D5C-1703-4740-A66A-1A8FFAA239A7}" type="presParOf" srcId="{57D81BC6-65AA-429D-8BCD-ED75A8B77940}" destId="{F241C7FC-0EC6-4047-9C4A-F64984A2AADE}" srcOrd="0" destOrd="0" presId="urn:microsoft.com/office/officeart/2008/layout/LinedList"/>
    <dgm:cxn modelId="{EB7334F1-0F20-4B3B-B2D6-75670E83E3DA}" type="presParOf" srcId="{57D81BC6-65AA-429D-8BCD-ED75A8B77940}" destId="{851D9CEA-05F4-41D1-BF69-D64B75AF3337}" srcOrd="1" destOrd="0" presId="urn:microsoft.com/office/officeart/2008/layout/LinedList"/>
    <dgm:cxn modelId="{091A08DF-459B-4306-BA19-033C198B1B39}" type="presParOf" srcId="{57D81BC6-65AA-429D-8BCD-ED75A8B77940}" destId="{EFA58BC7-DAE9-4039-BBF6-3F09BE674FD9}" srcOrd="2" destOrd="0" presId="urn:microsoft.com/office/officeart/2008/layout/LinedList"/>
    <dgm:cxn modelId="{6EE1B4B2-5803-419C-8465-63387AA461E8}" type="presParOf" srcId="{D286858C-06F8-42D8-A81C-15F562A86C7F}" destId="{D6EA404E-F68D-4A26-AC45-C5B7F55056B5}" srcOrd="2" destOrd="0" presId="urn:microsoft.com/office/officeart/2008/layout/LinedList"/>
    <dgm:cxn modelId="{D6E3C2F3-7EE2-4B76-8B32-468D8995475B}" type="presParOf" srcId="{D286858C-06F8-42D8-A81C-15F562A86C7F}" destId="{7C064C98-2ED1-4267-87BB-986939994E77}" srcOrd="3" destOrd="0" presId="urn:microsoft.com/office/officeart/2008/layout/LinedList"/>
    <dgm:cxn modelId="{B9D4D50F-44D9-418B-B2CC-6F0810FAF65D}" type="presParOf" srcId="{D286858C-06F8-42D8-A81C-15F562A86C7F}" destId="{9346280E-575B-4C55-A593-00588978A892}" srcOrd="4" destOrd="0" presId="urn:microsoft.com/office/officeart/2008/layout/LinedList"/>
    <dgm:cxn modelId="{4A25844A-9388-40FC-A595-507845C59239}" type="presParOf" srcId="{9346280E-575B-4C55-A593-00588978A892}" destId="{275F34E0-38D9-4337-936E-D3F2E07ED5CE}" srcOrd="0" destOrd="0" presId="urn:microsoft.com/office/officeart/2008/layout/LinedList"/>
    <dgm:cxn modelId="{C7971BA0-3D17-4F44-B4B4-5C659974C290}" type="presParOf" srcId="{9346280E-575B-4C55-A593-00588978A892}" destId="{997158E8-1843-44DF-B638-63E3B0A70234}" srcOrd="1" destOrd="0" presId="urn:microsoft.com/office/officeart/2008/layout/LinedList"/>
    <dgm:cxn modelId="{66992348-A4B3-49D1-9D11-EC671C6F987F}" type="presParOf" srcId="{9346280E-575B-4C55-A593-00588978A892}" destId="{0561B675-5E1E-4308-BA15-103BEC65B185}" srcOrd="2" destOrd="0" presId="urn:microsoft.com/office/officeart/2008/layout/LinedList"/>
    <dgm:cxn modelId="{8876A264-07CA-4B27-B1AE-50C524ED9094}" type="presParOf" srcId="{D286858C-06F8-42D8-A81C-15F562A86C7F}" destId="{BD169C33-35F4-49CD-B191-D91EAC6F6CFA}" srcOrd="5" destOrd="0" presId="urn:microsoft.com/office/officeart/2008/layout/LinedList"/>
    <dgm:cxn modelId="{642AAFCD-398E-40E2-A110-1CD8CDDD4C8F}" type="presParOf" srcId="{D286858C-06F8-42D8-A81C-15F562A86C7F}" destId="{45EB814E-E78F-4F4E-A679-4790171A850B}" srcOrd="6" destOrd="0" presId="urn:microsoft.com/office/officeart/2008/layout/LinedList"/>
    <dgm:cxn modelId="{A7BE3AB0-E690-41F7-B7B8-DE39DB4901CF}" type="presParOf" srcId="{D286858C-06F8-42D8-A81C-15F562A86C7F}" destId="{35C0742F-A43D-4C8B-BDA7-F5C9E9D0FE8C}" srcOrd="7" destOrd="0" presId="urn:microsoft.com/office/officeart/2008/layout/LinedList"/>
    <dgm:cxn modelId="{B47931C0-C52E-47B0-9967-DAB0F81EA919}" type="presParOf" srcId="{35C0742F-A43D-4C8B-BDA7-F5C9E9D0FE8C}" destId="{78D66CD2-5A0A-4420-B8AD-E9AD9BD8CD43}" srcOrd="0" destOrd="0" presId="urn:microsoft.com/office/officeart/2008/layout/LinedList"/>
    <dgm:cxn modelId="{8E178EBE-839F-4485-8F32-3112E7C28364}" type="presParOf" srcId="{35C0742F-A43D-4C8B-BDA7-F5C9E9D0FE8C}" destId="{76EEC6F1-0EC6-4C2A-801F-95390D9813EC}" srcOrd="1" destOrd="0" presId="urn:microsoft.com/office/officeart/2008/layout/LinedList"/>
    <dgm:cxn modelId="{9B16E31D-F18E-4488-A5BA-C6045A7C7AB0}" type="presParOf" srcId="{35C0742F-A43D-4C8B-BDA7-F5C9E9D0FE8C}" destId="{7698BA73-69AA-469C-93F4-8F23D8A9C128}" srcOrd="2" destOrd="0" presId="urn:microsoft.com/office/officeart/2008/layout/LinedList"/>
    <dgm:cxn modelId="{77C1326D-80DF-4819-8095-1E3EE878292E}" type="presParOf" srcId="{D286858C-06F8-42D8-A81C-15F562A86C7F}" destId="{119D91B4-EF52-4EB8-96E3-2176397FB700}" srcOrd="8" destOrd="0" presId="urn:microsoft.com/office/officeart/2008/layout/LinedList"/>
    <dgm:cxn modelId="{1BDE3873-9D4B-4829-933A-9099BF97B3F9}" type="presParOf" srcId="{D286858C-06F8-42D8-A81C-15F562A86C7F}" destId="{096ED773-8102-49F6-8F25-3D5D2F7A74D6}" srcOrd="9" destOrd="0" presId="urn:microsoft.com/office/officeart/2008/layout/LinedList"/>
    <dgm:cxn modelId="{698686A5-5902-43F7-8AF6-98B20F8532AE}" type="presParOf" srcId="{1CDA88A8-7323-4D99-9471-B3CB42D1615D}" destId="{266B0CE9-9CCC-480C-A31A-DDBEE9EA63BD}" srcOrd="2" destOrd="0" presId="urn:microsoft.com/office/officeart/2008/layout/LinedList"/>
    <dgm:cxn modelId="{C1568FBA-A7ED-49AA-A31E-013E4FA5E5AD}" type="presParOf" srcId="{1CDA88A8-7323-4D99-9471-B3CB42D1615D}" destId="{DFAEA518-8F42-4870-8188-293916912594}" srcOrd="3" destOrd="0" presId="urn:microsoft.com/office/officeart/2008/layout/LinedList"/>
    <dgm:cxn modelId="{51A7C72B-7FE4-4D86-A4F1-EA39CCC09306}" type="presParOf" srcId="{DFAEA518-8F42-4870-8188-293916912594}" destId="{737B8AD5-2F47-403D-88B3-0B4224F9ECC2}" srcOrd="0" destOrd="0" presId="urn:microsoft.com/office/officeart/2008/layout/LinedList"/>
    <dgm:cxn modelId="{3AF4EF3A-2BAC-4235-9005-2793E6F46FE5}" type="presParOf" srcId="{DFAEA518-8F42-4870-8188-293916912594}" destId="{D5F96201-AB84-40B2-8B76-F7AAE6A2EE57}" srcOrd="1" destOrd="0" presId="urn:microsoft.com/office/officeart/2008/layout/LinedList"/>
    <dgm:cxn modelId="{56C8F270-199D-4BDB-AC2E-620AE7964B5F}" type="presParOf" srcId="{D5F96201-AB84-40B2-8B76-F7AAE6A2EE57}" destId="{F5B399D2-203A-4250-A8BE-1573B03A7DF7}" srcOrd="0" destOrd="0" presId="urn:microsoft.com/office/officeart/2008/layout/LinedList"/>
    <dgm:cxn modelId="{04E56989-BEDB-4DDB-A461-542AAE43A18D}" type="presParOf" srcId="{D5F96201-AB84-40B2-8B76-F7AAE6A2EE57}" destId="{AE632940-99AD-4761-BC51-E8BC05579781}" srcOrd="1" destOrd="0" presId="urn:microsoft.com/office/officeart/2008/layout/LinedList"/>
    <dgm:cxn modelId="{0EC8C9BF-8E66-434C-88D6-6FDA8EDB4E4A}" type="presParOf" srcId="{AE632940-99AD-4761-BC51-E8BC05579781}" destId="{D6D4D157-C85E-491A-A944-3EB517B78890}" srcOrd="0" destOrd="0" presId="urn:microsoft.com/office/officeart/2008/layout/LinedList"/>
    <dgm:cxn modelId="{2C563FE1-1683-4167-A819-E27FC74FDDFB}" type="presParOf" srcId="{AE632940-99AD-4761-BC51-E8BC05579781}" destId="{EC3EB038-FD89-47C1-AE21-A77AB82B22FB}" srcOrd="1" destOrd="0" presId="urn:microsoft.com/office/officeart/2008/layout/LinedList"/>
    <dgm:cxn modelId="{9E2C67D0-849C-4169-AB73-22FDBEDC4A9C}" type="presParOf" srcId="{AE632940-99AD-4761-BC51-E8BC05579781}" destId="{C1326707-F25C-449D-9213-09E6967D6DC5}" srcOrd="2" destOrd="0" presId="urn:microsoft.com/office/officeart/2008/layout/LinedList"/>
    <dgm:cxn modelId="{76A71F23-E9C7-4539-84B2-25E0720690EB}" type="presParOf" srcId="{D5F96201-AB84-40B2-8B76-F7AAE6A2EE57}" destId="{A9023E12-19C6-4470-A0F1-42AF239BC999}" srcOrd="2" destOrd="0" presId="urn:microsoft.com/office/officeart/2008/layout/LinedList"/>
    <dgm:cxn modelId="{F8B6B5D9-5DF4-4689-84C3-9D5D81EF15DD}" type="presParOf" srcId="{D5F96201-AB84-40B2-8B76-F7AAE6A2EE57}" destId="{6B40A024-FB66-4343-9D80-E34745EBFF3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4D372A-47F1-43F8-85A3-B53EAC676C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87CEA-FBF3-4D48-B755-192F796EB9F2}">
      <dgm:prSet custT="1"/>
      <dgm:spPr/>
      <dgm:t>
        <a:bodyPr/>
        <a:lstStyle/>
        <a:p>
          <a:r>
            <a:rPr lang="en-US" sz="26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Careto (Spanish for “mask”)</a:t>
          </a:r>
        </a:p>
      </dgm:t>
    </dgm:pt>
    <dgm:pt modelId="{4950F38B-4C8B-4AF9-BDD8-10E15912EC5E}" type="parTrans" cxnId="{A9CA4598-F4FF-4E66-8AD0-D3AB77FBDDFA}">
      <dgm:prSet/>
      <dgm:spPr/>
      <dgm:t>
        <a:bodyPr/>
        <a:lstStyle/>
        <a:p>
          <a:endParaRPr lang="en-US"/>
        </a:p>
      </dgm:t>
    </dgm:pt>
    <dgm:pt modelId="{19539E4A-7383-4541-BF3E-AEE190AAF093}" type="sibTrans" cxnId="{A9CA4598-F4FF-4E66-8AD0-D3AB77FBDDFA}">
      <dgm:prSet/>
      <dgm:spPr/>
      <dgm:t>
        <a:bodyPr/>
        <a:lstStyle/>
        <a:p>
          <a:endParaRPr lang="en-US"/>
        </a:p>
      </dgm:t>
    </dgm:pt>
    <dgm:pt modelId="{3B0BEE83-FAFF-4EDD-A4D2-5AB6F47441EF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APT</a:t>
          </a:r>
        </a:p>
      </dgm:t>
    </dgm:pt>
    <dgm:pt modelId="{1AA0E456-9A2C-4BAB-9F88-6CB16F65569A}" type="parTrans" cxnId="{8C9DAEE1-6BB8-4597-B48F-607CD0C25A53}">
      <dgm:prSet/>
      <dgm:spPr/>
      <dgm:t>
        <a:bodyPr/>
        <a:lstStyle/>
        <a:p>
          <a:endParaRPr lang="en-US"/>
        </a:p>
      </dgm:t>
    </dgm:pt>
    <dgm:pt modelId="{D5C8A8AB-087B-4FC4-A88B-082F224896E2}" type="sibTrans" cxnId="{8C9DAEE1-6BB8-4597-B48F-607CD0C25A53}">
      <dgm:prSet/>
      <dgm:spPr/>
      <dgm:t>
        <a:bodyPr/>
        <a:lstStyle/>
        <a:p>
          <a:endParaRPr lang="en-US"/>
        </a:p>
      </dgm:t>
    </dgm:pt>
    <dgm:pt modelId="{24DD12E0-EAC7-44C4-A367-1C0D91625B29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Gains total control to monitor system</a:t>
          </a:r>
        </a:p>
      </dgm:t>
    </dgm:pt>
    <dgm:pt modelId="{6DBE0948-7AB8-4577-9B87-9F8AF826BCA0}" type="parTrans" cxnId="{441A3FD0-5474-4229-8D63-1EE277635A2C}">
      <dgm:prSet/>
      <dgm:spPr/>
      <dgm:t>
        <a:bodyPr/>
        <a:lstStyle/>
        <a:p>
          <a:endParaRPr lang="en-US"/>
        </a:p>
      </dgm:t>
    </dgm:pt>
    <dgm:pt modelId="{62B37722-A8F6-4A72-83A8-9EBD3CAA7024}" type="sibTrans" cxnId="{441A3FD0-5474-4229-8D63-1EE277635A2C}">
      <dgm:prSet/>
      <dgm:spPr/>
      <dgm:t>
        <a:bodyPr/>
        <a:lstStyle/>
        <a:p>
          <a:endParaRPr lang="en-US"/>
        </a:p>
      </dgm:t>
    </dgm:pt>
    <dgm:pt modelId="{EB103AF9-DF15-4930-9241-F1EF921B7180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Controls infrastructure elements on target network</a:t>
          </a:r>
        </a:p>
      </dgm:t>
    </dgm:pt>
    <dgm:pt modelId="{2AED123E-1336-4F53-909A-9F1FAA378402}" type="parTrans" cxnId="{40804F1F-32C8-4B1E-B6B3-D793671F1C3F}">
      <dgm:prSet/>
      <dgm:spPr/>
      <dgm:t>
        <a:bodyPr/>
        <a:lstStyle/>
        <a:p>
          <a:endParaRPr lang="en-US"/>
        </a:p>
      </dgm:t>
    </dgm:pt>
    <dgm:pt modelId="{2E313BA5-DB85-4436-8A46-105C96AB297A}" type="sibTrans" cxnId="{40804F1F-32C8-4B1E-B6B3-D793671F1C3F}">
      <dgm:prSet/>
      <dgm:spPr/>
      <dgm:t>
        <a:bodyPr/>
        <a:lstStyle/>
        <a:p>
          <a:endParaRPr lang="en-US"/>
        </a:p>
      </dgm:t>
    </dgm:pt>
    <dgm:pt modelId="{29DFDBF1-23B8-45DA-811F-3D49245A9B85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Covers its tracks</a:t>
          </a:r>
        </a:p>
      </dgm:t>
    </dgm:pt>
    <dgm:pt modelId="{31FC5F7C-85FE-49D5-9A03-59AB3A7D09C3}" type="parTrans" cxnId="{FC544F4E-A5A6-4447-9707-1033BB396C2C}">
      <dgm:prSet/>
      <dgm:spPr/>
      <dgm:t>
        <a:bodyPr/>
        <a:lstStyle/>
        <a:p>
          <a:endParaRPr lang="en-US"/>
        </a:p>
      </dgm:t>
    </dgm:pt>
    <dgm:pt modelId="{AD7CA435-A569-4A3E-80C6-AE79AB6E3DE5}" type="sibTrans" cxnId="{FC544F4E-A5A6-4447-9707-1033BB396C2C}">
      <dgm:prSet/>
      <dgm:spPr/>
      <dgm:t>
        <a:bodyPr/>
        <a:lstStyle/>
        <a:p>
          <a:endParaRPr lang="en-US"/>
        </a:p>
      </dgm:t>
    </dgm:pt>
    <dgm:pt modelId="{725A7C73-6EF3-453C-9BB9-9B22638CE0A7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Steals massive amounts of information</a:t>
          </a:r>
        </a:p>
      </dgm:t>
    </dgm:pt>
    <dgm:pt modelId="{38364B22-CB08-49E8-BAF5-C6EA45E35084}" type="parTrans" cxnId="{124AFA63-E7E0-41C7-AB50-316884090183}">
      <dgm:prSet/>
      <dgm:spPr/>
      <dgm:t>
        <a:bodyPr/>
        <a:lstStyle/>
        <a:p>
          <a:endParaRPr lang="en-US"/>
        </a:p>
      </dgm:t>
    </dgm:pt>
    <dgm:pt modelId="{E3393CC2-EB49-4F44-9337-8BA80CDB9A87}" type="sibTrans" cxnId="{124AFA63-E7E0-41C7-AB50-316884090183}">
      <dgm:prSet/>
      <dgm:spPr/>
      <dgm:t>
        <a:bodyPr/>
        <a:lstStyle/>
        <a:p>
          <a:endParaRPr lang="en-US"/>
        </a:p>
      </dgm:t>
    </dgm:pt>
    <dgm:pt modelId="{1CDA88A8-7323-4D99-9471-B3CB42D1615D}" type="pres">
      <dgm:prSet presAssocID="{C94D372A-47F1-43F8-85A3-B53EAC676C6C}" presName="vert0" presStyleCnt="0">
        <dgm:presLayoutVars>
          <dgm:dir/>
          <dgm:animOne val="branch"/>
          <dgm:animLvl val="lvl"/>
        </dgm:presLayoutVars>
      </dgm:prSet>
      <dgm:spPr/>
    </dgm:pt>
    <dgm:pt modelId="{0005E90A-546D-42DE-A238-EA618640AD7D}" type="pres">
      <dgm:prSet presAssocID="{EA387CEA-FBF3-4D48-B755-192F796EB9F2}" presName="thickLine" presStyleLbl="alignNode1" presStyleIdx="0" presStyleCnt="1"/>
      <dgm:spPr/>
    </dgm:pt>
    <dgm:pt modelId="{6C400529-DFA9-498E-82E4-A6BAFDEFF052}" type="pres">
      <dgm:prSet presAssocID="{EA387CEA-FBF3-4D48-B755-192F796EB9F2}" presName="horz1" presStyleCnt="0"/>
      <dgm:spPr/>
    </dgm:pt>
    <dgm:pt modelId="{C393821F-BF36-453E-9132-3F21D74FC112}" type="pres">
      <dgm:prSet presAssocID="{EA387CEA-FBF3-4D48-B755-192F796EB9F2}" presName="tx1" presStyleLbl="revTx" presStyleIdx="0" presStyleCnt="6"/>
      <dgm:spPr/>
    </dgm:pt>
    <dgm:pt modelId="{D286858C-06F8-42D8-A81C-15F562A86C7F}" type="pres">
      <dgm:prSet presAssocID="{EA387CEA-FBF3-4D48-B755-192F796EB9F2}" presName="vert1" presStyleCnt="0"/>
      <dgm:spPr/>
    </dgm:pt>
    <dgm:pt modelId="{B3A757F3-E64C-4FE4-BC81-F4F01B7C9091}" type="pres">
      <dgm:prSet presAssocID="{3B0BEE83-FAFF-4EDD-A4D2-5AB6F47441EF}" presName="vertSpace2a" presStyleCnt="0"/>
      <dgm:spPr/>
    </dgm:pt>
    <dgm:pt modelId="{57D81BC6-65AA-429D-8BCD-ED75A8B77940}" type="pres">
      <dgm:prSet presAssocID="{3B0BEE83-FAFF-4EDD-A4D2-5AB6F47441EF}" presName="horz2" presStyleCnt="0"/>
      <dgm:spPr/>
    </dgm:pt>
    <dgm:pt modelId="{F241C7FC-0EC6-4047-9C4A-F64984A2AADE}" type="pres">
      <dgm:prSet presAssocID="{3B0BEE83-FAFF-4EDD-A4D2-5AB6F47441EF}" presName="horzSpace2" presStyleCnt="0"/>
      <dgm:spPr/>
    </dgm:pt>
    <dgm:pt modelId="{851D9CEA-05F4-41D1-BF69-D64B75AF3337}" type="pres">
      <dgm:prSet presAssocID="{3B0BEE83-FAFF-4EDD-A4D2-5AB6F47441EF}" presName="tx2" presStyleLbl="revTx" presStyleIdx="1" presStyleCnt="6"/>
      <dgm:spPr/>
    </dgm:pt>
    <dgm:pt modelId="{EFA58BC7-DAE9-4039-BBF6-3F09BE674FD9}" type="pres">
      <dgm:prSet presAssocID="{3B0BEE83-FAFF-4EDD-A4D2-5AB6F47441EF}" presName="vert2" presStyleCnt="0"/>
      <dgm:spPr/>
    </dgm:pt>
    <dgm:pt modelId="{D6EA404E-F68D-4A26-AC45-C5B7F55056B5}" type="pres">
      <dgm:prSet presAssocID="{3B0BEE83-FAFF-4EDD-A4D2-5AB6F47441EF}" presName="thinLine2b" presStyleLbl="callout" presStyleIdx="0" presStyleCnt="5"/>
      <dgm:spPr/>
    </dgm:pt>
    <dgm:pt modelId="{7C064C98-2ED1-4267-87BB-986939994E77}" type="pres">
      <dgm:prSet presAssocID="{3B0BEE83-FAFF-4EDD-A4D2-5AB6F47441EF}" presName="vertSpace2b" presStyleCnt="0"/>
      <dgm:spPr/>
    </dgm:pt>
    <dgm:pt modelId="{F6822984-7F0A-4C08-B133-D95FD34EF9FC}" type="pres">
      <dgm:prSet presAssocID="{24DD12E0-EAC7-44C4-A367-1C0D91625B29}" presName="horz2" presStyleCnt="0"/>
      <dgm:spPr/>
    </dgm:pt>
    <dgm:pt modelId="{C3EAB46D-B60C-44F2-B9DA-EDAA8A8D74B6}" type="pres">
      <dgm:prSet presAssocID="{24DD12E0-EAC7-44C4-A367-1C0D91625B29}" presName="horzSpace2" presStyleCnt="0"/>
      <dgm:spPr/>
    </dgm:pt>
    <dgm:pt modelId="{CA6761A8-A846-446C-AC7D-4B5978B7CED3}" type="pres">
      <dgm:prSet presAssocID="{24DD12E0-EAC7-44C4-A367-1C0D91625B29}" presName="tx2" presStyleLbl="revTx" presStyleIdx="2" presStyleCnt="6"/>
      <dgm:spPr/>
    </dgm:pt>
    <dgm:pt modelId="{AE82C7B2-EA81-4F44-98CE-85CFBED887E4}" type="pres">
      <dgm:prSet presAssocID="{24DD12E0-EAC7-44C4-A367-1C0D91625B29}" presName="vert2" presStyleCnt="0"/>
      <dgm:spPr/>
    </dgm:pt>
    <dgm:pt modelId="{4E4B1AE0-A03F-4EFF-B24E-C1CB50BA4E48}" type="pres">
      <dgm:prSet presAssocID="{24DD12E0-EAC7-44C4-A367-1C0D91625B29}" presName="thinLine2b" presStyleLbl="callout" presStyleIdx="1" presStyleCnt="5"/>
      <dgm:spPr/>
    </dgm:pt>
    <dgm:pt modelId="{0909374A-9E42-4118-9E6D-2B4A73A45757}" type="pres">
      <dgm:prSet presAssocID="{24DD12E0-EAC7-44C4-A367-1C0D91625B29}" presName="vertSpace2b" presStyleCnt="0"/>
      <dgm:spPr/>
    </dgm:pt>
    <dgm:pt modelId="{8D77ECD2-BABB-4569-93DC-63D232F40227}" type="pres">
      <dgm:prSet presAssocID="{EB103AF9-DF15-4930-9241-F1EF921B7180}" presName="horz2" presStyleCnt="0"/>
      <dgm:spPr/>
    </dgm:pt>
    <dgm:pt modelId="{B458D9B0-34B8-4FD0-BD85-64D7A49B7682}" type="pres">
      <dgm:prSet presAssocID="{EB103AF9-DF15-4930-9241-F1EF921B7180}" presName="horzSpace2" presStyleCnt="0"/>
      <dgm:spPr/>
    </dgm:pt>
    <dgm:pt modelId="{4BA78F59-E6A8-4F13-9DFD-F18DB9AD984D}" type="pres">
      <dgm:prSet presAssocID="{EB103AF9-DF15-4930-9241-F1EF921B7180}" presName="tx2" presStyleLbl="revTx" presStyleIdx="3" presStyleCnt="6"/>
      <dgm:spPr/>
    </dgm:pt>
    <dgm:pt modelId="{1EF75E6C-2FE7-4BFD-A149-806DE67C5572}" type="pres">
      <dgm:prSet presAssocID="{EB103AF9-DF15-4930-9241-F1EF921B7180}" presName="vert2" presStyleCnt="0"/>
      <dgm:spPr/>
    </dgm:pt>
    <dgm:pt modelId="{61A18439-388B-49DD-BC72-EE9D4CD0E55E}" type="pres">
      <dgm:prSet presAssocID="{EB103AF9-DF15-4930-9241-F1EF921B7180}" presName="thinLine2b" presStyleLbl="callout" presStyleIdx="2" presStyleCnt="5"/>
      <dgm:spPr/>
    </dgm:pt>
    <dgm:pt modelId="{B2171D60-03A2-417C-8FA6-B479FBF402ED}" type="pres">
      <dgm:prSet presAssocID="{EB103AF9-DF15-4930-9241-F1EF921B7180}" presName="vertSpace2b" presStyleCnt="0"/>
      <dgm:spPr/>
    </dgm:pt>
    <dgm:pt modelId="{7176B44A-F205-412C-BE24-21A76B7DC0E7}" type="pres">
      <dgm:prSet presAssocID="{29DFDBF1-23B8-45DA-811F-3D49245A9B85}" presName="horz2" presStyleCnt="0"/>
      <dgm:spPr/>
    </dgm:pt>
    <dgm:pt modelId="{17FC2E0A-72F7-4606-A48E-3D6A75A2F27B}" type="pres">
      <dgm:prSet presAssocID="{29DFDBF1-23B8-45DA-811F-3D49245A9B85}" presName="horzSpace2" presStyleCnt="0"/>
      <dgm:spPr/>
    </dgm:pt>
    <dgm:pt modelId="{2AF3C0BB-6837-49CC-8793-06F52506F318}" type="pres">
      <dgm:prSet presAssocID="{29DFDBF1-23B8-45DA-811F-3D49245A9B85}" presName="tx2" presStyleLbl="revTx" presStyleIdx="4" presStyleCnt="6"/>
      <dgm:spPr/>
    </dgm:pt>
    <dgm:pt modelId="{B4E72BBD-5B70-49C4-B667-66BD4BFF733C}" type="pres">
      <dgm:prSet presAssocID="{29DFDBF1-23B8-45DA-811F-3D49245A9B85}" presName="vert2" presStyleCnt="0"/>
      <dgm:spPr/>
    </dgm:pt>
    <dgm:pt modelId="{8240B7CA-571B-46B2-9E41-EF0C6F9924DC}" type="pres">
      <dgm:prSet presAssocID="{29DFDBF1-23B8-45DA-811F-3D49245A9B85}" presName="thinLine2b" presStyleLbl="callout" presStyleIdx="3" presStyleCnt="5"/>
      <dgm:spPr/>
    </dgm:pt>
    <dgm:pt modelId="{9AD534EF-3FE3-4F0F-B605-BC4E9123895F}" type="pres">
      <dgm:prSet presAssocID="{29DFDBF1-23B8-45DA-811F-3D49245A9B85}" presName="vertSpace2b" presStyleCnt="0"/>
      <dgm:spPr/>
    </dgm:pt>
    <dgm:pt modelId="{66F42D4E-6AB9-4C6F-90A0-32B2409688B3}" type="pres">
      <dgm:prSet presAssocID="{725A7C73-6EF3-453C-9BB9-9B22638CE0A7}" presName="horz2" presStyleCnt="0"/>
      <dgm:spPr/>
    </dgm:pt>
    <dgm:pt modelId="{6E4DCAEE-E0C2-46C3-B94A-FB498FCD94F7}" type="pres">
      <dgm:prSet presAssocID="{725A7C73-6EF3-453C-9BB9-9B22638CE0A7}" presName="horzSpace2" presStyleCnt="0"/>
      <dgm:spPr/>
    </dgm:pt>
    <dgm:pt modelId="{E02AE2F5-76E0-4852-90F1-13E74FD9AD9D}" type="pres">
      <dgm:prSet presAssocID="{725A7C73-6EF3-453C-9BB9-9B22638CE0A7}" presName="tx2" presStyleLbl="revTx" presStyleIdx="5" presStyleCnt="6"/>
      <dgm:spPr/>
    </dgm:pt>
    <dgm:pt modelId="{C2C8D5DE-4DD6-4850-B449-E10ACFC2C240}" type="pres">
      <dgm:prSet presAssocID="{725A7C73-6EF3-453C-9BB9-9B22638CE0A7}" presName="vert2" presStyleCnt="0"/>
      <dgm:spPr/>
    </dgm:pt>
    <dgm:pt modelId="{8D830C07-190A-4366-A3F6-75AB232B89C0}" type="pres">
      <dgm:prSet presAssocID="{725A7C73-6EF3-453C-9BB9-9B22638CE0A7}" presName="thinLine2b" presStyleLbl="callout" presStyleIdx="4" presStyleCnt="5"/>
      <dgm:spPr/>
    </dgm:pt>
    <dgm:pt modelId="{A569DE8B-0E46-4CD3-A9C4-0184FFE079FE}" type="pres">
      <dgm:prSet presAssocID="{725A7C73-6EF3-453C-9BB9-9B22638CE0A7}" presName="vertSpace2b" presStyleCnt="0"/>
      <dgm:spPr/>
    </dgm:pt>
  </dgm:ptLst>
  <dgm:cxnLst>
    <dgm:cxn modelId="{D65BB213-C621-4287-BD7D-3F3C42473F5F}" type="presOf" srcId="{29DFDBF1-23B8-45DA-811F-3D49245A9B85}" destId="{2AF3C0BB-6837-49CC-8793-06F52506F318}" srcOrd="0" destOrd="0" presId="urn:microsoft.com/office/officeart/2008/layout/LinedList"/>
    <dgm:cxn modelId="{40804F1F-32C8-4B1E-B6B3-D793671F1C3F}" srcId="{EA387CEA-FBF3-4D48-B755-192F796EB9F2}" destId="{EB103AF9-DF15-4930-9241-F1EF921B7180}" srcOrd="2" destOrd="0" parTransId="{2AED123E-1336-4F53-909A-9F1FAA378402}" sibTransId="{2E313BA5-DB85-4436-8A46-105C96AB297A}"/>
    <dgm:cxn modelId="{6DFE6B60-21F6-43B6-900E-4F8FDC15F59C}" type="presOf" srcId="{3B0BEE83-FAFF-4EDD-A4D2-5AB6F47441EF}" destId="{851D9CEA-05F4-41D1-BF69-D64B75AF3337}" srcOrd="0" destOrd="0" presId="urn:microsoft.com/office/officeart/2008/layout/LinedList"/>
    <dgm:cxn modelId="{124AFA63-E7E0-41C7-AB50-316884090183}" srcId="{EA387CEA-FBF3-4D48-B755-192F796EB9F2}" destId="{725A7C73-6EF3-453C-9BB9-9B22638CE0A7}" srcOrd="4" destOrd="0" parTransId="{38364B22-CB08-49E8-BAF5-C6EA45E35084}" sibTransId="{E3393CC2-EB49-4F44-9337-8BA80CDB9A87}"/>
    <dgm:cxn modelId="{FC544F4E-A5A6-4447-9707-1033BB396C2C}" srcId="{EA387CEA-FBF3-4D48-B755-192F796EB9F2}" destId="{29DFDBF1-23B8-45DA-811F-3D49245A9B85}" srcOrd="3" destOrd="0" parTransId="{31FC5F7C-85FE-49D5-9A03-59AB3A7D09C3}" sibTransId="{AD7CA435-A569-4A3E-80C6-AE79AB6E3DE5}"/>
    <dgm:cxn modelId="{FB8CA493-8C72-4FDF-8162-AD8147547EB1}" type="presOf" srcId="{C94D372A-47F1-43F8-85A3-B53EAC676C6C}" destId="{1CDA88A8-7323-4D99-9471-B3CB42D1615D}" srcOrd="0" destOrd="0" presId="urn:microsoft.com/office/officeart/2008/layout/LinedList"/>
    <dgm:cxn modelId="{A9CA4598-F4FF-4E66-8AD0-D3AB77FBDDFA}" srcId="{C94D372A-47F1-43F8-85A3-B53EAC676C6C}" destId="{EA387CEA-FBF3-4D48-B755-192F796EB9F2}" srcOrd="0" destOrd="0" parTransId="{4950F38B-4C8B-4AF9-BDD8-10E15912EC5E}" sibTransId="{19539E4A-7383-4541-BF3E-AEE190AAF093}"/>
    <dgm:cxn modelId="{DFA3BF9D-03DD-4BF1-9535-AFC662704C83}" type="presOf" srcId="{EB103AF9-DF15-4930-9241-F1EF921B7180}" destId="{4BA78F59-E6A8-4F13-9DFD-F18DB9AD984D}" srcOrd="0" destOrd="0" presId="urn:microsoft.com/office/officeart/2008/layout/LinedList"/>
    <dgm:cxn modelId="{09488FBC-D4C8-42C0-AABE-CDFE0599FCA2}" type="presOf" srcId="{24DD12E0-EAC7-44C4-A367-1C0D91625B29}" destId="{CA6761A8-A846-446C-AC7D-4B5978B7CED3}" srcOrd="0" destOrd="0" presId="urn:microsoft.com/office/officeart/2008/layout/LinedList"/>
    <dgm:cxn modelId="{441A3FD0-5474-4229-8D63-1EE277635A2C}" srcId="{EA387CEA-FBF3-4D48-B755-192F796EB9F2}" destId="{24DD12E0-EAC7-44C4-A367-1C0D91625B29}" srcOrd="1" destOrd="0" parTransId="{6DBE0948-7AB8-4577-9B87-9F8AF826BCA0}" sibTransId="{62B37722-A8F6-4A72-83A8-9EBD3CAA7024}"/>
    <dgm:cxn modelId="{8C9DAEE1-6BB8-4597-B48F-607CD0C25A53}" srcId="{EA387CEA-FBF3-4D48-B755-192F796EB9F2}" destId="{3B0BEE83-FAFF-4EDD-A4D2-5AB6F47441EF}" srcOrd="0" destOrd="0" parTransId="{1AA0E456-9A2C-4BAB-9F88-6CB16F65569A}" sibTransId="{D5C8A8AB-087B-4FC4-A88B-082F224896E2}"/>
    <dgm:cxn modelId="{51B143EB-C06B-48D4-8B81-3719253A8366}" type="presOf" srcId="{EA387CEA-FBF3-4D48-B755-192F796EB9F2}" destId="{C393821F-BF36-453E-9132-3F21D74FC112}" srcOrd="0" destOrd="0" presId="urn:microsoft.com/office/officeart/2008/layout/LinedList"/>
    <dgm:cxn modelId="{153090FF-BA35-4F17-868B-BF2BCFEFCD43}" type="presOf" srcId="{725A7C73-6EF3-453C-9BB9-9B22638CE0A7}" destId="{E02AE2F5-76E0-4852-90F1-13E74FD9AD9D}" srcOrd="0" destOrd="0" presId="urn:microsoft.com/office/officeart/2008/layout/LinedList"/>
    <dgm:cxn modelId="{440ABBEA-BCD5-481E-83C5-F9D199491F43}" type="presParOf" srcId="{1CDA88A8-7323-4D99-9471-B3CB42D1615D}" destId="{0005E90A-546D-42DE-A238-EA618640AD7D}" srcOrd="0" destOrd="0" presId="urn:microsoft.com/office/officeart/2008/layout/LinedList"/>
    <dgm:cxn modelId="{91A55295-AABA-4F5D-B71B-574DEE4200C9}" type="presParOf" srcId="{1CDA88A8-7323-4D99-9471-B3CB42D1615D}" destId="{6C400529-DFA9-498E-82E4-A6BAFDEFF052}" srcOrd="1" destOrd="0" presId="urn:microsoft.com/office/officeart/2008/layout/LinedList"/>
    <dgm:cxn modelId="{89F35DA8-4CEF-4B14-9A1E-95B49EA16306}" type="presParOf" srcId="{6C400529-DFA9-498E-82E4-A6BAFDEFF052}" destId="{C393821F-BF36-453E-9132-3F21D74FC112}" srcOrd="0" destOrd="0" presId="urn:microsoft.com/office/officeart/2008/layout/LinedList"/>
    <dgm:cxn modelId="{48DCB3BC-0C95-46AD-A5B7-ED8A4481F9E9}" type="presParOf" srcId="{6C400529-DFA9-498E-82E4-A6BAFDEFF052}" destId="{D286858C-06F8-42D8-A81C-15F562A86C7F}" srcOrd="1" destOrd="0" presId="urn:microsoft.com/office/officeart/2008/layout/LinedList"/>
    <dgm:cxn modelId="{34D6DB28-C449-4F20-9453-05257AF7E971}" type="presParOf" srcId="{D286858C-06F8-42D8-A81C-15F562A86C7F}" destId="{B3A757F3-E64C-4FE4-BC81-F4F01B7C9091}" srcOrd="0" destOrd="0" presId="urn:microsoft.com/office/officeart/2008/layout/LinedList"/>
    <dgm:cxn modelId="{167A3CC4-3E2C-4CED-92B6-4A6925114DA0}" type="presParOf" srcId="{D286858C-06F8-42D8-A81C-15F562A86C7F}" destId="{57D81BC6-65AA-429D-8BCD-ED75A8B77940}" srcOrd="1" destOrd="0" presId="urn:microsoft.com/office/officeart/2008/layout/LinedList"/>
    <dgm:cxn modelId="{FC250D5C-1703-4740-A66A-1A8FFAA239A7}" type="presParOf" srcId="{57D81BC6-65AA-429D-8BCD-ED75A8B77940}" destId="{F241C7FC-0EC6-4047-9C4A-F64984A2AADE}" srcOrd="0" destOrd="0" presId="urn:microsoft.com/office/officeart/2008/layout/LinedList"/>
    <dgm:cxn modelId="{EB7334F1-0F20-4B3B-B2D6-75670E83E3DA}" type="presParOf" srcId="{57D81BC6-65AA-429D-8BCD-ED75A8B77940}" destId="{851D9CEA-05F4-41D1-BF69-D64B75AF3337}" srcOrd="1" destOrd="0" presId="urn:microsoft.com/office/officeart/2008/layout/LinedList"/>
    <dgm:cxn modelId="{091A08DF-459B-4306-BA19-033C198B1B39}" type="presParOf" srcId="{57D81BC6-65AA-429D-8BCD-ED75A8B77940}" destId="{EFA58BC7-DAE9-4039-BBF6-3F09BE674FD9}" srcOrd="2" destOrd="0" presId="urn:microsoft.com/office/officeart/2008/layout/LinedList"/>
    <dgm:cxn modelId="{6EE1B4B2-5803-419C-8465-63387AA461E8}" type="presParOf" srcId="{D286858C-06F8-42D8-A81C-15F562A86C7F}" destId="{D6EA404E-F68D-4A26-AC45-C5B7F55056B5}" srcOrd="2" destOrd="0" presId="urn:microsoft.com/office/officeart/2008/layout/LinedList"/>
    <dgm:cxn modelId="{D6E3C2F3-7EE2-4B76-8B32-468D8995475B}" type="presParOf" srcId="{D286858C-06F8-42D8-A81C-15F562A86C7F}" destId="{7C064C98-2ED1-4267-87BB-986939994E77}" srcOrd="3" destOrd="0" presId="urn:microsoft.com/office/officeart/2008/layout/LinedList"/>
    <dgm:cxn modelId="{4BE611EC-4FA9-431D-823F-FCEEB0951CD5}" type="presParOf" srcId="{D286858C-06F8-42D8-A81C-15F562A86C7F}" destId="{F6822984-7F0A-4C08-B133-D95FD34EF9FC}" srcOrd="4" destOrd="0" presId="urn:microsoft.com/office/officeart/2008/layout/LinedList"/>
    <dgm:cxn modelId="{AFC2A714-6346-49D2-84A8-56C52B498C72}" type="presParOf" srcId="{F6822984-7F0A-4C08-B133-D95FD34EF9FC}" destId="{C3EAB46D-B60C-44F2-B9DA-EDAA8A8D74B6}" srcOrd="0" destOrd="0" presId="urn:microsoft.com/office/officeart/2008/layout/LinedList"/>
    <dgm:cxn modelId="{B71FEF73-BA09-40B8-8DA3-2CEC563714C7}" type="presParOf" srcId="{F6822984-7F0A-4C08-B133-D95FD34EF9FC}" destId="{CA6761A8-A846-446C-AC7D-4B5978B7CED3}" srcOrd="1" destOrd="0" presId="urn:microsoft.com/office/officeart/2008/layout/LinedList"/>
    <dgm:cxn modelId="{8BA7BFEF-66B2-4D48-8BA0-D2CA0FE01FBE}" type="presParOf" srcId="{F6822984-7F0A-4C08-B133-D95FD34EF9FC}" destId="{AE82C7B2-EA81-4F44-98CE-85CFBED887E4}" srcOrd="2" destOrd="0" presId="urn:microsoft.com/office/officeart/2008/layout/LinedList"/>
    <dgm:cxn modelId="{43C0E1EA-FFC5-470D-81A0-C8B036012262}" type="presParOf" srcId="{D286858C-06F8-42D8-A81C-15F562A86C7F}" destId="{4E4B1AE0-A03F-4EFF-B24E-C1CB50BA4E48}" srcOrd="5" destOrd="0" presId="urn:microsoft.com/office/officeart/2008/layout/LinedList"/>
    <dgm:cxn modelId="{90A6AD92-8C3F-44A5-8367-68E9C2AD1425}" type="presParOf" srcId="{D286858C-06F8-42D8-A81C-15F562A86C7F}" destId="{0909374A-9E42-4118-9E6D-2B4A73A45757}" srcOrd="6" destOrd="0" presId="urn:microsoft.com/office/officeart/2008/layout/LinedList"/>
    <dgm:cxn modelId="{529A89D1-85EE-45E1-A7C2-FD840C9A5334}" type="presParOf" srcId="{D286858C-06F8-42D8-A81C-15F562A86C7F}" destId="{8D77ECD2-BABB-4569-93DC-63D232F40227}" srcOrd="7" destOrd="0" presId="urn:microsoft.com/office/officeart/2008/layout/LinedList"/>
    <dgm:cxn modelId="{2D17B485-E572-42A7-8776-C610FBE68223}" type="presParOf" srcId="{8D77ECD2-BABB-4569-93DC-63D232F40227}" destId="{B458D9B0-34B8-4FD0-BD85-64D7A49B7682}" srcOrd="0" destOrd="0" presId="urn:microsoft.com/office/officeart/2008/layout/LinedList"/>
    <dgm:cxn modelId="{4B01D207-64D2-4117-B368-A16F079AFBDF}" type="presParOf" srcId="{8D77ECD2-BABB-4569-93DC-63D232F40227}" destId="{4BA78F59-E6A8-4F13-9DFD-F18DB9AD984D}" srcOrd="1" destOrd="0" presId="urn:microsoft.com/office/officeart/2008/layout/LinedList"/>
    <dgm:cxn modelId="{5F20413E-1ECF-499C-84A9-B3045C45D9B2}" type="presParOf" srcId="{8D77ECD2-BABB-4569-93DC-63D232F40227}" destId="{1EF75E6C-2FE7-4BFD-A149-806DE67C5572}" srcOrd="2" destOrd="0" presId="urn:microsoft.com/office/officeart/2008/layout/LinedList"/>
    <dgm:cxn modelId="{4BB3544F-039B-448A-8A9F-7E064D7F1D0E}" type="presParOf" srcId="{D286858C-06F8-42D8-A81C-15F562A86C7F}" destId="{61A18439-388B-49DD-BC72-EE9D4CD0E55E}" srcOrd="8" destOrd="0" presId="urn:microsoft.com/office/officeart/2008/layout/LinedList"/>
    <dgm:cxn modelId="{D888DF4D-EED1-4AC4-9F7F-2FF43B1105EC}" type="presParOf" srcId="{D286858C-06F8-42D8-A81C-15F562A86C7F}" destId="{B2171D60-03A2-417C-8FA6-B479FBF402ED}" srcOrd="9" destOrd="0" presId="urn:microsoft.com/office/officeart/2008/layout/LinedList"/>
    <dgm:cxn modelId="{A9D8C395-7A95-4DD2-A6B9-6F0FB80BF64B}" type="presParOf" srcId="{D286858C-06F8-42D8-A81C-15F562A86C7F}" destId="{7176B44A-F205-412C-BE24-21A76B7DC0E7}" srcOrd="10" destOrd="0" presId="urn:microsoft.com/office/officeart/2008/layout/LinedList"/>
    <dgm:cxn modelId="{580210C5-B82E-4389-8B70-C55D17F0158F}" type="presParOf" srcId="{7176B44A-F205-412C-BE24-21A76B7DC0E7}" destId="{17FC2E0A-72F7-4606-A48E-3D6A75A2F27B}" srcOrd="0" destOrd="0" presId="urn:microsoft.com/office/officeart/2008/layout/LinedList"/>
    <dgm:cxn modelId="{10B16AF1-0D54-461B-A10F-3DE9CC579449}" type="presParOf" srcId="{7176B44A-F205-412C-BE24-21A76B7DC0E7}" destId="{2AF3C0BB-6837-49CC-8793-06F52506F318}" srcOrd="1" destOrd="0" presId="urn:microsoft.com/office/officeart/2008/layout/LinedList"/>
    <dgm:cxn modelId="{4A2D2644-2AC4-45E7-8AD3-D36DEEAED6DF}" type="presParOf" srcId="{7176B44A-F205-412C-BE24-21A76B7DC0E7}" destId="{B4E72BBD-5B70-49C4-B667-66BD4BFF733C}" srcOrd="2" destOrd="0" presId="urn:microsoft.com/office/officeart/2008/layout/LinedList"/>
    <dgm:cxn modelId="{8F8F01DB-E19E-43C6-9B0D-205EFBA4AB63}" type="presParOf" srcId="{D286858C-06F8-42D8-A81C-15F562A86C7F}" destId="{8240B7CA-571B-46B2-9E41-EF0C6F9924DC}" srcOrd="11" destOrd="0" presId="urn:microsoft.com/office/officeart/2008/layout/LinedList"/>
    <dgm:cxn modelId="{03858F7A-9F93-4775-8033-263F9D313A1D}" type="presParOf" srcId="{D286858C-06F8-42D8-A81C-15F562A86C7F}" destId="{9AD534EF-3FE3-4F0F-B605-BC4E9123895F}" srcOrd="12" destOrd="0" presId="urn:microsoft.com/office/officeart/2008/layout/LinedList"/>
    <dgm:cxn modelId="{7F200309-A798-4AA7-A4D6-F77F71F27FA5}" type="presParOf" srcId="{D286858C-06F8-42D8-A81C-15F562A86C7F}" destId="{66F42D4E-6AB9-4C6F-90A0-32B2409688B3}" srcOrd="13" destOrd="0" presId="urn:microsoft.com/office/officeart/2008/layout/LinedList"/>
    <dgm:cxn modelId="{F3AE42E5-D0EE-4DB9-A191-2F14E8879426}" type="presParOf" srcId="{66F42D4E-6AB9-4C6F-90A0-32B2409688B3}" destId="{6E4DCAEE-E0C2-46C3-B94A-FB498FCD94F7}" srcOrd="0" destOrd="0" presId="urn:microsoft.com/office/officeart/2008/layout/LinedList"/>
    <dgm:cxn modelId="{ACCA81C6-B3F2-4818-A4DF-5CB52285D8F5}" type="presParOf" srcId="{66F42D4E-6AB9-4C6F-90A0-32B2409688B3}" destId="{E02AE2F5-76E0-4852-90F1-13E74FD9AD9D}" srcOrd="1" destOrd="0" presId="urn:microsoft.com/office/officeart/2008/layout/LinedList"/>
    <dgm:cxn modelId="{85A90D26-F735-474A-AF05-044442AE3184}" type="presParOf" srcId="{66F42D4E-6AB9-4C6F-90A0-32B2409688B3}" destId="{C2C8D5DE-4DD6-4850-B449-E10ACFC2C240}" srcOrd="2" destOrd="0" presId="urn:microsoft.com/office/officeart/2008/layout/LinedList"/>
    <dgm:cxn modelId="{0A884D69-6EB0-4301-BF7D-C8DD8A9DC802}" type="presParOf" srcId="{D286858C-06F8-42D8-A81C-15F562A86C7F}" destId="{8D830C07-190A-4366-A3F6-75AB232B89C0}" srcOrd="14" destOrd="0" presId="urn:microsoft.com/office/officeart/2008/layout/LinedList"/>
    <dgm:cxn modelId="{CAAC7CE5-2225-450F-B467-A76039AE3183}" type="presParOf" srcId="{D286858C-06F8-42D8-A81C-15F562A86C7F}" destId="{A569DE8B-0E46-4CD3-A9C4-0184FFE079FE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94D372A-47F1-43F8-85A3-B53EAC676C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387CEA-FBF3-4D48-B755-192F796EB9F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Russia’s Ukraine campaign</a:t>
          </a:r>
        </a:p>
      </dgm:t>
    </dgm:pt>
    <dgm:pt modelId="{4950F38B-4C8B-4AF9-BDD8-10E15912EC5E}" type="parTrans" cxnId="{A9CA4598-F4FF-4E66-8AD0-D3AB77FBDDFA}">
      <dgm:prSet/>
      <dgm:spPr/>
      <dgm:t>
        <a:bodyPr/>
        <a:lstStyle/>
        <a:p>
          <a:endParaRPr lang="en-US"/>
        </a:p>
      </dgm:t>
    </dgm:pt>
    <dgm:pt modelId="{19539E4A-7383-4541-BF3E-AEE190AAF093}" type="sibTrans" cxnId="{A9CA4598-F4FF-4E66-8AD0-D3AB77FBDDFA}">
      <dgm:prSet/>
      <dgm:spPr/>
      <dgm:t>
        <a:bodyPr/>
        <a:lstStyle/>
        <a:p>
          <a:endParaRPr lang="en-US"/>
        </a:p>
      </dgm:t>
    </dgm:pt>
    <dgm:pt modelId="{3B0BEE83-FAFF-4EDD-A4D2-5AB6F47441EF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 2017, NotPetya ransomware spread around the world</a:t>
          </a:r>
        </a:p>
      </dgm:t>
    </dgm:pt>
    <dgm:pt modelId="{1AA0E456-9A2C-4BAB-9F88-6CB16F65569A}" type="parTrans" cxnId="{8C9DAEE1-6BB8-4597-B48F-607CD0C25A53}">
      <dgm:prSet/>
      <dgm:spPr/>
      <dgm:t>
        <a:bodyPr/>
        <a:lstStyle/>
        <a:p>
          <a:endParaRPr lang="en-US"/>
        </a:p>
      </dgm:t>
    </dgm:pt>
    <dgm:pt modelId="{D5C8A8AB-087B-4FC4-A88B-082F224896E2}" type="sibTrans" cxnId="{8C9DAEE1-6BB8-4597-B48F-607CD0C25A53}">
      <dgm:prSet/>
      <dgm:spPr/>
      <dgm:t>
        <a:bodyPr/>
        <a:lstStyle/>
        <a:p>
          <a:endParaRPr lang="en-US"/>
        </a:p>
      </dgm:t>
    </dgm:pt>
    <dgm:pt modelId="{FEDCD71C-25F2-492E-B686-D6C42326E7C7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Disabled thousands of systems in power plants, manufacturing facilities, and logistics companies</a:t>
          </a:r>
        </a:p>
      </dgm:t>
    </dgm:pt>
    <dgm:pt modelId="{2DF86E83-5E5D-4B5F-A476-265E65A53891}" type="parTrans" cxnId="{4F25FA0B-2088-4415-86AD-4C0A4F15DF34}">
      <dgm:prSet/>
      <dgm:spPr/>
      <dgm:t>
        <a:bodyPr/>
        <a:lstStyle/>
        <a:p>
          <a:endParaRPr lang="en-US"/>
        </a:p>
      </dgm:t>
    </dgm:pt>
    <dgm:pt modelId="{10758F28-75C3-4FE2-BB2C-8CF10F1EC7E4}" type="sibTrans" cxnId="{4F25FA0B-2088-4415-86AD-4C0A4F15DF34}">
      <dgm:prSet/>
      <dgm:spPr/>
      <dgm:t>
        <a:bodyPr/>
        <a:lstStyle/>
        <a:p>
          <a:endParaRPr lang="en-US"/>
        </a:p>
      </dgm:t>
    </dgm:pt>
    <dgm:pt modelId="{D7516EA7-D1EF-4305-BA11-67A710D027D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USCYBERCOM action against Russia</a:t>
          </a:r>
        </a:p>
      </dgm:t>
    </dgm:pt>
    <dgm:pt modelId="{35C512BC-CAF2-4D89-8422-326AAEFD2E95}" type="parTrans" cxnId="{898C133C-DECE-46BB-AF60-15917D440708}">
      <dgm:prSet/>
      <dgm:spPr/>
      <dgm:t>
        <a:bodyPr/>
        <a:lstStyle/>
        <a:p>
          <a:endParaRPr lang="en-US"/>
        </a:p>
      </dgm:t>
    </dgm:pt>
    <dgm:pt modelId="{B433D4B0-5DC4-45BC-9907-71E3106F0BD9}" type="sibTrans" cxnId="{898C133C-DECE-46BB-AF60-15917D440708}">
      <dgm:prSet/>
      <dgm:spPr/>
      <dgm:t>
        <a:bodyPr/>
        <a:lstStyle/>
        <a:p>
          <a:endParaRPr lang="en-US"/>
        </a:p>
      </dgm:t>
    </dgm:pt>
    <dgm:pt modelId="{E7A6DA17-4090-4EE1-B8D6-16A8D66521B9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U.S. forces engaged in cyberwarfare actions against Russia; those actions had begun as early as 2012</a:t>
          </a:r>
        </a:p>
      </dgm:t>
    </dgm:pt>
    <dgm:pt modelId="{758CC36D-4067-4663-89C2-487AF976B2E3}" type="parTrans" cxnId="{D3B96E9B-3C78-4B29-ABD9-7329B45C8157}">
      <dgm:prSet/>
      <dgm:spPr/>
      <dgm:t>
        <a:bodyPr/>
        <a:lstStyle/>
        <a:p>
          <a:endParaRPr lang="en-US"/>
        </a:p>
      </dgm:t>
    </dgm:pt>
    <dgm:pt modelId="{7569507B-3048-43D0-9059-3F73EC62172D}" type="sibTrans" cxnId="{D3B96E9B-3C78-4B29-ABD9-7329B45C8157}">
      <dgm:prSet/>
      <dgm:spPr/>
      <dgm:t>
        <a:bodyPr/>
        <a:lstStyle/>
        <a:p>
          <a:endParaRPr lang="en-US"/>
        </a:p>
      </dgm:t>
    </dgm:pt>
    <dgm:pt modelId="{BA343018-CCE0-458E-BBAD-D0588DCD3EC6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80 percent of the targets were in Ukraine</a:t>
          </a:r>
        </a:p>
      </dgm:t>
    </dgm:pt>
    <dgm:pt modelId="{674B1DC5-4D73-47AB-8B97-E9ADB23A3FDB}" type="parTrans" cxnId="{0666A8FF-AE7C-4DEB-9E3E-8C8F5704182C}">
      <dgm:prSet/>
      <dgm:spPr/>
      <dgm:t>
        <a:bodyPr/>
        <a:lstStyle/>
        <a:p>
          <a:endParaRPr lang="en-US"/>
        </a:p>
      </dgm:t>
    </dgm:pt>
    <dgm:pt modelId="{63CA8CB0-A81C-4704-ABAD-FC73368D850E}" type="sibTrans" cxnId="{0666A8FF-AE7C-4DEB-9E3E-8C8F5704182C}">
      <dgm:prSet/>
      <dgm:spPr/>
      <dgm:t>
        <a:bodyPr/>
        <a:lstStyle/>
        <a:p>
          <a:endParaRPr lang="en-US"/>
        </a:p>
      </dgm:t>
    </dgm:pt>
    <dgm:pt modelId="{4C3E7A81-02EA-4256-BAEA-E8CBB12E5C79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Journalist Andy Greenberg traced the sources of the attack to a group of hackers sponsored by the Russian government</a:t>
          </a:r>
        </a:p>
      </dgm:t>
    </dgm:pt>
    <dgm:pt modelId="{947DC6A1-D14B-439C-834E-75325CD9D312}" type="parTrans" cxnId="{092135A2-877F-4AC2-B616-40C69B641F6E}">
      <dgm:prSet/>
      <dgm:spPr/>
      <dgm:t>
        <a:bodyPr/>
        <a:lstStyle/>
        <a:p>
          <a:endParaRPr lang="en-US"/>
        </a:p>
      </dgm:t>
    </dgm:pt>
    <dgm:pt modelId="{F967D24D-97A1-4691-90B9-CD92299940F6}" type="sibTrans" cxnId="{092135A2-877F-4AC2-B616-40C69B641F6E}">
      <dgm:prSet/>
      <dgm:spPr/>
      <dgm:t>
        <a:bodyPr/>
        <a:lstStyle/>
        <a:p>
          <a:endParaRPr lang="en-US"/>
        </a:p>
      </dgm:t>
    </dgm:pt>
    <dgm:pt modelId="{896B525A-CAF2-4CAD-8E52-D9CD0A60C926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National Security Presidential Memorandum 13 (NPSM-13) “allows for the delegation of well-defined authorities to the Secretary of Defense to conduct time-sensitive military operations in cyberspace”</a:t>
          </a:r>
        </a:p>
      </dgm:t>
    </dgm:pt>
    <dgm:pt modelId="{3876EE6F-0AF7-4755-AE37-A813D5399CBD}" type="parTrans" cxnId="{3F718DF0-1D7E-4300-9114-95F381D7AA0D}">
      <dgm:prSet/>
      <dgm:spPr/>
      <dgm:t>
        <a:bodyPr/>
        <a:lstStyle/>
        <a:p>
          <a:endParaRPr lang="en-US"/>
        </a:p>
      </dgm:t>
    </dgm:pt>
    <dgm:pt modelId="{CCC8B70B-4D26-4E3B-828B-77D4592D9BD8}" type="sibTrans" cxnId="{3F718DF0-1D7E-4300-9114-95F381D7AA0D}">
      <dgm:prSet/>
      <dgm:spPr/>
      <dgm:t>
        <a:bodyPr/>
        <a:lstStyle/>
        <a:p>
          <a:endParaRPr lang="en-US"/>
        </a:p>
      </dgm:t>
    </dgm:pt>
    <dgm:pt modelId="{FE67F786-EF3A-4575-920A-937880221C03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Response to allegations of Russian interference in U.S. politics</a:t>
          </a:r>
        </a:p>
      </dgm:t>
    </dgm:pt>
    <dgm:pt modelId="{8EA25A2C-893C-471B-9245-BA6D16A8330F}" type="parTrans" cxnId="{2B92F4AC-C388-4866-A713-93196CA91BFE}">
      <dgm:prSet/>
      <dgm:spPr/>
      <dgm:t>
        <a:bodyPr/>
        <a:lstStyle/>
        <a:p>
          <a:endParaRPr lang="en-US"/>
        </a:p>
      </dgm:t>
    </dgm:pt>
    <dgm:pt modelId="{5A62F928-A303-4ED3-BFB9-0E99F61D91FA}" type="sibTrans" cxnId="{2B92F4AC-C388-4866-A713-93196CA91BFE}">
      <dgm:prSet/>
      <dgm:spPr/>
      <dgm:t>
        <a:bodyPr/>
        <a:lstStyle/>
        <a:p>
          <a:endParaRPr lang="en-US"/>
        </a:p>
      </dgm:t>
    </dgm:pt>
    <dgm:pt modelId="{1CDA88A8-7323-4D99-9471-B3CB42D1615D}" type="pres">
      <dgm:prSet presAssocID="{C94D372A-47F1-43F8-85A3-B53EAC676C6C}" presName="vert0" presStyleCnt="0">
        <dgm:presLayoutVars>
          <dgm:dir/>
          <dgm:animOne val="branch"/>
          <dgm:animLvl val="lvl"/>
        </dgm:presLayoutVars>
      </dgm:prSet>
      <dgm:spPr/>
    </dgm:pt>
    <dgm:pt modelId="{0005E90A-546D-42DE-A238-EA618640AD7D}" type="pres">
      <dgm:prSet presAssocID="{EA387CEA-FBF3-4D48-B755-192F796EB9F2}" presName="thickLine" presStyleLbl="alignNode1" presStyleIdx="0" presStyleCnt="2"/>
      <dgm:spPr/>
    </dgm:pt>
    <dgm:pt modelId="{6C400529-DFA9-498E-82E4-A6BAFDEFF052}" type="pres">
      <dgm:prSet presAssocID="{EA387CEA-FBF3-4D48-B755-192F796EB9F2}" presName="horz1" presStyleCnt="0"/>
      <dgm:spPr/>
    </dgm:pt>
    <dgm:pt modelId="{C393821F-BF36-453E-9132-3F21D74FC112}" type="pres">
      <dgm:prSet presAssocID="{EA387CEA-FBF3-4D48-B755-192F796EB9F2}" presName="tx1" presStyleLbl="revTx" presStyleIdx="0" presStyleCnt="9"/>
      <dgm:spPr/>
    </dgm:pt>
    <dgm:pt modelId="{D286858C-06F8-42D8-A81C-15F562A86C7F}" type="pres">
      <dgm:prSet presAssocID="{EA387CEA-FBF3-4D48-B755-192F796EB9F2}" presName="vert1" presStyleCnt="0"/>
      <dgm:spPr/>
    </dgm:pt>
    <dgm:pt modelId="{B3A757F3-E64C-4FE4-BC81-F4F01B7C9091}" type="pres">
      <dgm:prSet presAssocID="{3B0BEE83-FAFF-4EDD-A4D2-5AB6F47441EF}" presName="vertSpace2a" presStyleCnt="0"/>
      <dgm:spPr/>
    </dgm:pt>
    <dgm:pt modelId="{57D81BC6-65AA-429D-8BCD-ED75A8B77940}" type="pres">
      <dgm:prSet presAssocID="{3B0BEE83-FAFF-4EDD-A4D2-5AB6F47441EF}" presName="horz2" presStyleCnt="0"/>
      <dgm:spPr/>
    </dgm:pt>
    <dgm:pt modelId="{F241C7FC-0EC6-4047-9C4A-F64984A2AADE}" type="pres">
      <dgm:prSet presAssocID="{3B0BEE83-FAFF-4EDD-A4D2-5AB6F47441EF}" presName="horzSpace2" presStyleCnt="0"/>
      <dgm:spPr/>
    </dgm:pt>
    <dgm:pt modelId="{851D9CEA-05F4-41D1-BF69-D64B75AF3337}" type="pres">
      <dgm:prSet presAssocID="{3B0BEE83-FAFF-4EDD-A4D2-5AB6F47441EF}" presName="tx2" presStyleLbl="revTx" presStyleIdx="1" presStyleCnt="9"/>
      <dgm:spPr/>
    </dgm:pt>
    <dgm:pt modelId="{EFA58BC7-DAE9-4039-BBF6-3F09BE674FD9}" type="pres">
      <dgm:prSet presAssocID="{3B0BEE83-FAFF-4EDD-A4D2-5AB6F47441EF}" presName="vert2" presStyleCnt="0"/>
      <dgm:spPr/>
    </dgm:pt>
    <dgm:pt modelId="{D6EA404E-F68D-4A26-AC45-C5B7F55056B5}" type="pres">
      <dgm:prSet presAssocID="{3B0BEE83-FAFF-4EDD-A4D2-5AB6F47441EF}" presName="thinLine2b" presStyleLbl="callout" presStyleIdx="0" presStyleCnt="7"/>
      <dgm:spPr/>
    </dgm:pt>
    <dgm:pt modelId="{7C064C98-2ED1-4267-87BB-986939994E77}" type="pres">
      <dgm:prSet presAssocID="{3B0BEE83-FAFF-4EDD-A4D2-5AB6F47441EF}" presName="vertSpace2b" presStyleCnt="0"/>
      <dgm:spPr/>
    </dgm:pt>
    <dgm:pt modelId="{35C0742F-A43D-4C8B-BDA7-F5C9E9D0FE8C}" type="pres">
      <dgm:prSet presAssocID="{FEDCD71C-25F2-492E-B686-D6C42326E7C7}" presName="horz2" presStyleCnt="0"/>
      <dgm:spPr/>
    </dgm:pt>
    <dgm:pt modelId="{78D66CD2-5A0A-4420-B8AD-E9AD9BD8CD43}" type="pres">
      <dgm:prSet presAssocID="{FEDCD71C-25F2-492E-B686-D6C42326E7C7}" presName="horzSpace2" presStyleCnt="0"/>
      <dgm:spPr/>
    </dgm:pt>
    <dgm:pt modelId="{76EEC6F1-0EC6-4C2A-801F-95390D9813EC}" type="pres">
      <dgm:prSet presAssocID="{FEDCD71C-25F2-492E-B686-D6C42326E7C7}" presName="tx2" presStyleLbl="revTx" presStyleIdx="2" presStyleCnt="9"/>
      <dgm:spPr/>
    </dgm:pt>
    <dgm:pt modelId="{7698BA73-69AA-469C-93F4-8F23D8A9C128}" type="pres">
      <dgm:prSet presAssocID="{FEDCD71C-25F2-492E-B686-D6C42326E7C7}" presName="vert2" presStyleCnt="0"/>
      <dgm:spPr/>
    </dgm:pt>
    <dgm:pt modelId="{119D91B4-EF52-4EB8-96E3-2176397FB700}" type="pres">
      <dgm:prSet presAssocID="{FEDCD71C-25F2-492E-B686-D6C42326E7C7}" presName="thinLine2b" presStyleLbl="callout" presStyleIdx="1" presStyleCnt="7"/>
      <dgm:spPr/>
    </dgm:pt>
    <dgm:pt modelId="{096ED773-8102-49F6-8F25-3D5D2F7A74D6}" type="pres">
      <dgm:prSet presAssocID="{FEDCD71C-25F2-492E-B686-D6C42326E7C7}" presName="vertSpace2b" presStyleCnt="0"/>
      <dgm:spPr/>
    </dgm:pt>
    <dgm:pt modelId="{6BDF9735-6126-4927-910F-BDA29D58EBAA}" type="pres">
      <dgm:prSet presAssocID="{BA343018-CCE0-458E-BBAD-D0588DCD3EC6}" presName="horz2" presStyleCnt="0"/>
      <dgm:spPr/>
    </dgm:pt>
    <dgm:pt modelId="{2C681AB0-8764-4B19-8D37-8D4C35240492}" type="pres">
      <dgm:prSet presAssocID="{BA343018-CCE0-458E-BBAD-D0588DCD3EC6}" presName="horzSpace2" presStyleCnt="0"/>
      <dgm:spPr/>
    </dgm:pt>
    <dgm:pt modelId="{77C59A1A-2E73-49CA-B86E-FDDC4083F9D2}" type="pres">
      <dgm:prSet presAssocID="{BA343018-CCE0-458E-BBAD-D0588DCD3EC6}" presName="tx2" presStyleLbl="revTx" presStyleIdx="3" presStyleCnt="9"/>
      <dgm:spPr/>
    </dgm:pt>
    <dgm:pt modelId="{9CA20284-E5DF-42A5-9051-BFAD7437819C}" type="pres">
      <dgm:prSet presAssocID="{BA343018-CCE0-458E-BBAD-D0588DCD3EC6}" presName="vert2" presStyleCnt="0"/>
      <dgm:spPr/>
    </dgm:pt>
    <dgm:pt modelId="{1F71847D-45A1-4DDA-9557-EB2F2F781B1F}" type="pres">
      <dgm:prSet presAssocID="{BA343018-CCE0-458E-BBAD-D0588DCD3EC6}" presName="thinLine2b" presStyleLbl="callout" presStyleIdx="2" presStyleCnt="7"/>
      <dgm:spPr/>
    </dgm:pt>
    <dgm:pt modelId="{E6444D83-15C9-4619-BA4A-326E8EF518F7}" type="pres">
      <dgm:prSet presAssocID="{BA343018-CCE0-458E-BBAD-D0588DCD3EC6}" presName="vertSpace2b" presStyleCnt="0"/>
      <dgm:spPr/>
    </dgm:pt>
    <dgm:pt modelId="{A5238938-3C5B-4255-9D8B-2EC6CEFCE43F}" type="pres">
      <dgm:prSet presAssocID="{4C3E7A81-02EA-4256-BAEA-E8CBB12E5C79}" presName="horz2" presStyleCnt="0"/>
      <dgm:spPr/>
    </dgm:pt>
    <dgm:pt modelId="{F3DE5EBE-0CFB-49AC-9763-B4353954ECE6}" type="pres">
      <dgm:prSet presAssocID="{4C3E7A81-02EA-4256-BAEA-E8CBB12E5C79}" presName="horzSpace2" presStyleCnt="0"/>
      <dgm:spPr/>
    </dgm:pt>
    <dgm:pt modelId="{DB5E87AE-E7C2-48EF-9FEA-46D014B450D4}" type="pres">
      <dgm:prSet presAssocID="{4C3E7A81-02EA-4256-BAEA-E8CBB12E5C79}" presName="tx2" presStyleLbl="revTx" presStyleIdx="4" presStyleCnt="9"/>
      <dgm:spPr/>
    </dgm:pt>
    <dgm:pt modelId="{2B42726F-4815-4EB6-AB85-F7E1EE05C7B1}" type="pres">
      <dgm:prSet presAssocID="{4C3E7A81-02EA-4256-BAEA-E8CBB12E5C79}" presName="vert2" presStyleCnt="0"/>
      <dgm:spPr/>
    </dgm:pt>
    <dgm:pt modelId="{18F406C4-F092-4B33-B36B-16603D53D339}" type="pres">
      <dgm:prSet presAssocID="{4C3E7A81-02EA-4256-BAEA-E8CBB12E5C79}" presName="thinLine2b" presStyleLbl="callout" presStyleIdx="3" presStyleCnt="7"/>
      <dgm:spPr/>
    </dgm:pt>
    <dgm:pt modelId="{5B5F24F5-4999-4438-97FA-85B7241B2D3D}" type="pres">
      <dgm:prSet presAssocID="{4C3E7A81-02EA-4256-BAEA-E8CBB12E5C79}" presName="vertSpace2b" presStyleCnt="0"/>
      <dgm:spPr/>
    </dgm:pt>
    <dgm:pt modelId="{266B0CE9-9CCC-480C-A31A-DDBEE9EA63BD}" type="pres">
      <dgm:prSet presAssocID="{D7516EA7-D1EF-4305-BA11-67A710D027D1}" presName="thickLine" presStyleLbl="alignNode1" presStyleIdx="1" presStyleCnt="2"/>
      <dgm:spPr/>
    </dgm:pt>
    <dgm:pt modelId="{DFAEA518-8F42-4870-8188-293916912594}" type="pres">
      <dgm:prSet presAssocID="{D7516EA7-D1EF-4305-BA11-67A710D027D1}" presName="horz1" presStyleCnt="0"/>
      <dgm:spPr/>
    </dgm:pt>
    <dgm:pt modelId="{737B8AD5-2F47-403D-88B3-0B4224F9ECC2}" type="pres">
      <dgm:prSet presAssocID="{D7516EA7-D1EF-4305-BA11-67A710D027D1}" presName="tx1" presStyleLbl="revTx" presStyleIdx="5" presStyleCnt="9"/>
      <dgm:spPr/>
    </dgm:pt>
    <dgm:pt modelId="{D5F96201-AB84-40B2-8B76-F7AAE6A2EE57}" type="pres">
      <dgm:prSet presAssocID="{D7516EA7-D1EF-4305-BA11-67A710D027D1}" presName="vert1" presStyleCnt="0"/>
      <dgm:spPr/>
    </dgm:pt>
    <dgm:pt modelId="{F5B399D2-203A-4250-A8BE-1573B03A7DF7}" type="pres">
      <dgm:prSet presAssocID="{E7A6DA17-4090-4EE1-B8D6-16A8D66521B9}" presName="vertSpace2a" presStyleCnt="0"/>
      <dgm:spPr/>
    </dgm:pt>
    <dgm:pt modelId="{AE632940-99AD-4761-BC51-E8BC05579781}" type="pres">
      <dgm:prSet presAssocID="{E7A6DA17-4090-4EE1-B8D6-16A8D66521B9}" presName="horz2" presStyleCnt="0"/>
      <dgm:spPr/>
    </dgm:pt>
    <dgm:pt modelId="{D6D4D157-C85E-491A-A944-3EB517B78890}" type="pres">
      <dgm:prSet presAssocID="{E7A6DA17-4090-4EE1-B8D6-16A8D66521B9}" presName="horzSpace2" presStyleCnt="0"/>
      <dgm:spPr/>
    </dgm:pt>
    <dgm:pt modelId="{EC3EB038-FD89-47C1-AE21-A77AB82B22FB}" type="pres">
      <dgm:prSet presAssocID="{E7A6DA17-4090-4EE1-B8D6-16A8D66521B9}" presName="tx2" presStyleLbl="revTx" presStyleIdx="6" presStyleCnt="9" custLinFactNeighborX="0" custLinFactNeighborY="-490"/>
      <dgm:spPr/>
    </dgm:pt>
    <dgm:pt modelId="{C1326707-F25C-449D-9213-09E6967D6DC5}" type="pres">
      <dgm:prSet presAssocID="{E7A6DA17-4090-4EE1-B8D6-16A8D66521B9}" presName="vert2" presStyleCnt="0"/>
      <dgm:spPr/>
    </dgm:pt>
    <dgm:pt modelId="{A9023E12-19C6-4470-A0F1-42AF239BC999}" type="pres">
      <dgm:prSet presAssocID="{E7A6DA17-4090-4EE1-B8D6-16A8D66521B9}" presName="thinLine2b" presStyleLbl="callout" presStyleIdx="4" presStyleCnt="7"/>
      <dgm:spPr/>
    </dgm:pt>
    <dgm:pt modelId="{6B40A024-FB66-4343-9D80-E34745EBFF36}" type="pres">
      <dgm:prSet presAssocID="{E7A6DA17-4090-4EE1-B8D6-16A8D66521B9}" presName="vertSpace2b" presStyleCnt="0"/>
      <dgm:spPr/>
    </dgm:pt>
    <dgm:pt modelId="{7C5F209A-C958-4EB3-A49E-780D81F2F3DF}" type="pres">
      <dgm:prSet presAssocID="{FE67F786-EF3A-4575-920A-937880221C03}" presName="horz2" presStyleCnt="0"/>
      <dgm:spPr/>
    </dgm:pt>
    <dgm:pt modelId="{E320DF38-7DC6-4F46-A101-45B6A5125F57}" type="pres">
      <dgm:prSet presAssocID="{FE67F786-EF3A-4575-920A-937880221C03}" presName="horzSpace2" presStyleCnt="0"/>
      <dgm:spPr/>
    </dgm:pt>
    <dgm:pt modelId="{C53A844C-46CB-4FAA-854D-E9E04AC99416}" type="pres">
      <dgm:prSet presAssocID="{FE67F786-EF3A-4575-920A-937880221C03}" presName="tx2" presStyleLbl="revTx" presStyleIdx="7" presStyleCnt="9"/>
      <dgm:spPr/>
    </dgm:pt>
    <dgm:pt modelId="{2847B13E-2B8F-406F-B254-0D65E7955F6D}" type="pres">
      <dgm:prSet presAssocID="{FE67F786-EF3A-4575-920A-937880221C03}" presName="vert2" presStyleCnt="0"/>
      <dgm:spPr/>
    </dgm:pt>
    <dgm:pt modelId="{06C71604-3F40-49E5-8E8A-2C99431CB6C5}" type="pres">
      <dgm:prSet presAssocID="{FE67F786-EF3A-4575-920A-937880221C03}" presName="thinLine2b" presStyleLbl="callout" presStyleIdx="5" presStyleCnt="7"/>
      <dgm:spPr/>
    </dgm:pt>
    <dgm:pt modelId="{CED1268F-45AE-4C00-BE57-783EB0F5DA44}" type="pres">
      <dgm:prSet presAssocID="{FE67F786-EF3A-4575-920A-937880221C03}" presName="vertSpace2b" presStyleCnt="0"/>
      <dgm:spPr/>
    </dgm:pt>
    <dgm:pt modelId="{C76A1E1B-9073-41D3-9B07-80CE90878968}" type="pres">
      <dgm:prSet presAssocID="{896B525A-CAF2-4CAD-8E52-D9CD0A60C926}" presName="horz2" presStyleCnt="0"/>
      <dgm:spPr/>
    </dgm:pt>
    <dgm:pt modelId="{D465FA71-7B59-48F7-A370-66AFCDEEAC22}" type="pres">
      <dgm:prSet presAssocID="{896B525A-CAF2-4CAD-8E52-D9CD0A60C926}" presName="horzSpace2" presStyleCnt="0"/>
      <dgm:spPr/>
    </dgm:pt>
    <dgm:pt modelId="{53DA881D-C6DA-4CEC-A501-FE57A6685951}" type="pres">
      <dgm:prSet presAssocID="{896B525A-CAF2-4CAD-8E52-D9CD0A60C926}" presName="tx2" presStyleLbl="revTx" presStyleIdx="8" presStyleCnt="9"/>
      <dgm:spPr/>
    </dgm:pt>
    <dgm:pt modelId="{D3A4EA16-FDFC-4435-BB8D-C7B2C9B058C0}" type="pres">
      <dgm:prSet presAssocID="{896B525A-CAF2-4CAD-8E52-D9CD0A60C926}" presName="vert2" presStyleCnt="0"/>
      <dgm:spPr/>
    </dgm:pt>
    <dgm:pt modelId="{EB0F4A2C-C5EC-4035-8676-5084E4D4B2B0}" type="pres">
      <dgm:prSet presAssocID="{896B525A-CAF2-4CAD-8E52-D9CD0A60C926}" presName="thinLine2b" presStyleLbl="callout" presStyleIdx="6" presStyleCnt="7"/>
      <dgm:spPr/>
    </dgm:pt>
    <dgm:pt modelId="{33CDCABB-B6BD-4A06-8682-634F124B741D}" type="pres">
      <dgm:prSet presAssocID="{896B525A-CAF2-4CAD-8E52-D9CD0A60C926}" presName="vertSpace2b" presStyleCnt="0"/>
      <dgm:spPr/>
    </dgm:pt>
  </dgm:ptLst>
  <dgm:cxnLst>
    <dgm:cxn modelId="{4F25FA0B-2088-4415-86AD-4C0A4F15DF34}" srcId="{EA387CEA-FBF3-4D48-B755-192F796EB9F2}" destId="{FEDCD71C-25F2-492E-B686-D6C42326E7C7}" srcOrd="1" destOrd="0" parTransId="{2DF86E83-5E5D-4B5F-A476-265E65A53891}" sibTransId="{10758F28-75C3-4FE2-BB2C-8CF10F1EC7E4}"/>
    <dgm:cxn modelId="{898C133C-DECE-46BB-AF60-15917D440708}" srcId="{C94D372A-47F1-43F8-85A3-B53EAC676C6C}" destId="{D7516EA7-D1EF-4305-BA11-67A710D027D1}" srcOrd="1" destOrd="0" parTransId="{35C512BC-CAF2-4D89-8422-326AAEFD2E95}" sibTransId="{B433D4B0-5DC4-45BC-9907-71E3106F0BD9}"/>
    <dgm:cxn modelId="{6DFE6B60-21F6-43B6-900E-4F8FDC15F59C}" type="presOf" srcId="{3B0BEE83-FAFF-4EDD-A4D2-5AB6F47441EF}" destId="{851D9CEA-05F4-41D1-BF69-D64B75AF3337}" srcOrd="0" destOrd="0" presId="urn:microsoft.com/office/officeart/2008/layout/LinedList"/>
    <dgm:cxn modelId="{84BBCC49-0B06-4D5C-AB8E-84D5083A3E36}" type="presOf" srcId="{FEDCD71C-25F2-492E-B686-D6C42326E7C7}" destId="{76EEC6F1-0EC6-4C2A-801F-95390D9813EC}" srcOrd="0" destOrd="0" presId="urn:microsoft.com/office/officeart/2008/layout/LinedList"/>
    <dgm:cxn modelId="{E6013651-9D34-4C0B-8135-226A4FA92D37}" type="presOf" srcId="{FE67F786-EF3A-4575-920A-937880221C03}" destId="{C53A844C-46CB-4FAA-854D-E9E04AC99416}" srcOrd="0" destOrd="0" presId="urn:microsoft.com/office/officeart/2008/layout/LinedList"/>
    <dgm:cxn modelId="{69736E77-A451-478B-B028-079DBB5DCED3}" type="presOf" srcId="{D7516EA7-D1EF-4305-BA11-67A710D027D1}" destId="{737B8AD5-2F47-403D-88B3-0B4224F9ECC2}" srcOrd="0" destOrd="0" presId="urn:microsoft.com/office/officeart/2008/layout/LinedList"/>
    <dgm:cxn modelId="{FB8CA493-8C72-4FDF-8162-AD8147547EB1}" type="presOf" srcId="{C94D372A-47F1-43F8-85A3-B53EAC676C6C}" destId="{1CDA88A8-7323-4D99-9471-B3CB42D1615D}" srcOrd="0" destOrd="0" presId="urn:microsoft.com/office/officeart/2008/layout/LinedList"/>
    <dgm:cxn modelId="{A9CA4598-F4FF-4E66-8AD0-D3AB77FBDDFA}" srcId="{C94D372A-47F1-43F8-85A3-B53EAC676C6C}" destId="{EA387CEA-FBF3-4D48-B755-192F796EB9F2}" srcOrd="0" destOrd="0" parTransId="{4950F38B-4C8B-4AF9-BDD8-10E15912EC5E}" sibTransId="{19539E4A-7383-4541-BF3E-AEE190AAF093}"/>
    <dgm:cxn modelId="{D3B96E9B-3C78-4B29-ABD9-7329B45C8157}" srcId="{D7516EA7-D1EF-4305-BA11-67A710D027D1}" destId="{E7A6DA17-4090-4EE1-B8D6-16A8D66521B9}" srcOrd="0" destOrd="0" parTransId="{758CC36D-4067-4663-89C2-487AF976B2E3}" sibTransId="{7569507B-3048-43D0-9059-3F73EC62172D}"/>
    <dgm:cxn modelId="{092135A2-877F-4AC2-B616-40C69B641F6E}" srcId="{EA387CEA-FBF3-4D48-B755-192F796EB9F2}" destId="{4C3E7A81-02EA-4256-BAEA-E8CBB12E5C79}" srcOrd="3" destOrd="0" parTransId="{947DC6A1-D14B-439C-834E-75325CD9D312}" sibTransId="{F967D24D-97A1-4691-90B9-CD92299940F6}"/>
    <dgm:cxn modelId="{2B92F4AC-C388-4866-A713-93196CA91BFE}" srcId="{D7516EA7-D1EF-4305-BA11-67A710D027D1}" destId="{FE67F786-EF3A-4575-920A-937880221C03}" srcOrd="1" destOrd="0" parTransId="{8EA25A2C-893C-471B-9245-BA6D16A8330F}" sibTransId="{5A62F928-A303-4ED3-BFB9-0E99F61D91FA}"/>
    <dgm:cxn modelId="{86DA64BD-A2C6-4C8E-8A19-60CAB150E3F1}" type="presOf" srcId="{896B525A-CAF2-4CAD-8E52-D9CD0A60C926}" destId="{53DA881D-C6DA-4CEC-A501-FE57A6685951}" srcOrd="0" destOrd="0" presId="urn:microsoft.com/office/officeart/2008/layout/LinedList"/>
    <dgm:cxn modelId="{C60075C4-FDD3-48C0-81E0-75D4AE211260}" type="presOf" srcId="{4C3E7A81-02EA-4256-BAEA-E8CBB12E5C79}" destId="{DB5E87AE-E7C2-48EF-9FEA-46D014B450D4}" srcOrd="0" destOrd="0" presId="urn:microsoft.com/office/officeart/2008/layout/LinedList"/>
    <dgm:cxn modelId="{A12804C8-7B88-4882-8105-F1F8A6901901}" type="presOf" srcId="{BA343018-CCE0-458E-BBAD-D0588DCD3EC6}" destId="{77C59A1A-2E73-49CA-B86E-FDDC4083F9D2}" srcOrd="0" destOrd="0" presId="urn:microsoft.com/office/officeart/2008/layout/LinedList"/>
    <dgm:cxn modelId="{8C9DAEE1-6BB8-4597-B48F-607CD0C25A53}" srcId="{EA387CEA-FBF3-4D48-B755-192F796EB9F2}" destId="{3B0BEE83-FAFF-4EDD-A4D2-5AB6F47441EF}" srcOrd="0" destOrd="0" parTransId="{1AA0E456-9A2C-4BAB-9F88-6CB16F65569A}" sibTransId="{D5C8A8AB-087B-4FC4-A88B-082F224896E2}"/>
    <dgm:cxn modelId="{51B143EB-C06B-48D4-8B81-3719253A8366}" type="presOf" srcId="{EA387CEA-FBF3-4D48-B755-192F796EB9F2}" destId="{C393821F-BF36-453E-9132-3F21D74FC112}" srcOrd="0" destOrd="0" presId="urn:microsoft.com/office/officeart/2008/layout/LinedList"/>
    <dgm:cxn modelId="{3F718DF0-1D7E-4300-9114-95F381D7AA0D}" srcId="{D7516EA7-D1EF-4305-BA11-67A710D027D1}" destId="{896B525A-CAF2-4CAD-8E52-D9CD0A60C926}" srcOrd="2" destOrd="0" parTransId="{3876EE6F-0AF7-4755-AE37-A813D5399CBD}" sibTransId="{CCC8B70B-4D26-4E3B-828B-77D4592D9BD8}"/>
    <dgm:cxn modelId="{17C43EF5-1621-4586-A5C0-892C706E1897}" type="presOf" srcId="{E7A6DA17-4090-4EE1-B8D6-16A8D66521B9}" destId="{EC3EB038-FD89-47C1-AE21-A77AB82B22FB}" srcOrd="0" destOrd="0" presId="urn:microsoft.com/office/officeart/2008/layout/LinedList"/>
    <dgm:cxn modelId="{0666A8FF-AE7C-4DEB-9E3E-8C8F5704182C}" srcId="{EA387CEA-FBF3-4D48-B755-192F796EB9F2}" destId="{BA343018-CCE0-458E-BBAD-D0588DCD3EC6}" srcOrd="2" destOrd="0" parTransId="{674B1DC5-4D73-47AB-8B97-E9ADB23A3FDB}" sibTransId="{63CA8CB0-A81C-4704-ABAD-FC73368D850E}"/>
    <dgm:cxn modelId="{440ABBEA-BCD5-481E-83C5-F9D199491F43}" type="presParOf" srcId="{1CDA88A8-7323-4D99-9471-B3CB42D1615D}" destId="{0005E90A-546D-42DE-A238-EA618640AD7D}" srcOrd="0" destOrd="0" presId="urn:microsoft.com/office/officeart/2008/layout/LinedList"/>
    <dgm:cxn modelId="{91A55295-AABA-4F5D-B71B-574DEE4200C9}" type="presParOf" srcId="{1CDA88A8-7323-4D99-9471-B3CB42D1615D}" destId="{6C400529-DFA9-498E-82E4-A6BAFDEFF052}" srcOrd="1" destOrd="0" presId="urn:microsoft.com/office/officeart/2008/layout/LinedList"/>
    <dgm:cxn modelId="{89F35DA8-4CEF-4B14-9A1E-95B49EA16306}" type="presParOf" srcId="{6C400529-DFA9-498E-82E4-A6BAFDEFF052}" destId="{C393821F-BF36-453E-9132-3F21D74FC112}" srcOrd="0" destOrd="0" presId="urn:microsoft.com/office/officeart/2008/layout/LinedList"/>
    <dgm:cxn modelId="{48DCB3BC-0C95-46AD-A5B7-ED8A4481F9E9}" type="presParOf" srcId="{6C400529-DFA9-498E-82E4-A6BAFDEFF052}" destId="{D286858C-06F8-42D8-A81C-15F562A86C7F}" srcOrd="1" destOrd="0" presId="urn:microsoft.com/office/officeart/2008/layout/LinedList"/>
    <dgm:cxn modelId="{34D6DB28-C449-4F20-9453-05257AF7E971}" type="presParOf" srcId="{D286858C-06F8-42D8-A81C-15F562A86C7F}" destId="{B3A757F3-E64C-4FE4-BC81-F4F01B7C9091}" srcOrd="0" destOrd="0" presId="urn:microsoft.com/office/officeart/2008/layout/LinedList"/>
    <dgm:cxn modelId="{167A3CC4-3E2C-4CED-92B6-4A6925114DA0}" type="presParOf" srcId="{D286858C-06F8-42D8-A81C-15F562A86C7F}" destId="{57D81BC6-65AA-429D-8BCD-ED75A8B77940}" srcOrd="1" destOrd="0" presId="urn:microsoft.com/office/officeart/2008/layout/LinedList"/>
    <dgm:cxn modelId="{FC250D5C-1703-4740-A66A-1A8FFAA239A7}" type="presParOf" srcId="{57D81BC6-65AA-429D-8BCD-ED75A8B77940}" destId="{F241C7FC-0EC6-4047-9C4A-F64984A2AADE}" srcOrd="0" destOrd="0" presId="urn:microsoft.com/office/officeart/2008/layout/LinedList"/>
    <dgm:cxn modelId="{EB7334F1-0F20-4B3B-B2D6-75670E83E3DA}" type="presParOf" srcId="{57D81BC6-65AA-429D-8BCD-ED75A8B77940}" destId="{851D9CEA-05F4-41D1-BF69-D64B75AF3337}" srcOrd="1" destOrd="0" presId="urn:microsoft.com/office/officeart/2008/layout/LinedList"/>
    <dgm:cxn modelId="{091A08DF-459B-4306-BA19-033C198B1B39}" type="presParOf" srcId="{57D81BC6-65AA-429D-8BCD-ED75A8B77940}" destId="{EFA58BC7-DAE9-4039-BBF6-3F09BE674FD9}" srcOrd="2" destOrd="0" presId="urn:microsoft.com/office/officeart/2008/layout/LinedList"/>
    <dgm:cxn modelId="{6EE1B4B2-5803-419C-8465-63387AA461E8}" type="presParOf" srcId="{D286858C-06F8-42D8-A81C-15F562A86C7F}" destId="{D6EA404E-F68D-4A26-AC45-C5B7F55056B5}" srcOrd="2" destOrd="0" presId="urn:microsoft.com/office/officeart/2008/layout/LinedList"/>
    <dgm:cxn modelId="{D6E3C2F3-7EE2-4B76-8B32-468D8995475B}" type="presParOf" srcId="{D286858C-06F8-42D8-A81C-15F562A86C7F}" destId="{7C064C98-2ED1-4267-87BB-986939994E77}" srcOrd="3" destOrd="0" presId="urn:microsoft.com/office/officeart/2008/layout/LinedList"/>
    <dgm:cxn modelId="{A7BE3AB0-E690-41F7-B7B8-DE39DB4901CF}" type="presParOf" srcId="{D286858C-06F8-42D8-A81C-15F562A86C7F}" destId="{35C0742F-A43D-4C8B-BDA7-F5C9E9D0FE8C}" srcOrd="4" destOrd="0" presId="urn:microsoft.com/office/officeart/2008/layout/LinedList"/>
    <dgm:cxn modelId="{B47931C0-C52E-47B0-9967-DAB0F81EA919}" type="presParOf" srcId="{35C0742F-A43D-4C8B-BDA7-F5C9E9D0FE8C}" destId="{78D66CD2-5A0A-4420-B8AD-E9AD9BD8CD43}" srcOrd="0" destOrd="0" presId="urn:microsoft.com/office/officeart/2008/layout/LinedList"/>
    <dgm:cxn modelId="{8E178EBE-839F-4485-8F32-3112E7C28364}" type="presParOf" srcId="{35C0742F-A43D-4C8B-BDA7-F5C9E9D0FE8C}" destId="{76EEC6F1-0EC6-4C2A-801F-95390D9813EC}" srcOrd="1" destOrd="0" presId="urn:microsoft.com/office/officeart/2008/layout/LinedList"/>
    <dgm:cxn modelId="{9B16E31D-F18E-4488-A5BA-C6045A7C7AB0}" type="presParOf" srcId="{35C0742F-A43D-4C8B-BDA7-F5C9E9D0FE8C}" destId="{7698BA73-69AA-469C-93F4-8F23D8A9C128}" srcOrd="2" destOrd="0" presId="urn:microsoft.com/office/officeart/2008/layout/LinedList"/>
    <dgm:cxn modelId="{77C1326D-80DF-4819-8095-1E3EE878292E}" type="presParOf" srcId="{D286858C-06F8-42D8-A81C-15F562A86C7F}" destId="{119D91B4-EF52-4EB8-96E3-2176397FB700}" srcOrd="5" destOrd="0" presId="urn:microsoft.com/office/officeart/2008/layout/LinedList"/>
    <dgm:cxn modelId="{1BDE3873-9D4B-4829-933A-9099BF97B3F9}" type="presParOf" srcId="{D286858C-06F8-42D8-A81C-15F562A86C7F}" destId="{096ED773-8102-49F6-8F25-3D5D2F7A74D6}" srcOrd="6" destOrd="0" presId="urn:microsoft.com/office/officeart/2008/layout/LinedList"/>
    <dgm:cxn modelId="{51B096AB-BBD0-4944-A134-5F4CFB3EBACD}" type="presParOf" srcId="{D286858C-06F8-42D8-A81C-15F562A86C7F}" destId="{6BDF9735-6126-4927-910F-BDA29D58EBAA}" srcOrd="7" destOrd="0" presId="urn:microsoft.com/office/officeart/2008/layout/LinedList"/>
    <dgm:cxn modelId="{B4FF07D8-C514-44D3-A650-746402640BE3}" type="presParOf" srcId="{6BDF9735-6126-4927-910F-BDA29D58EBAA}" destId="{2C681AB0-8764-4B19-8D37-8D4C35240492}" srcOrd="0" destOrd="0" presId="urn:microsoft.com/office/officeart/2008/layout/LinedList"/>
    <dgm:cxn modelId="{B5BC850D-AA04-4ABE-A891-D2AB7FFEE738}" type="presParOf" srcId="{6BDF9735-6126-4927-910F-BDA29D58EBAA}" destId="{77C59A1A-2E73-49CA-B86E-FDDC4083F9D2}" srcOrd="1" destOrd="0" presId="urn:microsoft.com/office/officeart/2008/layout/LinedList"/>
    <dgm:cxn modelId="{B0C24BC0-FCE3-434E-937A-6C96B34F4D7D}" type="presParOf" srcId="{6BDF9735-6126-4927-910F-BDA29D58EBAA}" destId="{9CA20284-E5DF-42A5-9051-BFAD7437819C}" srcOrd="2" destOrd="0" presId="urn:microsoft.com/office/officeart/2008/layout/LinedList"/>
    <dgm:cxn modelId="{832A53CC-CA27-4F4D-95DD-05FC32B607B2}" type="presParOf" srcId="{D286858C-06F8-42D8-A81C-15F562A86C7F}" destId="{1F71847D-45A1-4DDA-9557-EB2F2F781B1F}" srcOrd="8" destOrd="0" presId="urn:microsoft.com/office/officeart/2008/layout/LinedList"/>
    <dgm:cxn modelId="{C9DAEE8D-8C44-4857-99D6-03809D57E29B}" type="presParOf" srcId="{D286858C-06F8-42D8-A81C-15F562A86C7F}" destId="{E6444D83-15C9-4619-BA4A-326E8EF518F7}" srcOrd="9" destOrd="0" presId="urn:microsoft.com/office/officeart/2008/layout/LinedList"/>
    <dgm:cxn modelId="{22B759EC-D2E0-496D-9C3E-1F00FC4171B0}" type="presParOf" srcId="{D286858C-06F8-42D8-A81C-15F562A86C7F}" destId="{A5238938-3C5B-4255-9D8B-2EC6CEFCE43F}" srcOrd="10" destOrd="0" presId="urn:microsoft.com/office/officeart/2008/layout/LinedList"/>
    <dgm:cxn modelId="{EAC4622D-5397-42FB-B204-5102078156CA}" type="presParOf" srcId="{A5238938-3C5B-4255-9D8B-2EC6CEFCE43F}" destId="{F3DE5EBE-0CFB-49AC-9763-B4353954ECE6}" srcOrd="0" destOrd="0" presId="urn:microsoft.com/office/officeart/2008/layout/LinedList"/>
    <dgm:cxn modelId="{2F5D8C7B-1225-4EC1-A783-70A4705FFD35}" type="presParOf" srcId="{A5238938-3C5B-4255-9D8B-2EC6CEFCE43F}" destId="{DB5E87AE-E7C2-48EF-9FEA-46D014B450D4}" srcOrd="1" destOrd="0" presId="urn:microsoft.com/office/officeart/2008/layout/LinedList"/>
    <dgm:cxn modelId="{0960A62C-E058-452E-B974-E7AAB7FA8DBD}" type="presParOf" srcId="{A5238938-3C5B-4255-9D8B-2EC6CEFCE43F}" destId="{2B42726F-4815-4EB6-AB85-F7E1EE05C7B1}" srcOrd="2" destOrd="0" presId="urn:microsoft.com/office/officeart/2008/layout/LinedList"/>
    <dgm:cxn modelId="{7FAB12ED-5E3F-4FF9-A329-1FF74978FC43}" type="presParOf" srcId="{D286858C-06F8-42D8-A81C-15F562A86C7F}" destId="{18F406C4-F092-4B33-B36B-16603D53D339}" srcOrd="11" destOrd="0" presId="urn:microsoft.com/office/officeart/2008/layout/LinedList"/>
    <dgm:cxn modelId="{7D94F1D0-BBA1-4DF1-BA98-D2A1F077DB8F}" type="presParOf" srcId="{D286858C-06F8-42D8-A81C-15F562A86C7F}" destId="{5B5F24F5-4999-4438-97FA-85B7241B2D3D}" srcOrd="12" destOrd="0" presId="urn:microsoft.com/office/officeart/2008/layout/LinedList"/>
    <dgm:cxn modelId="{698686A5-5902-43F7-8AF6-98B20F8532AE}" type="presParOf" srcId="{1CDA88A8-7323-4D99-9471-B3CB42D1615D}" destId="{266B0CE9-9CCC-480C-A31A-DDBEE9EA63BD}" srcOrd="2" destOrd="0" presId="urn:microsoft.com/office/officeart/2008/layout/LinedList"/>
    <dgm:cxn modelId="{C1568FBA-A7ED-49AA-A31E-013E4FA5E5AD}" type="presParOf" srcId="{1CDA88A8-7323-4D99-9471-B3CB42D1615D}" destId="{DFAEA518-8F42-4870-8188-293916912594}" srcOrd="3" destOrd="0" presId="urn:microsoft.com/office/officeart/2008/layout/LinedList"/>
    <dgm:cxn modelId="{51A7C72B-7FE4-4D86-A4F1-EA39CCC09306}" type="presParOf" srcId="{DFAEA518-8F42-4870-8188-293916912594}" destId="{737B8AD5-2F47-403D-88B3-0B4224F9ECC2}" srcOrd="0" destOrd="0" presId="urn:microsoft.com/office/officeart/2008/layout/LinedList"/>
    <dgm:cxn modelId="{3AF4EF3A-2BAC-4235-9005-2793E6F46FE5}" type="presParOf" srcId="{DFAEA518-8F42-4870-8188-293916912594}" destId="{D5F96201-AB84-40B2-8B76-F7AAE6A2EE57}" srcOrd="1" destOrd="0" presId="urn:microsoft.com/office/officeart/2008/layout/LinedList"/>
    <dgm:cxn modelId="{56C8F270-199D-4BDB-AC2E-620AE7964B5F}" type="presParOf" srcId="{D5F96201-AB84-40B2-8B76-F7AAE6A2EE57}" destId="{F5B399D2-203A-4250-A8BE-1573B03A7DF7}" srcOrd="0" destOrd="0" presId="urn:microsoft.com/office/officeart/2008/layout/LinedList"/>
    <dgm:cxn modelId="{04E56989-BEDB-4DDB-A461-542AAE43A18D}" type="presParOf" srcId="{D5F96201-AB84-40B2-8B76-F7AAE6A2EE57}" destId="{AE632940-99AD-4761-BC51-E8BC05579781}" srcOrd="1" destOrd="0" presId="urn:microsoft.com/office/officeart/2008/layout/LinedList"/>
    <dgm:cxn modelId="{0EC8C9BF-8E66-434C-88D6-6FDA8EDB4E4A}" type="presParOf" srcId="{AE632940-99AD-4761-BC51-E8BC05579781}" destId="{D6D4D157-C85E-491A-A944-3EB517B78890}" srcOrd="0" destOrd="0" presId="urn:microsoft.com/office/officeart/2008/layout/LinedList"/>
    <dgm:cxn modelId="{2C563FE1-1683-4167-A819-E27FC74FDDFB}" type="presParOf" srcId="{AE632940-99AD-4761-BC51-E8BC05579781}" destId="{EC3EB038-FD89-47C1-AE21-A77AB82B22FB}" srcOrd="1" destOrd="0" presId="urn:microsoft.com/office/officeart/2008/layout/LinedList"/>
    <dgm:cxn modelId="{9E2C67D0-849C-4169-AB73-22FDBEDC4A9C}" type="presParOf" srcId="{AE632940-99AD-4761-BC51-E8BC05579781}" destId="{C1326707-F25C-449D-9213-09E6967D6DC5}" srcOrd="2" destOrd="0" presId="urn:microsoft.com/office/officeart/2008/layout/LinedList"/>
    <dgm:cxn modelId="{76A71F23-E9C7-4539-84B2-25E0720690EB}" type="presParOf" srcId="{D5F96201-AB84-40B2-8B76-F7AAE6A2EE57}" destId="{A9023E12-19C6-4470-A0F1-42AF239BC999}" srcOrd="2" destOrd="0" presId="urn:microsoft.com/office/officeart/2008/layout/LinedList"/>
    <dgm:cxn modelId="{F8B6B5D9-5DF4-4689-84C3-9D5D81EF15DD}" type="presParOf" srcId="{D5F96201-AB84-40B2-8B76-F7AAE6A2EE57}" destId="{6B40A024-FB66-4343-9D80-E34745EBFF36}" srcOrd="3" destOrd="0" presId="urn:microsoft.com/office/officeart/2008/layout/LinedList"/>
    <dgm:cxn modelId="{D1F6BC40-B13C-40AB-A3F8-67E2D049D47F}" type="presParOf" srcId="{D5F96201-AB84-40B2-8B76-F7AAE6A2EE57}" destId="{7C5F209A-C958-4EB3-A49E-780D81F2F3DF}" srcOrd="4" destOrd="0" presId="urn:microsoft.com/office/officeart/2008/layout/LinedList"/>
    <dgm:cxn modelId="{1F0A7825-52B2-4ED0-BA01-5BF51B782743}" type="presParOf" srcId="{7C5F209A-C958-4EB3-A49E-780D81F2F3DF}" destId="{E320DF38-7DC6-4F46-A101-45B6A5125F57}" srcOrd="0" destOrd="0" presId="urn:microsoft.com/office/officeart/2008/layout/LinedList"/>
    <dgm:cxn modelId="{693FBBB2-C55B-4844-8535-88AAA1A952E5}" type="presParOf" srcId="{7C5F209A-C958-4EB3-A49E-780D81F2F3DF}" destId="{C53A844C-46CB-4FAA-854D-E9E04AC99416}" srcOrd="1" destOrd="0" presId="urn:microsoft.com/office/officeart/2008/layout/LinedList"/>
    <dgm:cxn modelId="{6B71085C-7EFE-4FA1-9F3B-5D546E73EC2E}" type="presParOf" srcId="{7C5F209A-C958-4EB3-A49E-780D81F2F3DF}" destId="{2847B13E-2B8F-406F-B254-0D65E7955F6D}" srcOrd="2" destOrd="0" presId="urn:microsoft.com/office/officeart/2008/layout/LinedList"/>
    <dgm:cxn modelId="{86B4474F-F96E-49B6-A5AC-4BEAEF1D9DDF}" type="presParOf" srcId="{D5F96201-AB84-40B2-8B76-F7AAE6A2EE57}" destId="{06C71604-3F40-49E5-8E8A-2C99431CB6C5}" srcOrd="5" destOrd="0" presId="urn:microsoft.com/office/officeart/2008/layout/LinedList"/>
    <dgm:cxn modelId="{8052CCE1-E016-4F73-B0EC-30C37540CDB0}" type="presParOf" srcId="{D5F96201-AB84-40B2-8B76-F7AAE6A2EE57}" destId="{CED1268F-45AE-4C00-BE57-783EB0F5DA44}" srcOrd="6" destOrd="0" presId="urn:microsoft.com/office/officeart/2008/layout/LinedList"/>
    <dgm:cxn modelId="{E622088B-F055-4ABF-8574-E2914F72D308}" type="presParOf" srcId="{D5F96201-AB84-40B2-8B76-F7AAE6A2EE57}" destId="{C76A1E1B-9073-41D3-9B07-80CE90878968}" srcOrd="7" destOrd="0" presId="urn:microsoft.com/office/officeart/2008/layout/LinedList"/>
    <dgm:cxn modelId="{59FAB88E-CD82-41CD-8D74-908D7B36E2C6}" type="presParOf" srcId="{C76A1E1B-9073-41D3-9B07-80CE90878968}" destId="{D465FA71-7B59-48F7-A370-66AFCDEEAC22}" srcOrd="0" destOrd="0" presId="urn:microsoft.com/office/officeart/2008/layout/LinedList"/>
    <dgm:cxn modelId="{A09785CF-B981-4B9C-BD90-A0A53051E77F}" type="presParOf" srcId="{C76A1E1B-9073-41D3-9B07-80CE90878968}" destId="{53DA881D-C6DA-4CEC-A501-FE57A6685951}" srcOrd="1" destOrd="0" presId="urn:microsoft.com/office/officeart/2008/layout/LinedList"/>
    <dgm:cxn modelId="{41FD56FC-4257-4207-B868-6436D8802A8A}" type="presParOf" srcId="{C76A1E1B-9073-41D3-9B07-80CE90878968}" destId="{D3A4EA16-FDFC-4435-BB8D-C7B2C9B058C0}" srcOrd="2" destOrd="0" presId="urn:microsoft.com/office/officeart/2008/layout/LinedList"/>
    <dgm:cxn modelId="{3970B566-C620-472E-8AC0-00C06FD84A3B}" type="presParOf" srcId="{D5F96201-AB84-40B2-8B76-F7AAE6A2EE57}" destId="{EB0F4A2C-C5EC-4035-8676-5084E4D4B2B0}" srcOrd="8" destOrd="0" presId="urn:microsoft.com/office/officeart/2008/layout/LinedList"/>
    <dgm:cxn modelId="{E4D15828-D1C2-4DA7-9D05-8FF40DB0A793}" type="presParOf" srcId="{D5F96201-AB84-40B2-8B76-F7AAE6A2EE57}" destId="{33CDCABB-B6BD-4A06-8682-634F124B741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7F9D4-99B9-42CC-BC7E-BCB76F428A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5B645-1E86-48EB-B736-2A9F0EFA2A78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In February 1998, U.S. military-run intrusion detection systems picked up signs of attacks against military computer systems around the country.</a:t>
          </a:r>
        </a:p>
      </dgm:t>
    </dgm:pt>
    <dgm:pt modelId="{0B7CEEB5-039A-46D1-AD6C-D4F2F2B0B538}" type="parTrans" cxnId="{ED145615-232D-487B-A5D8-EB396FCFD04F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E1235B-F8C9-4630-9775-9700152C27A6}" type="sibTrans" cxnId="{ED145615-232D-487B-A5D8-EB396FCFD04F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F0ECC4-722B-4322-93AC-FC8C6B4E7905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Successful attack compromised a government computer system at Andrews Airforce Base (AFB), home of Air Force One.</a:t>
          </a:r>
        </a:p>
      </dgm:t>
    </dgm:pt>
    <dgm:pt modelId="{201AD4E8-D681-463B-AA11-2518ABB0DAD3}" type="parTrans" cxnId="{752B8FA2-745E-4190-9A2D-9A99C1BC7674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AB7999-6DAC-4374-8A44-266836F749A3}" type="sibTrans" cxnId="{752B8FA2-745E-4190-9A2D-9A99C1BC7674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BE15A9-418C-459A-AA00-A9BA9362A993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Additional successful attacks at five AFBs around the country</a:t>
          </a:r>
        </a:p>
      </dgm:t>
    </dgm:pt>
    <dgm:pt modelId="{9D074A4F-EE69-4BD1-B526-76783DB82BAD}" type="parTrans" cxnId="{1C620419-BA64-4C6D-A0EE-710DE21A59C1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B296C8-B763-45D7-9A0B-A391DE8874A8}" type="sibTrans" cxnId="{1C620419-BA64-4C6D-A0EE-710DE21A59C1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995B36-74A0-4A92-8AD2-F02F908F1629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Air Force Computer Emergency Response Team (AFCERT) investigators confirmed an organized attack directed specifically against military computer systems.</a:t>
          </a:r>
        </a:p>
      </dgm:t>
    </dgm:pt>
    <dgm:pt modelId="{3E47A7C8-25D6-4516-93CB-43FC7351AD0B}" type="parTrans" cxnId="{7D6BCE84-A128-42E3-92FF-45DF1B1620DF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508BED-B567-4E59-8B9E-C2294A45F315}" type="sibTrans" cxnId="{7D6BCE84-A128-42E3-92FF-45DF1B1620DF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86CAEC-EF05-445C-BD7A-8086B1731586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A government-wide investigation was launched, and a force of cyberwarfare investigators mobilized, code-named Solar Sunrise.</a:t>
          </a:r>
        </a:p>
      </dgm:t>
    </dgm:pt>
    <dgm:pt modelId="{FB37D37A-0A32-441D-91A1-A37815B974D7}" type="parTrans" cxnId="{95EC7982-0CE0-4927-983E-954068D22EF5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E09DE6-9F85-4AED-A401-AB36AA05C7C7}" type="sibTrans" cxnId="{95EC7982-0CE0-4927-983E-954068D22EF5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BCB8FA-A668-4D72-A59C-E92665F98449}" type="pres">
      <dgm:prSet presAssocID="{1A07F9D4-99B9-42CC-BC7E-BCB76F428A7F}" presName="vert0" presStyleCnt="0">
        <dgm:presLayoutVars>
          <dgm:dir/>
          <dgm:animOne val="branch"/>
          <dgm:animLvl val="lvl"/>
        </dgm:presLayoutVars>
      </dgm:prSet>
      <dgm:spPr/>
    </dgm:pt>
    <dgm:pt modelId="{56D5BE88-F312-4989-B057-61E7F6347AAC}" type="pres">
      <dgm:prSet presAssocID="{5515B645-1E86-48EB-B736-2A9F0EFA2A78}" presName="thickLine" presStyleLbl="alignNode1" presStyleIdx="0" presStyleCnt="5"/>
      <dgm:spPr/>
    </dgm:pt>
    <dgm:pt modelId="{CF7DB746-33BE-46D1-BE03-AA00BD29329E}" type="pres">
      <dgm:prSet presAssocID="{5515B645-1E86-48EB-B736-2A9F0EFA2A78}" presName="horz1" presStyleCnt="0"/>
      <dgm:spPr/>
    </dgm:pt>
    <dgm:pt modelId="{D9A9C457-008B-4A3F-B8B6-39698DC33E79}" type="pres">
      <dgm:prSet presAssocID="{5515B645-1E86-48EB-B736-2A9F0EFA2A78}" presName="tx1" presStyleLbl="revTx" presStyleIdx="0" presStyleCnt="5"/>
      <dgm:spPr/>
    </dgm:pt>
    <dgm:pt modelId="{B2F9C6BE-121C-4BD5-BFCF-64ACA8E6FD5F}" type="pres">
      <dgm:prSet presAssocID="{5515B645-1E86-48EB-B736-2A9F0EFA2A78}" presName="vert1" presStyleCnt="0"/>
      <dgm:spPr/>
    </dgm:pt>
    <dgm:pt modelId="{F4426CC6-92CA-4C36-AAAC-4A127D6AF4CA}" type="pres">
      <dgm:prSet presAssocID="{8FF0ECC4-722B-4322-93AC-FC8C6B4E7905}" presName="thickLine" presStyleLbl="alignNode1" presStyleIdx="1" presStyleCnt="5"/>
      <dgm:spPr/>
    </dgm:pt>
    <dgm:pt modelId="{D2BF45D1-E4FC-4DF4-815A-0E36B6220763}" type="pres">
      <dgm:prSet presAssocID="{8FF0ECC4-722B-4322-93AC-FC8C6B4E7905}" presName="horz1" presStyleCnt="0"/>
      <dgm:spPr/>
    </dgm:pt>
    <dgm:pt modelId="{380FAA54-CEE7-4F4D-9B34-3F0E64622DD2}" type="pres">
      <dgm:prSet presAssocID="{8FF0ECC4-722B-4322-93AC-FC8C6B4E7905}" presName="tx1" presStyleLbl="revTx" presStyleIdx="1" presStyleCnt="5"/>
      <dgm:spPr/>
    </dgm:pt>
    <dgm:pt modelId="{8DDC002C-5C60-4E19-BBDB-FCC96242A3C2}" type="pres">
      <dgm:prSet presAssocID="{8FF0ECC4-722B-4322-93AC-FC8C6B4E7905}" presName="vert1" presStyleCnt="0"/>
      <dgm:spPr/>
    </dgm:pt>
    <dgm:pt modelId="{5F9FC8D8-9BCD-4BE5-8CD9-6E02C1BD1980}" type="pres">
      <dgm:prSet presAssocID="{92BE15A9-418C-459A-AA00-A9BA9362A993}" presName="thickLine" presStyleLbl="alignNode1" presStyleIdx="2" presStyleCnt="5"/>
      <dgm:spPr/>
    </dgm:pt>
    <dgm:pt modelId="{A6784DD5-2866-4AD8-B315-33EBFACC62B1}" type="pres">
      <dgm:prSet presAssocID="{92BE15A9-418C-459A-AA00-A9BA9362A993}" presName="horz1" presStyleCnt="0"/>
      <dgm:spPr/>
    </dgm:pt>
    <dgm:pt modelId="{3F3AFB61-A031-4F9E-980A-E4B6D1B67403}" type="pres">
      <dgm:prSet presAssocID="{92BE15A9-418C-459A-AA00-A9BA9362A993}" presName="tx1" presStyleLbl="revTx" presStyleIdx="2" presStyleCnt="5"/>
      <dgm:spPr/>
    </dgm:pt>
    <dgm:pt modelId="{6AEA358D-4FAA-4CB3-8F89-5E91D5A64C7C}" type="pres">
      <dgm:prSet presAssocID="{92BE15A9-418C-459A-AA00-A9BA9362A993}" presName="vert1" presStyleCnt="0"/>
      <dgm:spPr/>
    </dgm:pt>
    <dgm:pt modelId="{E59D107B-8D2D-47FD-B8A8-E6BC14D7ADBD}" type="pres">
      <dgm:prSet presAssocID="{7A995B36-74A0-4A92-8AD2-F02F908F1629}" presName="thickLine" presStyleLbl="alignNode1" presStyleIdx="3" presStyleCnt="5"/>
      <dgm:spPr/>
    </dgm:pt>
    <dgm:pt modelId="{BD6A2FC9-E9D3-4FBE-8305-2C4075807C20}" type="pres">
      <dgm:prSet presAssocID="{7A995B36-74A0-4A92-8AD2-F02F908F1629}" presName="horz1" presStyleCnt="0"/>
      <dgm:spPr/>
    </dgm:pt>
    <dgm:pt modelId="{34E871F9-43E9-4B62-8B85-93DFA52D65E6}" type="pres">
      <dgm:prSet presAssocID="{7A995B36-74A0-4A92-8AD2-F02F908F1629}" presName="tx1" presStyleLbl="revTx" presStyleIdx="3" presStyleCnt="5"/>
      <dgm:spPr/>
    </dgm:pt>
    <dgm:pt modelId="{A97E2549-F3E4-4D51-BA03-BB3484BEC93B}" type="pres">
      <dgm:prSet presAssocID="{7A995B36-74A0-4A92-8AD2-F02F908F1629}" presName="vert1" presStyleCnt="0"/>
      <dgm:spPr/>
    </dgm:pt>
    <dgm:pt modelId="{5E72331C-0BEE-4C3F-95B0-58F0B62CA620}" type="pres">
      <dgm:prSet presAssocID="{BC86CAEC-EF05-445C-BD7A-8086B1731586}" presName="thickLine" presStyleLbl="alignNode1" presStyleIdx="4" presStyleCnt="5"/>
      <dgm:spPr/>
    </dgm:pt>
    <dgm:pt modelId="{11C537EB-ED23-4A62-A467-0D848444E110}" type="pres">
      <dgm:prSet presAssocID="{BC86CAEC-EF05-445C-BD7A-8086B1731586}" presName="horz1" presStyleCnt="0"/>
      <dgm:spPr/>
    </dgm:pt>
    <dgm:pt modelId="{CDFC6C32-DCCB-49C2-93F3-435F4DB04766}" type="pres">
      <dgm:prSet presAssocID="{BC86CAEC-EF05-445C-BD7A-8086B1731586}" presName="tx1" presStyleLbl="revTx" presStyleIdx="4" presStyleCnt="5"/>
      <dgm:spPr/>
    </dgm:pt>
    <dgm:pt modelId="{92AF47F5-EE10-447C-94A2-5EB16B0C4500}" type="pres">
      <dgm:prSet presAssocID="{BC86CAEC-EF05-445C-BD7A-8086B1731586}" presName="vert1" presStyleCnt="0"/>
      <dgm:spPr/>
    </dgm:pt>
  </dgm:ptLst>
  <dgm:cxnLst>
    <dgm:cxn modelId="{ED145615-232D-487B-A5D8-EB396FCFD04F}" srcId="{1A07F9D4-99B9-42CC-BC7E-BCB76F428A7F}" destId="{5515B645-1E86-48EB-B736-2A9F0EFA2A78}" srcOrd="0" destOrd="0" parTransId="{0B7CEEB5-039A-46D1-AD6C-D4F2F2B0B538}" sibTransId="{CDE1235B-F8C9-4630-9775-9700152C27A6}"/>
    <dgm:cxn modelId="{1C620419-BA64-4C6D-A0EE-710DE21A59C1}" srcId="{1A07F9D4-99B9-42CC-BC7E-BCB76F428A7F}" destId="{92BE15A9-418C-459A-AA00-A9BA9362A993}" srcOrd="2" destOrd="0" parTransId="{9D074A4F-EE69-4BD1-B526-76783DB82BAD}" sibTransId="{1DB296C8-B763-45D7-9A0B-A391DE8874A8}"/>
    <dgm:cxn modelId="{0C8EA43F-6A9F-4174-89E8-48C9CE0B661B}" type="presOf" srcId="{7A995B36-74A0-4A92-8AD2-F02F908F1629}" destId="{34E871F9-43E9-4B62-8B85-93DFA52D65E6}" srcOrd="0" destOrd="0" presId="urn:microsoft.com/office/officeart/2008/layout/LinedList"/>
    <dgm:cxn modelId="{5EA6AD5E-2B05-43A5-B310-1E320462DC83}" type="presOf" srcId="{92BE15A9-418C-459A-AA00-A9BA9362A993}" destId="{3F3AFB61-A031-4F9E-980A-E4B6D1B67403}" srcOrd="0" destOrd="0" presId="urn:microsoft.com/office/officeart/2008/layout/LinedList"/>
    <dgm:cxn modelId="{717D0B43-9ECF-4EAE-85C8-88972BA62B70}" type="presOf" srcId="{BC86CAEC-EF05-445C-BD7A-8086B1731586}" destId="{CDFC6C32-DCCB-49C2-93F3-435F4DB04766}" srcOrd="0" destOrd="0" presId="urn:microsoft.com/office/officeart/2008/layout/LinedList"/>
    <dgm:cxn modelId="{1AD13373-F050-4761-9E11-448E4413378A}" type="presOf" srcId="{1A07F9D4-99B9-42CC-BC7E-BCB76F428A7F}" destId="{30BCB8FA-A668-4D72-A59C-E92665F98449}" srcOrd="0" destOrd="0" presId="urn:microsoft.com/office/officeart/2008/layout/LinedList"/>
    <dgm:cxn modelId="{95EC7982-0CE0-4927-983E-954068D22EF5}" srcId="{1A07F9D4-99B9-42CC-BC7E-BCB76F428A7F}" destId="{BC86CAEC-EF05-445C-BD7A-8086B1731586}" srcOrd="4" destOrd="0" parTransId="{FB37D37A-0A32-441D-91A1-A37815B974D7}" sibTransId="{3AE09DE6-9F85-4AED-A401-AB36AA05C7C7}"/>
    <dgm:cxn modelId="{7D6BCE84-A128-42E3-92FF-45DF1B1620DF}" srcId="{1A07F9D4-99B9-42CC-BC7E-BCB76F428A7F}" destId="{7A995B36-74A0-4A92-8AD2-F02F908F1629}" srcOrd="3" destOrd="0" parTransId="{3E47A7C8-25D6-4516-93CB-43FC7351AD0B}" sibTransId="{19508BED-B567-4E59-8B9E-C2294A45F315}"/>
    <dgm:cxn modelId="{0DA66588-AB6D-4801-9A0A-5111B0E5F2A3}" type="presOf" srcId="{5515B645-1E86-48EB-B736-2A9F0EFA2A78}" destId="{D9A9C457-008B-4A3F-B8B6-39698DC33E79}" srcOrd="0" destOrd="0" presId="urn:microsoft.com/office/officeart/2008/layout/LinedList"/>
    <dgm:cxn modelId="{752B8FA2-745E-4190-9A2D-9A99C1BC7674}" srcId="{1A07F9D4-99B9-42CC-BC7E-BCB76F428A7F}" destId="{8FF0ECC4-722B-4322-93AC-FC8C6B4E7905}" srcOrd="1" destOrd="0" parTransId="{201AD4E8-D681-463B-AA11-2518ABB0DAD3}" sibTransId="{F0AB7999-6DAC-4374-8A44-266836F749A3}"/>
    <dgm:cxn modelId="{425C9FD5-9D2B-4CA4-A6E1-0A4D792E1C57}" type="presOf" srcId="{8FF0ECC4-722B-4322-93AC-FC8C6B4E7905}" destId="{380FAA54-CEE7-4F4D-9B34-3F0E64622DD2}" srcOrd="0" destOrd="0" presId="urn:microsoft.com/office/officeart/2008/layout/LinedList"/>
    <dgm:cxn modelId="{69D11273-508A-469A-B42D-3ADAA17FA510}" type="presParOf" srcId="{30BCB8FA-A668-4D72-A59C-E92665F98449}" destId="{56D5BE88-F312-4989-B057-61E7F6347AAC}" srcOrd="0" destOrd="0" presId="urn:microsoft.com/office/officeart/2008/layout/LinedList"/>
    <dgm:cxn modelId="{184208D0-C474-449E-9F83-CC1EBF2B7798}" type="presParOf" srcId="{30BCB8FA-A668-4D72-A59C-E92665F98449}" destId="{CF7DB746-33BE-46D1-BE03-AA00BD29329E}" srcOrd="1" destOrd="0" presId="urn:microsoft.com/office/officeart/2008/layout/LinedList"/>
    <dgm:cxn modelId="{96DD586A-C538-4A2F-B2EF-B09E57999BB0}" type="presParOf" srcId="{CF7DB746-33BE-46D1-BE03-AA00BD29329E}" destId="{D9A9C457-008B-4A3F-B8B6-39698DC33E79}" srcOrd="0" destOrd="0" presId="urn:microsoft.com/office/officeart/2008/layout/LinedList"/>
    <dgm:cxn modelId="{C66972E1-D153-432D-8F88-0F1089AE9AB3}" type="presParOf" srcId="{CF7DB746-33BE-46D1-BE03-AA00BD29329E}" destId="{B2F9C6BE-121C-4BD5-BFCF-64ACA8E6FD5F}" srcOrd="1" destOrd="0" presId="urn:microsoft.com/office/officeart/2008/layout/LinedList"/>
    <dgm:cxn modelId="{45483CCC-EA0D-499E-81F2-1723CBE81472}" type="presParOf" srcId="{30BCB8FA-A668-4D72-A59C-E92665F98449}" destId="{F4426CC6-92CA-4C36-AAAC-4A127D6AF4CA}" srcOrd="2" destOrd="0" presId="urn:microsoft.com/office/officeart/2008/layout/LinedList"/>
    <dgm:cxn modelId="{208F4680-53AF-4B95-83A9-F08D088EC748}" type="presParOf" srcId="{30BCB8FA-A668-4D72-A59C-E92665F98449}" destId="{D2BF45D1-E4FC-4DF4-815A-0E36B6220763}" srcOrd="3" destOrd="0" presId="urn:microsoft.com/office/officeart/2008/layout/LinedList"/>
    <dgm:cxn modelId="{20D01913-36FE-45FE-8020-9418AA2960FE}" type="presParOf" srcId="{D2BF45D1-E4FC-4DF4-815A-0E36B6220763}" destId="{380FAA54-CEE7-4F4D-9B34-3F0E64622DD2}" srcOrd="0" destOrd="0" presId="urn:microsoft.com/office/officeart/2008/layout/LinedList"/>
    <dgm:cxn modelId="{41C3D701-D38F-4A8B-9B8B-E8434ECFA518}" type="presParOf" srcId="{D2BF45D1-E4FC-4DF4-815A-0E36B6220763}" destId="{8DDC002C-5C60-4E19-BBDB-FCC96242A3C2}" srcOrd="1" destOrd="0" presId="urn:microsoft.com/office/officeart/2008/layout/LinedList"/>
    <dgm:cxn modelId="{3008BE01-712B-41AB-B046-3ABC95235F0F}" type="presParOf" srcId="{30BCB8FA-A668-4D72-A59C-E92665F98449}" destId="{5F9FC8D8-9BCD-4BE5-8CD9-6E02C1BD1980}" srcOrd="4" destOrd="0" presId="urn:microsoft.com/office/officeart/2008/layout/LinedList"/>
    <dgm:cxn modelId="{65E53BC4-ADCE-4ED8-968C-688333E93E5D}" type="presParOf" srcId="{30BCB8FA-A668-4D72-A59C-E92665F98449}" destId="{A6784DD5-2866-4AD8-B315-33EBFACC62B1}" srcOrd="5" destOrd="0" presId="urn:microsoft.com/office/officeart/2008/layout/LinedList"/>
    <dgm:cxn modelId="{FBC16807-892D-49C1-B9E7-D04D7D1F008D}" type="presParOf" srcId="{A6784DD5-2866-4AD8-B315-33EBFACC62B1}" destId="{3F3AFB61-A031-4F9E-980A-E4B6D1B67403}" srcOrd="0" destOrd="0" presId="urn:microsoft.com/office/officeart/2008/layout/LinedList"/>
    <dgm:cxn modelId="{A34073D6-B13A-4093-AD24-C5E28BC64326}" type="presParOf" srcId="{A6784DD5-2866-4AD8-B315-33EBFACC62B1}" destId="{6AEA358D-4FAA-4CB3-8F89-5E91D5A64C7C}" srcOrd="1" destOrd="0" presId="urn:microsoft.com/office/officeart/2008/layout/LinedList"/>
    <dgm:cxn modelId="{D4B17670-4563-44C9-A7D9-473F38A8EBD1}" type="presParOf" srcId="{30BCB8FA-A668-4D72-A59C-E92665F98449}" destId="{E59D107B-8D2D-47FD-B8A8-E6BC14D7ADBD}" srcOrd="6" destOrd="0" presId="urn:microsoft.com/office/officeart/2008/layout/LinedList"/>
    <dgm:cxn modelId="{03DF2317-8DE7-4EFC-8777-445D6B0DDE9C}" type="presParOf" srcId="{30BCB8FA-A668-4D72-A59C-E92665F98449}" destId="{BD6A2FC9-E9D3-4FBE-8305-2C4075807C20}" srcOrd="7" destOrd="0" presId="urn:microsoft.com/office/officeart/2008/layout/LinedList"/>
    <dgm:cxn modelId="{FE31ABE8-E1CA-472E-BDA8-B8920C27F8A2}" type="presParOf" srcId="{BD6A2FC9-E9D3-4FBE-8305-2C4075807C20}" destId="{34E871F9-43E9-4B62-8B85-93DFA52D65E6}" srcOrd="0" destOrd="0" presId="urn:microsoft.com/office/officeart/2008/layout/LinedList"/>
    <dgm:cxn modelId="{6613E546-9085-4C88-B732-C96C0CF3E432}" type="presParOf" srcId="{BD6A2FC9-E9D3-4FBE-8305-2C4075807C20}" destId="{A97E2549-F3E4-4D51-BA03-BB3484BEC93B}" srcOrd="1" destOrd="0" presId="urn:microsoft.com/office/officeart/2008/layout/LinedList"/>
    <dgm:cxn modelId="{DCDD1BA1-A402-4B67-B523-8FDF98F0D08A}" type="presParOf" srcId="{30BCB8FA-A668-4D72-A59C-E92665F98449}" destId="{5E72331C-0BEE-4C3F-95B0-58F0B62CA620}" srcOrd="8" destOrd="0" presId="urn:microsoft.com/office/officeart/2008/layout/LinedList"/>
    <dgm:cxn modelId="{66F80112-5EF8-4E47-A611-1A1CF1CF868A}" type="presParOf" srcId="{30BCB8FA-A668-4D72-A59C-E92665F98449}" destId="{11C537EB-ED23-4A62-A467-0D848444E110}" srcOrd="9" destOrd="0" presId="urn:microsoft.com/office/officeart/2008/layout/LinedList"/>
    <dgm:cxn modelId="{CC2D746A-6F92-4AFD-A1E3-BACC8A645C81}" type="presParOf" srcId="{11C537EB-ED23-4A62-A467-0D848444E110}" destId="{CDFC6C32-DCCB-49C2-93F3-435F4DB04766}" srcOrd="0" destOrd="0" presId="urn:microsoft.com/office/officeart/2008/layout/LinedList"/>
    <dgm:cxn modelId="{54DF344D-B0EE-4B7D-95A3-A9BABFB330FA}" type="presParOf" srcId="{11C537EB-ED23-4A62-A467-0D848444E110}" destId="{92AF47F5-EE10-447C-94A2-5EB16B0C45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A758A-EE99-45D8-9CF1-BE03922F1E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BC83D-716C-4267-A3A9-27265D6C565F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Investigators traced many attacks to university computer systems in the U.S. and Israel; these were just relay points to obscure the identity of the attackers.</a:t>
          </a:r>
        </a:p>
      </dgm:t>
    </dgm:pt>
    <dgm:pt modelId="{6A93F156-608C-421F-86B3-8D6D29B8B172}" type="parTrans" cxnId="{AA7DF7E1-87B6-4FE7-A939-230D59DD7AA1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AFB4AB-CBF3-4E1D-B6F9-F69CE1687B26}" type="sibTrans" cxnId="{AA7DF7E1-87B6-4FE7-A939-230D59DD7AA1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E9D37B0-DF59-4E83-ACFC-1C0748E8C8EF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Hackers transferred some data from Andrews AFB to accounts they controlled at a California ISP.</a:t>
          </a:r>
        </a:p>
      </dgm:t>
    </dgm:pt>
    <dgm:pt modelId="{DADC5F1B-69D2-41E8-8C37-FC4E3E752B72}" type="parTrans" cxnId="{48AB0FDB-306F-454A-934A-0D705228552D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FD896D-1E46-4206-BE58-AA68DD60C4AA}" type="sibTrans" cxnId="{48AB0FDB-306F-454A-934A-0D705228552D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9388E2-4772-4FD2-B47C-CB28EEF77D20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Investigators obtained warrants and court orders allowing them to track the activity.</a:t>
          </a:r>
        </a:p>
      </dgm:t>
    </dgm:pt>
    <dgm:pt modelId="{98EA7401-605A-4720-9AF3-6B9EF0DA0CB2}" type="parTrans" cxnId="{29EF4E39-5BE1-4124-BD50-4C2F6A0C3C5B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045B88-D284-41B7-9AB0-1E703167CAE0}" type="sibTrans" cxnId="{29EF4E39-5BE1-4124-BD50-4C2F6A0C3C5B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FE9E99-04CB-44F8-89B8-212D71AAFBE7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Attackers were two teenage boys, with hacker names Stimpy and Mak.</a:t>
          </a:r>
        </a:p>
      </dgm:t>
    </dgm:pt>
    <dgm:pt modelId="{E209600A-39E8-4C45-87FD-030B6AC95586}" type="parTrans" cxnId="{8BAFC71A-0629-4D41-BAFC-F4EBD882414E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4134E6-F56D-4422-85F3-5767B5314416}" type="sibTrans" cxnId="{8BAFC71A-0629-4D41-BAFC-F4EBD882414E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86F812-8EF4-42F3-AA7D-6B221AF40F42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Led to “The Analyzer,” a 19-year-old Israeli named Ehud Tenenbaum, who later pled guilty to charges relating to the Solar Sunrise attacks</a:t>
          </a:r>
        </a:p>
      </dgm:t>
    </dgm:pt>
    <dgm:pt modelId="{3A77D7F7-1393-477F-A34F-8F6E864A7029}" type="parTrans" cxnId="{A8592001-43DA-4ABE-A8F9-719DF531D07B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22854C-2EE7-455C-92EE-7552E47BFDC8}" type="sibTrans" cxnId="{A8592001-43DA-4ABE-A8F9-719DF531D07B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B56D3A-F48F-4847-A6A7-425B30743B8F}">
      <dgm:prSet custT="1"/>
      <dgm:spPr/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Led to a significant increase in funding for information security activities</a:t>
          </a:r>
        </a:p>
      </dgm:t>
    </dgm:pt>
    <dgm:pt modelId="{937D7518-5F02-4B7A-8E36-16B2F9BB3A3E}" type="parTrans" cxnId="{AD173FB1-B470-4259-8292-6F20D06386E4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495747-E714-48E5-B4C3-886C9C7F5037}" type="sibTrans" cxnId="{AD173FB1-B470-4259-8292-6F20D06386E4}">
      <dgm:prSet/>
      <dgm:spPr/>
      <dgm:t>
        <a:bodyPr/>
        <a:lstStyle/>
        <a:p>
          <a:endParaRPr lang="en-US" sz="21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5780B5-6D65-4A77-9023-4D8B4C2D106A}" type="pres">
      <dgm:prSet presAssocID="{C54A758A-EE99-45D8-9CF1-BE03922F1EFE}" presName="vert0" presStyleCnt="0">
        <dgm:presLayoutVars>
          <dgm:dir/>
          <dgm:animOne val="branch"/>
          <dgm:animLvl val="lvl"/>
        </dgm:presLayoutVars>
      </dgm:prSet>
      <dgm:spPr/>
    </dgm:pt>
    <dgm:pt modelId="{0D02966B-C871-44EB-A4D7-7A429DA8C390}" type="pres">
      <dgm:prSet presAssocID="{A32BC83D-716C-4267-A3A9-27265D6C565F}" presName="thickLine" presStyleLbl="alignNode1" presStyleIdx="0" presStyleCnt="6"/>
      <dgm:spPr/>
    </dgm:pt>
    <dgm:pt modelId="{F6B9A6E8-B8AC-426A-B772-F51D88A0418B}" type="pres">
      <dgm:prSet presAssocID="{A32BC83D-716C-4267-A3A9-27265D6C565F}" presName="horz1" presStyleCnt="0"/>
      <dgm:spPr/>
    </dgm:pt>
    <dgm:pt modelId="{A12452D4-0557-4ED7-AA2F-F7AB16580452}" type="pres">
      <dgm:prSet presAssocID="{A32BC83D-716C-4267-A3A9-27265D6C565F}" presName="tx1" presStyleLbl="revTx" presStyleIdx="0" presStyleCnt="6"/>
      <dgm:spPr/>
    </dgm:pt>
    <dgm:pt modelId="{B4CDFB84-8E60-4FA9-8E7A-7A29AE2FFC30}" type="pres">
      <dgm:prSet presAssocID="{A32BC83D-716C-4267-A3A9-27265D6C565F}" presName="vert1" presStyleCnt="0"/>
      <dgm:spPr/>
    </dgm:pt>
    <dgm:pt modelId="{C3F966B1-332C-430E-A88F-578A87E9DE81}" type="pres">
      <dgm:prSet presAssocID="{FE9D37B0-DF59-4E83-ACFC-1C0748E8C8EF}" presName="thickLine" presStyleLbl="alignNode1" presStyleIdx="1" presStyleCnt="6"/>
      <dgm:spPr/>
    </dgm:pt>
    <dgm:pt modelId="{4AD1B6AE-080F-4EC4-87AE-2B6477763B4D}" type="pres">
      <dgm:prSet presAssocID="{FE9D37B0-DF59-4E83-ACFC-1C0748E8C8EF}" presName="horz1" presStyleCnt="0"/>
      <dgm:spPr/>
    </dgm:pt>
    <dgm:pt modelId="{33058236-E817-4A73-9B53-0378741BCCA7}" type="pres">
      <dgm:prSet presAssocID="{FE9D37B0-DF59-4E83-ACFC-1C0748E8C8EF}" presName="tx1" presStyleLbl="revTx" presStyleIdx="1" presStyleCnt="6"/>
      <dgm:spPr/>
    </dgm:pt>
    <dgm:pt modelId="{AAC23C7A-29F5-4382-952F-2A96A4F67A9E}" type="pres">
      <dgm:prSet presAssocID="{FE9D37B0-DF59-4E83-ACFC-1C0748E8C8EF}" presName="vert1" presStyleCnt="0"/>
      <dgm:spPr/>
    </dgm:pt>
    <dgm:pt modelId="{590C18BC-8F99-4DDB-9440-ABFD073B614D}" type="pres">
      <dgm:prSet presAssocID="{CA9388E2-4772-4FD2-B47C-CB28EEF77D20}" presName="thickLine" presStyleLbl="alignNode1" presStyleIdx="2" presStyleCnt="6"/>
      <dgm:spPr/>
    </dgm:pt>
    <dgm:pt modelId="{BD4439D6-94F8-4EB9-9430-399D4E7FEA82}" type="pres">
      <dgm:prSet presAssocID="{CA9388E2-4772-4FD2-B47C-CB28EEF77D20}" presName="horz1" presStyleCnt="0"/>
      <dgm:spPr/>
    </dgm:pt>
    <dgm:pt modelId="{34D0D51F-92DE-4F36-8736-CAB31138C057}" type="pres">
      <dgm:prSet presAssocID="{CA9388E2-4772-4FD2-B47C-CB28EEF77D20}" presName="tx1" presStyleLbl="revTx" presStyleIdx="2" presStyleCnt="6"/>
      <dgm:spPr/>
    </dgm:pt>
    <dgm:pt modelId="{A3EB479B-AE64-4B0B-BA05-77829B89C273}" type="pres">
      <dgm:prSet presAssocID="{CA9388E2-4772-4FD2-B47C-CB28EEF77D20}" presName="vert1" presStyleCnt="0"/>
      <dgm:spPr/>
    </dgm:pt>
    <dgm:pt modelId="{004AAAE8-33E5-44F9-B3E2-59518CD4D960}" type="pres">
      <dgm:prSet presAssocID="{74FE9E99-04CB-44F8-89B8-212D71AAFBE7}" presName="thickLine" presStyleLbl="alignNode1" presStyleIdx="3" presStyleCnt="6"/>
      <dgm:spPr/>
    </dgm:pt>
    <dgm:pt modelId="{324E7320-0F5A-4B52-AE75-1F02DBE394B7}" type="pres">
      <dgm:prSet presAssocID="{74FE9E99-04CB-44F8-89B8-212D71AAFBE7}" presName="horz1" presStyleCnt="0"/>
      <dgm:spPr/>
    </dgm:pt>
    <dgm:pt modelId="{D753BC4B-8562-4115-82F7-EBD432CCF686}" type="pres">
      <dgm:prSet presAssocID="{74FE9E99-04CB-44F8-89B8-212D71AAFBE7}" presName="tx1" presStyleLbl="revTx" presStyleIdx="3" presStyleCnt="6"/>
      <dgm:spPr/>
    </dgm:pt>
    <dgm:pt modelId="{0908AB3B-C7DE-48B8-ACB5-376841D514D3}" type="pres">
      <dgm:prSet presAssocID="{74FE9E99-04CB-44F8-89B8-212D71AAFBE7}" presName="vert1" presStyleCnt="0"/>
      <dgm:spPr/>
    </dgm:pt>
    <dgm:pt modelId="{5EF083CE-8225-4332-B56E-C2E2E467FB98}" type="pres">
      <dgm:prSet presAssocID="{7786F812-8EF4-42F3-AA7D-6B221AF40F42}" presName="thickLine" presStyleLbl="alignNode1" presStyleIdx="4" presStyleCnt="6"/>
      <dgm:spPr/>
    </dgm:pt>
    <dgm:pt modelId="{69461760-620D-4964-99BF-57DB13103071}" type="pres">
      <dgm:prSet presAssocID="{7786F812-8EF4-42F3-AA7D-6B221AF40F42}" presName="horz1" presStyleCnt="0"/>
      <dgm:spPr/>
    </dgm:pt>
    <dgm:pt modelId="{23FD3749-DD6A-4303-9A37-4EED68E6100E}" type="pres">
      <dgm:prSet presAssocID="{7786F812-8EF4-42F3-AA7D-6B221AF40F42}" presName="tx1" presStyleLbl="revTx" presStyleIdx="4" presStyleCnt="6"/>
      <dgm:spPr/>
    </dgm:pt>
    <dgm:pt modelId="{F7BF62BF-EC69-4DA5-8847-68B7855A6542}" type="pres">
      <dgm:prSet presAssocID="{7786F812-8EF4-42F3-AA7D-6B221AF40F42}" presName="vert1" presStyleCnt="0"/>
      <dgm:spPr/>
    </dgm:pt>
    <dgm:pt modelId="{6FBA3D33-ACBF-433C-85CB-457CED1F72EA}" type="pres">
      <dgm:prSet presAssocID="{D7B56D3A-F48F-4847-A6A7-425B30743B8F}" presName="thickLine" presStyleLbl="alignNode1" presStyleIdx="5" presStyleCnt="6"/>
      <dgm:spPr/>
    </dgm:pt>
    <dgm:pt modelId="{48E5CE87-B12B-4C33-B08C-EB776ED5E13C}" type="pres">
      <dgm:prSet presAssocID="{D7B56D3A-F48F-4847-A6A7-425B30743B8F}" presName="horz1" presStyleCnt="0"/>
      <dgm:spPr/>
    </dgm:pt>
    <dgm:pt modelId="{E186196F-B895-4D60-ADAE-D262136E9759}" type="pres">
      <dgm:prSet presAssocID="{D7B56D3A-F48F-4847-A6A7-425B30743B8F}" presName="tx1" presStyleLbl="revTx" presStyleIdx="5" presStyleCnt="6"/>
      <dgm:spPr/>
    </dgm:pt>
    <dgm:pt modelId="{D0B5BDAA-7B8E-47F4-8ECF-DB87F14A54E3}" type="pres">
      <dgm:prSet presAssocID="{D7B56D3A-F48F-4847-A6A7-425B30743B8F}" presName="vert1" presStyleCnt="0"/>
      <dgm:spPr/>
    </dgm:pt>
  </dgm:ptLst>
  <dgm:cxnLst>
    <dgm:cxn modelId="{A8592001-43DA-4ABE-A8F9-719DF531D07B}" srcId="{C54A758A-EE99-45D8-9CF1-BE03922F1EFE}" destId="{7786F812-8EF4-42F3-AA7D-6B221AF40F42}" srcOrd="4" destOrd="0" parTransId="{3A77D7F7-1393-477F-A34F-8F6E864A7029}" sibTransId="{AB22854C-2EE7-455C-92EE-7552E47BFDC8}"/>
    <dgm:cxn modelId="{F35F7F13-1196-4B56-94CA-91974E2AA51F}" type="presOf" srcId="{CA9388E2-4772-4FD2-B47C-CB28EEF77D20}" destId="{34D0D51F-92DE-4F36-8736-CAB31138C057}" srcOrd="0" destOrd="0" presId="urn:microsoft.com/office/officeart/2008/layout/LinedList"/>
    <dgm:cxn modelId="{82A57F18-29E3-4FA5-9253-5EFC4992349C}" type="presOf" srcId="{FE9D37B0-DF59-4E83-ACFC-1C0748E8C8EF}" destId="{33058236-E817-4A73-9B53-0378741BCCA7}" srcOrd="0" destOrd="0" presId="urn:microsoft.com/office/officeart/2008/layout/LinedList"/>
    <dgm:cxn modelId="{8BAFC71A-0629-4D41-BAFC-F4EBD882414E}" srcId="{C54A758A-EE99-45D8-9CF1-BE03922F1EFE}" destId="{74FE9E99-04CB-44F8-89B8-212D71AAFBE7}" srcOrd="3" destOrd="0" parTransId="{E209600A-39E8-4C45-87FD-030B6AC95586}" sibTransId="{834134E6-F56D-4422-85F3-5767B5314416}"/>
    <dgm:cxn modelId="{29EF4E39-5BE1-4124-BD50-4C2F6A0C3C5B}" srcId="{C54A758A-EE99-45D8-9CF1-BE03922F1EFE}" destId="{CA9388E2-4772-4FD2-B47C-CB28EEF77D20}" srcOrd="2" destOrd="0" parTransId="{98EA7401-605A-4720-9AF3-6B9EF0DA0CB2}" sibTransId="{E0045B88-D284-41B7-9AB0-1E703167CAE0}"/>
    <dgm:cxn modelId="{AACA3D3B-2FD6-4558-A6CE-8F1ED4E04DF4}" type="presOf" srcId="{7786F812-8EF4-42F3-AA7D-6B221AF40F42}" destId="{23FD3749-DD6A-4303-9A37-4EED68E6100E}" srcOrd="0" destOrd="0" presId="urn:microsoft.com/office/officeart/2008/layout/LinedList"/>
    <dgm:cxn modelId="{943C9B4B-72EC-4403-AC19-491753872020}" type="presOf" srcId="{C54A758A-EE99-45D8-9CF1-BE03922F1EFE}" destId="{C85780B5-6D65-4A77-9023-4D8B4C2D106A}" srcOrd="0" destOrd="0" presId="urn:microsoft.com/office/officeart/2008/layout/LinedList"/>
    <dgm:cxn modelId="{8C051AAD-6E7C-452C-9C61-F9A0AFF4C7D1}" type="presOf" srcId="{A32BC83D-716C-4267-A3A9-27265D6C565F}" destId="{A12452D4-0557-4ED7-AA2F-F7AB16580452}" srcOrd="0" destOrd="0" presId="urn:microsoft.com/office/officeart/2008/layout/LinedList"/>
    <dgm:cxn modelId="{AD173FB1-B470-4259-8292-6F20D06386E4}" srcId="{C54A758A-EE99-45D8-9CF1-BE03922F1EFE}" destId="{D7B56D3A-F48F-4847-A6A7-425B30743B8F}" srcOrd="5" destOrd="0" parTransId="{937D7518-5F02-4B7A-8E36-16B2F9BB3A3E}" sibTransId="{A3495747-E714-48E5-B4C3-886C9C7F5037}"/>
    <dgm:cxn modelId="{48AB0FDB-306F-454A-934A-0D705228552D}" srcId="{C54A758A-EE99-45D8-9CF1-BE03922F1EFE}" destId="{FE9D37B0-DF59-4E83-ACFC-1C0748E8C8EF}" srcOrd="1" destOrd="0" parTransId="{DADC5F1B-69D2-41E8-8C37-FC4E3E752B72}" sibTransId="{FDFD896D-1E46-4206-BE58-AA68DD60C4AA}"/>
    <dgm:cxn modelId="{AA7DF7E1-87B6-4FE7-A939-230D59DD7AA1}" srcId="{C54A758A-EE99-45D8-9CF1-BE03922F1EFE}" destId="{A32BC83D-716C-4267-A3A9-27265D6C565F}" srcOrd="0" destOrd="0" parTransId="{6A93F156-608C-421F-86B3-8D6D29B8B172}" sibTransId="{20AFB4AB-CBF3-4E1D-B6F9-F69CE1687B26}"/>
    <dgm:cxn modelId="{2D3166EA-5740-4794-83AF-4966EE449EA9}" type="presOf" srcId="{D7B56D3A-F48F-4847-A6A7-425B30743B8F}" destId="{E186196F-B895-4D60-ADAE-D262136E9759}" srcOrd="0" destOrd="0" presId="urn:microsoft.com/office/officeart/2008/layout/LinedList"/>
    <dgm:cxn modelId="{8E1D2BF5-DE97-43D3-9114-E64B2D4F3BD8}" type="presOf" srcId="{74FE9E99-04CB-44F8-89B8-212D71AAFBE7}" destId="{D753BC4B-8562-4115-82F7-EBD432CCF686}" srcOrd="0" destOrd="0" presId="urn:microsoft.com/office/officeart/2008/layout/LinedList"/>
    <dgm:cxn modelId="{B432D550-82CD-49C1-955E-052094344160}" type="presParOf" srcId="{C85780B5-6D65-4A77-9023-4D8B4C2D106A}" destId="{0D02966B-C871-44EB-A4D7-7A429DA8C390}" srcOrd="0" destOrd="0" presId="urn:microsoft.com/office/officeart/2008/layout/LinedList"/>
    <dgm:cxn modelId="{6CEF6B9E-6BFD-4224-959F-FD84EEA62597}" type="presParOf" srcId="{C85780B5-6D65-4A77-9023-4D8B4C2D106A}" destId="{F6B9A6E8-B8AC-426A-B772-F51D88A0418B}" srcOrd="1" destOrd="0" presId="urn:microsoft.com/office/officeart/2008/layout/LinedList"/>
    <dgm:cxn modelId="{1273F182-6EA5-4B89-9B5E-DA03B5ECE708}" type="presParOf" srcId="{F6B9A6E8-B8AC-426A-B772-F51D88A0418B}" destId="{A12452D4-0557-4ED7-AA2F-F7AB16580452}" srcOrd="0" destOrd="0" presId="urn:microsoft.com/office/officeart/2008/layout/LinedList"/>
    <dgm:cxn modelId="{E0181DF2-BAD9-40AC-99BD-69745B9B900A}" type="presParOf" srcId="{F6B9A6E8-B8AC-426A-B772-F51D88A0418B}" destId="{B4CDFB84-8E60-4FA9-8E7A-7A29AE2FFC30}" srcOrd="1" destOrd="0" presId="urn:microsoft.com/office/officeart/2008/layout/LinedList"/>
    <dgm:cxn modelId="{1A7DDAAF-D0BD-46E4-B416-6AF156402A2B}" type="presParOf" srcId="{C85780B5-6D65-4A77-9023-4D8B4C2D106A}" destId="{C3F966B1-332C-430E-A88F-578A87E9DE81}" srcOrd="2" destOrd="0" presId="urn:microsoft.com/office/officeart/2008/layout/LinedList"/>
    <dgm:cxn modelId="{A7FB58F0-0F73-4EA6-9B22-D7E46373D014}" type="presParOf" srcId="{C85780B5-6D65-4A77-9023-4D8B4C2D106A}" destId="{4AD1B6AE-080F-4EC4-87AE-2B6477763B4D}" srcOrd="3" destOrd="0" presId="urn:microsoft.com/office/officeart/2008/layout/LinedList"/>
    <dgm:cxn modelId="{8923C70B-58C4-4FBD-AD4B-E73B0CB71209}" type="presParOf" srcId="{4AD1B6AE-080F-4EC4-87AE-2B6477763B4D}" destId="{33058236-E817-4A73-9B53-0378741BCCA7}" srcOrd="0" destOrd="0" presId="urn:microsoft.com/office/officeart/2008/layout/LinedList"/>
    <dgm:cxn modelId="{40A79337-0DDA-4310-A4E7-62B1EEB7EF22}" type="presParOf" srcId="{4AD1B6AE-080F-4EC4-87AE-2B6477763B4D}" destId="{AAC23C7A-29F5-4382-952F-2A96A4F67A9E}" srcOrd="1" destOrd="0" presId="urn:microsoft.com/office/officeart/2008/layout/LinedList"/>
    <dgm:cxn modelId="{5C3AC0D6-5FDF-4FA6-89BC-A4F4EA3F1340}" type="presParOf" srcId="{C85780B5-6D65-4A77-9023-4D8B4C2D106A}" destId="{590C18BC-8F99-4DDB-9440-ABFD073B614D}" srcOrd="4" destOrd="0" presId="urn:microsoft.com/office/officeart/2008/layout/LinedList"/>
    <dgm:cxn modelId="{2602CFD8-E84E-47E3-9975-B11CD21A1642}" type="presParOf" srcId="{C85780B5-6D65-4A77-9023-4D8B4C2D106A}" destId="{BD4439D6-94F8-4EB9-9430-399D4E7FEA82}" srcOrd="5" destOrd="0" presId="urn:microsoft.com/office/officeart/2008/layout/LinedList"/>
    <dgm:cxn modelId="{861DF2E1-2DDD-4A00-BE79-F9A704403180}" type="presParOf" srcId="{BD4439D6-94F8-4EB9-9430-399D4E7FEA82}" destId="{34D0D51F-92DE-4F36-8736-CAB31138C057}" srcOrd="0" destOrd="0" presId="urn:microsoft.com/office/officeart/2008/layout/LinedList"/>
    <dgm:cxn modelId="{4BC66D05-54F3-46E2-A75B-B2436D9E835F}" type="presParOf" srcId="{BD4439D6-94F8-4EB9-9430-399D4E7FEA82}" destId="{A3EB479B-AE64-4B0B-BA05-77829B89C273}" srcOrd="1" destOrd="0" presId="urn:microsoft.com/office/officeart/2008/layout/LinedList"/>
    <dgm:cxn modelId="{C27F0A9E-9D14-4CD2-B235-372D1FB22624}" type="presParOf" srcId="{C85780B5-6D65-4A77-9023-4D8B4C2D106A}" destId="{004AAAE8-33E5-44F9-B3E2-59518CD4D960}" srcOrd="6" destOrd="0" presId="urn:microsoft.com/office/officeart/2008/layout/LinedList"/>
    <dgm:cxn modelId="{9B55D323-6E6B-44BB-AC49-605C488ACDFF}" type="presParOf" srcId="{C85780B5-6D65-4A77-9023-4D8B4C2D106A}" destId="{324E7320-0F5A-4B52-AE75-1F02DBE394B7}" srcOrd="7" destOrd="0" presId="urn:microsoft.com/office/officeart/2008/layout/LinedList"/>
    <dgm:cxn modelId="{22142908-E6A9-4668-A245-ED13CC8A0D6A}" type="presParOf" srcId="{324E7320-0F5A-4B52-AE75-1F02DBE394B7}" destId="{D753BC4B-8562-4115-82F7-EBD432CCF686}" srcOrd="0" destOrd="0" presId="urn:microsoft.com/office/officeart/2008/layout/LinedList"/>
    <dgm:cxn modelId="{95253206-F085-4091-B269-4579BE2B02B2}" type="presParOf" srcId="{324E7320-0F5A-4B52-AE75-1F02DBE394B7}" destId="{0908AB3B-C7DE-48B8-ACB5-376841D514D3}" srcOrd="1" destOrd="0" presId="urn:microsoft.com/office/officeart/2008/layout/LinedList"/>
    <dgm:cxn modelId="{2279FA58-EE03-4D24-8781-C1F54BF9A48F}" type="presParOf" srcId="{C85780B5-6D65-4A77-9023-4D8B4C2D106A}" destId="{5EF083CE-8225-4332-B56E-C2E2E467FB98}" srcOrd="8" destOrd="0" presId="urn:microsoft.com/office/officeart/2008/layout/LinedList"/>
    <dgm:cxn modelId="{9D01F7DA-DBA7-468D-9F76-AEC56422D7B7}" type="presParOf" srcId="{C85780B5-6D65-4A77-9023-4D8B4C2D106A}" destId="{69461760-620D-4964-99BF-57DB13103071}" srcOrd="9" destOrd="0" presId="urn:microsoft.com/office/officeart/2008/layout/LinedList"/>
    <dgm:cxn modelId="{AD683B10-9E58-447E-9C65-F65AA01E57B1}" type="presParOf" srcId="{69461760-620D-4964-99BF-57DB13103071}" destId="{23FD3749-DD6A-4303-9A37-4EED68E6100E}" srcOrd="0" destOrd="0" presId="urn:microsoft.com/office/officeart/2008/layout/LinedList"/>
    <dgm:cxn modelId="{84512F00-EAF4-4F12-AA7D-7718671D4B6D}" type="presParOf" srcId="{69461760-620D-4964-99BF-57DB13103071}" destId="{F7BF62BF-EC69-4DA5-8847-68B7855A6542}" srcOrd="1" destOrd="0" presId="urn:microsoft.com/office/officeart/2008/layout/LinedList"/>
    <dgm:cxn modelId="{C7C17567-C48A-41FC-8023-8B61F1F1A81B}" type="presParOf" srcId="{C85780B5-6D65-4A77-9023-4D8B4C2D106A}" destId="{6FBA3D33-ACBF-433C-85CB-457CED1F72EA}" srcOrd="10" destOrd="0" presId="urn:microsoft.com/office/officeart/2008/layout/LinedList"/>
    <dgm:cxn modelId="{0330624A-B4C5-46B6-A082-499ABC47152F}" type="presParOf" srcId="{C85780B5-6D65-4A77-9023-4D8B4C2D106A}" destId="{48E5CE87-B12B-4C33-B08C-EB776ED5E13C}" srcOrd="11" destOrd="0" presId="urn:microsoft.com/office/officeart/2008/layout/LinedList"/>
    <dgm:cxn modelId="{4EB3E5C0-1870-4C04-B170-E03D895477D4}" type="presParOf" srcId="{48E5CE87-B12B-4C33-B08C-EB776ED5E13C}" destId="{E186196F-B895-4D60-ADAE-D262136E9759}" srcOrd="0" destOrd="0" presId="urn:microsoft.com/office/officeart/2008/layout/LinedList"/>
    <dgm:cxn modelId="{278ACDCB-6CED-404B-B4B9-429B4B51ACD0}" type="presParOf" srcId="{48E5CE87-B12B-4C33-B08C-EB776ED5E13C}" destId="{D0B5BDAA-7B8E-47F4-8ECF-DB87F14A54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2158FB-7090-4F25-9D95-FC0E72A7A28D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8AFDF31-A05E-4F93-8B1E-843F95EBDCFE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Honker Union is an organized group of Chinese hackers who have waged cyberwarfare against targets whose views and actions conflict with those of the Chinese government.</a:t>
          </a:r>
        </a:p>
      </dgm:t>
    </dgm:pt>
    <dgm:pt modelId="{EC30118E-950F-40D5-A986-F7BEA2B2BE7D}" type="parTrans" cxnId="{93F9A129-FA58-4576-ADC5-5D0DB08FE01A}">
      <dgm:prSet/>
      <dgm:spPr/>
      <dgm:t>
        <a:bodyPr/>
        <a:lstStyle/>
        <a:p>
          <a:endParaRPr lang="en-US"/>
        </a:p>
      </dgm:t>
    </dgm:pt>
    <dgm:pt modelId="{9D86BF2B-1C53-4E7D-B166-6A9AC7B05139}" type="sibTrans" cxnId="{93F9A129-FA58-4576-ADC5-5D0DB08FE01A}">
      <dgm:prSet/>
      <dgm:spPr/>
      <dgm:t>
        <a:bodyPr/>
        <a:lstStyle/>
        <a:p>
          <a:endParaRPr lang="en-US"/>
        </a:p>
      </dgm:t>
    </dgm:pt>
    <dgm:pt modelId="{784CD990-ADD4-4EEB-9E65-80F9E0731B28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Three prominent actions where the group’s involvement is suspected include:</a:t>
          </a:r>
        </a:p>
      </dgm:t>
    </dgm:pt>
    <dgm:pt modelId="{802021F3-C31C-4652-8507-925A19CD7BD6}" type="parTrans" cxnId="{A360EAE4-86E2-434B-BB76-A66414BE9394}">
      <dgm:prSet/>
      <dgm:spPr/>
      <dgm:t>
        <a:bodyPr/>
        <a:lstStyle/>
        <a:p>
          <a:endParaRPr lang="en-US"/>
        </a:p>
      </dgm:t>
    </dgm:pt>
    <dgm:pt modelId="{FE90384B-6D82-40E4-AAE5-DA77FDB9F53C}" type="sibTrans" cxnId="{A360EAE4-86E2-434B-BB76-A66414BE9394}">
      <dgm:prSet/>
      <dgm:spPr/>
      <dgm:t>
        <a:bodyPr/>
        <a:lstStyle/>
        <a:p>
          <a:endParaRPr lang="en-US"/>
        </a:p>
      </dgm:t>
    </dgm:pt>
    <dgm:pt modelId="{21917712-5E50-4244-8D7B-44AF7872E7CB}">
      <dgm:prSet custT="1"/>
      <dgm:spPr/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Creation of the 2003 SQL Slammer worm</a:t>
          </a:r>
        </a:p>
      </dgm:t>
    </dgm:pt>
    <dgm:pt modelId="{C6A742D1-BD45-4ADA-A1E9-6345E9A746B6}" type="parTrans" cxnId="{D3D8D450-263D-48C1-9B86-3096E990B797}">
      <dgm:prSet/>
      <dgm:spPr/>
      <dgm:t>
        <a:bodyPr/>
        <a:lstStyle/>
        <a:p>
          <a:endParaRPr lang="en-US"/>
        </a:p>
      </dgm:t>
    </dgm:pt>
    <dgm:pt modelId="{7D324B5D-EB47-4685-86C5-5CD62AD4ED74}" type="sibTrans" cxnId="{D3D8D450-263D-48C1-9B86-3096E990B797}">
      <dgm:prSet/>
      <dgm:spPr/>
      <dgm:t>
        <a:bodyPr/>
        <a:lstStyle/>
        <a:p>
          <a:endParaRPr lang="en-US"/>
        </a:p>
      </dgm:t>
    </dgm:pt>
    <dgm:pt modelId="{0FCAEED6-D651-4E8D-98C2-979929038F3C}">
      <dgm:prSet custT="1"/>
      <dgm:spPr/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Cyberattacks launched against the Tibetan dissident Tsering Woeser that took place in 2008, including impersonations of her on Skype</a:t>
          </a:r>
        </a:p>
      </dgm:t>
    </dgm:pt>
    <dgm:pt modelId="{1464D708-51BC-47F8-BF82-6B48E270785B}" type="parTrans" cxnId="{E0262D6F-FDCF-40AF-B3A8-D22CD7FB3031}">
      <dgm:prSet/>
      <dgm:spPr/>
      <dgm:t>
        <a:bodyPr/>
        <a:lstStyle/>
        <a:p>
          <a:endParaRPr lang="en-US"/>
        </a:p>
      </dgm:t>
    </dgm:pt>
    <dgm:pt modelId="{7CC7FE60-C93D-4543-8C32-EE7CBA4F6CFB}" type="sibTrans" cxnId="{E0262D6F-FDCF-40AF-B3A8-D22CD7FB3031}">
      <dgm:prSet/>
      <dgm:spPr/>
      <dgm:t>
        <a:bodyPr/>
        <a:lstStyle/>
        <a:p>
          <a:endParaRPr lang="en-US"/>
        </a:p>
      </dgm:t>
    </dgm:pt>
    <dgm:pt modelId="{E436FC2F-4FF5-4DF1-918A-224CC699D981}">
      <dgm:prSet custT="1"/>
      <dgm:spPr/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Ongoing attacks against Japanese targets in the wake of territorial disputes between China and Japan over the ownership of a set of islands</a:t>
          </a:r>
        </a:p>
      </dgm:t>
    </dgm:pt>
    <dgm:pt modelId="{9B7E9FF6-98C4-4CE5-8B57-95BA2E386F50}" type="parTrans" cxnId="{29E00B47-4328-48B8-B321-95500EED4DAB}">
      <dgm:prSet/>
      <dgm:spPr/>
      <dgm:t>
        <a:bodyPr/>
        <a:lstStyle/>
        <a:p>
          <a:endParaRPr lang="en-US"/>
        </a:p>
      </dgm:t>
    </dgm:pt>
    <dgm:pt modelId="{EF0315C8-A077-41CB-8EEF-7306528DBF67}" type="sibTrans" cxnId="{29E00B47-4328-48B8-B321-95500EED4DAB}">
      <dgm:prSet/>
      <dgm:spPr/>
      <dgm:t>
        <a:bodyPr/>
        <a:lstStyle/>
        <a:p>
          <a:endParaRPr lang="en-US"/>
        </a:p>
      </dgm:t>
    </dgm:pt>
    <dgm:pt modelId="{236ECC22-4CFA-4565-A517-8A8977F7C2FA}" type="pres">
      <dgm:prSet presAssocID="{242158FB-7090-4F25-9D95-FC0E72A7A28D}" presName="linear" presStyleCnt="0">
        <dgm:presLayoutVars>
          <dgm:animLvl val="lvl"/>
          <dgm:resizeHandles val="exact"/>
        </dgm:presLayoutVars>
      </dgm:prSet>
      <dgm:spPr/>
    </dgm:pt>
    <dgm:pt modelId="{30E37F8E-DA92-4F8B-A5FA-A7016927822E}" type="pres">
      <dgm:prSet presAssocID="{F8AFDF31-A05E-4F93-8B1E-843F95EBDCF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DE58B9-353D-4C46-BB70-DF0A8886EA5D}" type="pres">
      <dgm:prSet presAssocID="{9D86BF2B-1C53-4E7D-B166-6A9AC7B05139}" presName="spacer" presStyleCnt="0"/>
      <dgm:spPr/>
    </dgm:pt>
    <dgm:pt modelId="{E3FE3254-4FF3-4165-837E-E15D2EBB6AA2}" type="pres">
      <dgm:prSet presAssocID="{784CD990-ADD4-4EEB-9E65-80F9E0731B28}" presName="parentText" presStyleLbl="node1" presStyleIdx="1" presStyleCnt="2" custScaleY="46416">
        <dgm:presLayoutVars>
          <dgm:chMax val="0"/>
          <dgm:bulletEnabled val="1"/>
        </dgm:presLayoutVars>
      </dgm:prSet>
      <dgm:spPr/>
    </dgm:pt>
    <dgm:pt modelId="{68D0E3DD-A362-4BD4-8579-CA8CF84E4C77}" type="pres">
      <dgm:prSet presAssocID="{784CD990-ADD4-4EEB-9E65-80F9E0731B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521BF15-89F0-454B-82C8-4ADE4AE6B4BE}" type="presOf" srcId="{21917712-5E50-4244-8D7B-44AF7872E7CB}" destId="{68D0E3DD-A362-4BD4-8579-CA8CF84E4C77}" srcOrd="0" destOrd="0" presId="urn:microsoft.com/office/officeart/2005/8/layout/vList2"/>
    <dgm:cxn modelId="{93F9A129-FA58-4576-ADC5-5D0DB08FE01A}" srcId="{242158FB-7090-4F25-9D95-FC0E72A7A28D}" destId="{F8AFDF31-A05E-4F93-8B1E-843F95EBDCFE}" srcOrd="0" destOrd="0" parTransId="{EC30118E-950F-40D5-A986-F7BEA2B2BE7D}" sibTransId="{9D86BF2B-1C53-4E7D-B166-6A9AC7B05139}"/>
    <dgm:cxn modelId="{E442DB2F-D68C-45BA-9234-E54EA71AFA34}" type="presOf" srcId="{784CD990-ADD4-4EEB-9E65-80F9E0731B28}" destId="{E3FE3254-4FF3-4165-837E-E15D2EBB6AA2}" srcOrd="0" destOrd="0" presId="urn:microsoft.com/office/officeart/2005/8/layout/vList2"/>
    <dgm:cxn modelId="{5CE0D141-BC27-461D-9454-2E23D4645892}" type="presOf" srcId="{F8AFDF31-A05E-4F93-8B1E-843F95EBDCFE}" destId="{30E37F8E-DA92-4F8B-A5FA-A7016927822E}" srcOrd="0" destOrd="0" presId="urn:microsoft.com/office/officeart/2005/8/layout/vList2"/>
    <dgm:cxn modelId="{29E00B47-4328-48B8-B321-95500EED4DAB}" srcId="{784CD990-ADD4-4EEB-9E65-80F9E0731B28}" destId="{E436FC2F-4FF5-4DF1-918A-224CC699D981}" srcOrd="2" destOrd="0" parTransId="{9B7E9FF6-98C4-4CE5-8B57-95BA2E386F50}" sibTransId="{EF0315C8-A077-41CB-8EEF-7306528DBF67}"/>
    <dgm:cxn modelId="{E0262D6F-FDCF-40AF-B3A8-D22CD7FB3031}" srcId="{784CD990-ADD4-4EEB-9E65-80F9E0731B28}" destId="{0FCAEED6-D651-4E8D-98C2-979929038F3C}" srcOrd="1" destOrd="0" parTransId="{1464D708-51BC-47F8-BF82-6B48E270785B}" sibTransId="{7CC7FE60-C93D-4543-8C32-EE7CBA4F6CFB}"/>
    <dgm:cxn modelId="{D3D8D450-263D-48C1-9B86-3096E990B797}" srcId="{784CD990-ADD4-4EEB-9E65-80F9E0731B28}" destId="{21917712-5E50-4244-8D7B-44AF7872E7CB}" srcOrd="0" destOrd="0" parTransId="{C6A742D1-BD45-4ADA-A1E9-6345E9A746B6}" sibTransId="{7D324B5D-EB47-4685-86C5-5CD62AD4ED74}"/>
    <dgm:cxn modelId="{C6276091-C5D6-4C2B-811E-BA2D4A993D8A}" type="presOf" srcId="{242158FB-7090-4F25-9D95-FC0E72A7A28D}" destId="{236ECC22-4CFA-4565-A517-8A8977F7C2FA}" srcOrd="0" destOrd="0" presId="urn:microsoft.com/office/officeart/2005/8/layout/vList2"/>
    <dgm:cxn modelId="{C36C2FC2-3F64-4D56-970A-51CC1A9EB91E}" type="presOf" srcId="{0FCAEED6-D651-4E8D-98C2-979929038F3C}" destId="{68D0E3DD-A362-4BD4-8579-CA8CF84E4C77}" srcOrd="0" destOrd="1" presId="urn:microsoft.com/office/officeart/2005/8/layout/vList2"/>
    <dgm:cxn modelId="{A360EAE4-86E2-434B-BB76-A66414BE9394}" srcId="{242158FB-7090-4F25-9D95-FC0E72A7A28D}" destId="{784CD990-ADD4-4EEB-9E65-80F9E0731B28}" srcOrd="1" destOrd="0" parTransId="{802021F3-C31C-4652-8507-925A19CD7BD6}" sibTransId="{FE90384B-6D82-40E4-AAE5-DA77FDB9F53C}"/>
    <dgm:cxn modelId="{D1C132EC-00E5-4204-B5B1-E8A3978A6D0D}" type="presOf" srcId="{E436FC2F-4FF5-4DF1-918A-224CC699D981}" destId="{68D0E3DD-A362-4BD4-8579-CA8CF84E4C77}" srcOrd="0" destOrd="2" presId="urn:microsoft.com/office/officeart/2005/8/layout/vList2"/>
    <dgm:cxn modelId="{90DC4AE2-0748-43BF-9D91-EAC3D0BB6532}" type="presParOf" srcId="{236ECC22-4CFA-4565-A517-8A8977F7C2FA}" destId="{30E37F8E-DA92-4F8B-A5FA-A7016927822E}" srcOrd="0" destOrd="0" presId="urn:microsoft.com/office/officeart/2005/8/layout/vList2"/>
    <dgm:cxn modelId="{4D23A423-3942-47C3-9B56-A3D7741F77E6}" type="presParOf" srcId="{236ECC22-4CFA-4565-A517-8A8977F7C2FA}" destId="{7ADE58B9-353D-4C46-BB70-DF0A8886EA5D}" srcOrd="1" destOrd="0" presId="urn:microsoft.com/office/officeart/2005/8/layout/vList2"/>
    <dgm:cxn modelId="{ABB7004B-1262-42C7-B5BE-7A475EDC4A95}" type="presParOf" srcId="{236ECC22-4CFA-4565-A517-8A8977F7C2FA}" destId="{E3FE3254-4FF3-4165-837E-E15D2EBB6AA2}" srcOrd="2" destOrd="0" presId="urn:microsoft.com/office/officeart/2005/8/layout/vList2"/>
    <dgm:cxn modelId="{F4C52A7F-B28B-423D-A07B-F35E2CD30D7B}" type="presParOf" srcId="{236ECC22-4CFA-4565-A517-8A8977F7C2FA}" destId="{68D0E3DD-A362-4BD4-8579-CA8CF84E4C7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8F5EC-A3A3-4B90-94E2-5CB6BBA6012A}" type="doc">
      <dgm:prSet loTypeId="urn:microsoft.com/office/officeart/2008/layout/VerticalCircleList" loCatId="list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en-US"/>
        </a:p>
      </dgm:t>
    </dgm:pt>
    <dgm:pt modelId="{CAD6EF35-E56F-49FA-A959-8C02DB1A8AF9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Code Red</a:t>
          </a:r>
        </a:p>
      </dgm:t>
    </dgm:pt>
    <dgm:pt modelId="{74C0D4D9-0717-40D0-9A3A-0CBB288285A5}" type="parTrans" cxnId="{02C78830-E762-4667-B9FC-9CE399A9816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822D76-F96B-4936-A177-5A932786C5A9}" type="sibTrans" cxnId="{02C78830-E762-4667-B9FC-9CE399A98164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C6B437-4818-4D08-B233-4477BB51CE50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SQL Slammer</a:t>
          </a:r>
        </a:p>
      </dgm:t>
    </dgm:pt>
    <dgm:pt modelId="{9C07F9E7-D2A5-4E5A-854C-146D30149E61}" type="parTrans" cxnId="{9DCE9758-C63B-4550-95EE-D291E6F6B6E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EFB6ED-4335-423D-907F-1E6EAEBBFB94}" type="sibTrans" cxnId="{9DCE9758-C63B-4550-95EE-D291E6F6B6E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9921D5-184F-4876-A5E0-97F3D9A3535E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Titan Rain</a:t>
          </a:r>
        </a:p>
      </dgm:t>
    </dgm:pt>
    <dgm:pt modelId="{CABC5455-D1F1-4C3A-BE64-6A50355FC5F0}" type="parTrans" cxnId="{2572223A-1407-4B88-B4A3-6A9639815D52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91CAEF-215E-49BF-97A1-4CFEEB16BEE7}" type="sibTrans" cxnId="{2572223A-1407-4B88-B4A3-6A9639815D52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45C600-4537-47C2-8742-3D0E70C103C4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Stakkato</a:t>
          </a:r>
        </a:p>
      </dgm:t>
    </dgm:pt>
    <dgm:pt modelId="{239B066D-9B31-43F2-8FFD-AE9F1C64EA6F}" type="parTrans" cxnId="{D5E54884-AE5F-4301-972A-ABA89797DAA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C9F984-D383-491C-8C45-F26A60E77491}" type="sibTrans" cxnId="{D5E54884-AE5F-4301-972A-ABA89797DAAF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C1F925-6971-461C-ACB1-F73446CC4459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Poison Ivy</a:t>
          </a:r>
        </a:p>
      </dgm:t>
    </dgm:pt>
    <dgm:pt modelId="{D8801BD2-0510-4A93-A777-AD191DB9B7AC}" type="parTrans" cxnId="{E2E9AED9-38E9-476C-851A-E300F2B19BC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1DED65-439B-4AE3-AE7A-C347AD31194E}" type="sibTrans" cxnId="{E2E9AED9-38E9-476C-851A-E300F2B19BC7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88C0CD-59EE-4E67-BB59-E615C550D368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Senior Suter</a:t>
          </a:r>
        </a:p>
      </dgm:t>
    </dgm:pt>
    <dgm:pt modelId="{DA6263AD-0617-4B89-A5BA-A8A2426CC52B}" type="parTrans" cxnId="{C60DE056-ECDA-4BCD-86D6-3A1A3BCD769E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DFC755-33A1-4D4A-B6C0-2C1D447609C4}" type="sibTrans" cxnId="{C60DE056-ECDA-4BCD-86D6-3A1A3BCD769E}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A2339E-6254-40E3-B9F3-E5F11AC1ADA6}" type="pres">
      <dgm:prSet presAssocID="{69A8F5EC-A3A3-4B90-94E2-5CB6BBA6012A}" presName="Name0" presStyleCnt="0">
        <dgm:presLayoutVars>
          <dgm:dir/>
        </dgm:presLayoutVars>
      </dgm:prSet>
      <dgm:spPr/>
    </dgm:pt>
    <dgm:pt modelId="{FE51F859-990F-424A-9F22-FEB49FFE4A93}" type="pres">
      <dgm:prSet presAssocID="{CAD6EF35-E56F-49FA-A959-8C02DB1A8AF9}" presName="noChildren" presStyleCnt="0"/>
      <dgm:spPr/>
    </dgm:pt>
    <dgm:pt modelId="{305872B1-2A5C-44F7-ABA6-4AC922AC6283}" type="pres">
      <dgm:prSet presAssocID="{CAD6EF35-E56F-49FA-A959-8C02DB1A8AF9}" presName="gap" presStyleCnt="0"/>
      <dgm:spPr/>
    </dgm:pt>
    <dgm:pt modelId="{BD0FB42E-71D9-4EF3-9A4E-048C778E1D5E}" type="pres">
      <dgm:prSet presAssocID="{CAD6EF35-E56F-49FA-A959-8C02DB1A8AF9}" presName="medCircle2" presStyleLbl="vennNode1" presStyleIdx="0" presStyleCnt="6"/>
      <dgm:spPr/>
    </dgm:pt>
    <dgm:pt modelId="{7E46D95A-ED9B-426D-A592-775ECB718959}" type="pres">
      <dgm:prSet presAssocID="{CAD6EF35-E56F-49FA-A959-8C02DB1A8AF9}" presName="txLvlOnly1" presStyleLbl="revTx" presStyleIdx="0" presStyleCnt="6" custLinFactNeighborX="1596"/>
      <dgm:spPr/>
    </dgm:pt>
    <dgm:pt modelId="{314194CB-AE9D-419F-A701-B3A20ED02D1F}" type="pres">
      <dgm:prSet presAssocID="{18C6B437-4818-4D08-B233-4477BB51CE50}" presName="noChildren" presStyleCnt="0"/>
      <dgm:spPr/>
    </dgm:pt>
    <dgm:pt modelId="{C4BDCF49-6129-4925-9520-DCA5CB8A779E}" type="pres">
      <dgm:prSet presAssocID="{18C6B437-4818-4D08-B233-4477BB51CE50}" presName="gap" presStyleCnt="0"/>
      <dgm:spPr/>
    </dgm:pt>
    <dgm:pt modelId="{8D013FE8-728B-469D-AE99-169A6EB0BAA2}" type="pres">
      <dgm:prSet presAssocID="{18C6B437-4818-4D08-B233-4477BB51CE50}" presName="medCircle2" presStyleLbl="vennNode1" presStyleIdx="1" presStyleCnt="6"/>
      <dgm:spPr/>
    </dgm:pt>
    <dgm:pt modelId="{48F8E7C6-81CF-4017-B416-0B1E79C6541D}" type="pres">
      <dgm:prSet presAssocID="{18C6B437-4818-4D08-B233-4477BB51CE50}" presName="txLvlOnly1" presStyleLbl="revTx" presStyleIdx="1" presStyleCnt="6" custLinFactNeighborX="1596"/>
      <dgm:spPr/>
    </dgm:pt>
    <dgm:pt modelId="{3103651C-8C13-4838-B5E9-BA3FEF013A09}" type="pres">
      <dgm:prSet presAssocID="{E29921D5-184F-4876-A5E0-97F3D9A3535E}" presName="noChildren" presStyleCnt="0"/>
      <dgm:spPr/>
    </dgm:pt>
    <dgm:pt modelId="{6CD3C95C-37A5-4A72-9CCA-46AD74615849}" type="pres">
      <dgm:prSet presAssocID="{E29921D5-184F-4876-A5E0-97F3D9A3535E}" presName="gap" presStyleCnt="0"/>
      <dgm:spPr/>
    </dgm:pt>
    <dgm:pt modelId="{F7BF6719-FE5B-4A93-AA49-5ADEAC5B85F1}" type="pres">
      <dgm:prSet presAssocID="{E29921D5-184F-4876-A5E0-97F3D9A3535E}" presName="medCircle2" presStyleLbl="vennNode1" presStyleIdx="2" presStyleCnt="6"/>
      <dgm:spPr/>
    </dgm:pt>
    <dgm:pt modelId="{66D461CE-4058-4B16-9F47-2A46687903D1}" type="pres">
      <dgm:prSet presAssocID="{E29921D5-184F-4876-A5E0-97F3D9A3535E}" presName="txLvlOnly1" presStyleLbl="revTx" presStyleIdx="2" presStyleCnt="6" custLinFactNeighborX="1596"/>
      <dgm:spPr/>
    </dgm:pt>
    <dgm:pt modelId="{A1691FF6-E593-4586-95DE-A07FF924CC2D}" type="pres">
      <dgm:prSet presAssocID="{0A45C600-4537-47C2-8742-3D0E70C103C4}" presName="noChildren" presStyleCnt="0"/>
      <dgm:spPr/>
    </dgm:pt>
    <dgm:pt modelId="{4DD0D32F-3B0F-4192-AB2A-123886504B5A}" type="pres">
      <dgm:prSet presAssocID="{0A45C600-4537-47C2-8742-3D0E70C103C4}" presName="gap" presStyleCnt="0"/>
      <dgm:spPr/>
    </dgm:pt>
    <dgm:pt modelId="{8A873AA8-E2C7-41FA-9856-40A1DA030DD0}" type="pres">
      <dgm:prSet presAssocID="{0A45C600-4537-47C2-8742-3D0E70C103C4}" presName="medCircle2" presStyleLbl="vennNode1" presStyleIdx="3" presStyleCnt="6"/>
      <dgm:spPr/>
    </dgm:pt>
    <dgm:pt modelId="{1F36BD7A-4CEA-4C2D-95A5-14F3A98BD3BE}" type="pres">
      <dgm:prSet presAssocID="{0A45C600-4537-47C2-8742-3D0E70C103C4}" presName="txLvlOnly1" presStyleLbl="revTx" presStyleIdx="3" presStyleCnt="6" custLinFactNeighborX="1596"/>
      <dgm:spPr/>
    </dgm:pt>
    <dgm:pt modelId="{71F07452-3576-429E-9A45-2375EAB37228}" type="pres">
      <dgm:prSet presAssocID="{13C1F925-6971-461C-ACB1-F73446CC4459}" presName="noChildren" presStyleCnt="0"/>
      <dgm:spPr/>
    </dgm:pt>
    <dgm:pt modelId="{E005DD22-7F00-43E8-85EB-26F5F8403BE8}" type="pres">
      <dgm:prSet presAssocID="{13C1F925-6971-461C-ACB1-F73446CC4459}" presName="gap" presStyleCnt="0"/>
      <dgm:spPr/>
    </dgm:pt>
    <dgm:pt modelId="{97114E9E-5416-4084-AC8B-D68D428C1338}" type="pres">
      <dgm:prSet presAssocID="{13C1F925-6971-461C-ACB1-F73446CC4459}" presName="medCircle2" presStyleLbl="vennNode1" presStyleIdx="4" presStyleCnt="6"/>
      <dgm:spPr/>
    </dgm:pt>
    <dgm:pt modelId="{72E5796A-4958-4569-A1A7-933B722B44A5}" type="pres">
      <dgm:prSet presAssocID="{13C1F925-6971-461C-ACB1-F73446CC4459}" presName="txLvlOnly1" presStyleLbl="revTx" presStyleIdx="4" presStyleCnt="6" custLinFactNeighborX="1596"/>
      <dgm:spPr/>
    </dgm:pt>
    <dgm:pt modelId="{44D116DD-3464-4171-8C11-3B73FCE69928}" type="pres">
      <dgm:prSet presAssocID="{0788C0CD-59EE-4E67-BB59-E615C550D368}" presName="noChildren" presStyleCnt="0"/>
      <dgm:spPr/>
    </dgm:pt>
    <dgm:pt modelId="{8028F5B9-2669-4A3F-8B83-632C84A6ED64}" type="pres">
      <dgm:prSet presAssocID="{0788C0CD-59EE-4E67-BB59-E615C550D368}" presName="gap" presStyleCnt="0"/>
      <dgm:spPr/>
    </dgm:pt>
    <dgm:pt modelId="{0DCE937B-5CB5-4DB6-946D-99EC213FF7D3}" type="pres">
      <dgm:prSet presAssocID="{0788C0CD-59EE-4E67-BB59-E615C550D368}" presName="medCircle2" presStyleLbl="vennNode1" presStyleIdx="5" presStyleCnt="6"/>
      <dgm:spPr/>
    </dgm:pt>
    <dgm:pt modelId="{007D6C4F-E41D-46F0-B6BB-ABC23D7C26CB}" type="pres">
      <dgm:prSet presAssocID="{0788C0CD-59EE-4E67-BB59-E615C550D368}" presName="txLvlOnly1" presStyleLbl="revTx" presStyleIdx="5" presStyleCnt="6" custLinFactNeighborX="1596"/>
      <dgm:spPr/>
    </dgm:pt>
  </dgm:ptLst>
  <dgm:cxnLst>
    <dgm:cxn modelId="{BF63D302-6742-420A-81E9-3CEB19A5CE64}" type="presOf" srcId="{18C6B437-4818-4D08-B233-4477BB51CE50}" destId="{48F8E7C6-81CF-4017-B416-0B1E79C6541D}" srcOrd="0" destOrd="0" presId="urn:microsoft.com/office/officeart/2008/layout/VerticalCircleList"/>
    <dgm:cxn modelId="{A14AC203-1954-4D28-878F-439E72F6461E}" type="presOf" srcId="{E29921D5-184F-4876-A5E0-97F3D9A3535E}" destId="{66D461CE-4058-4B16-9F47-2A46687903D1}" srcOrd="0" destOrd="0" presId="urn:microsoft.com/office/officeart/2008/layout/VerticalCircleList"/>
    <dgm:cxn modelId="{1666CA05-0950-43C3-9064-94AC8B3480AE}" type="presOf" srcId="{0A45C600-4537-47C2-8742-3D0E70C103C4}" destId="{1F36BD7A-4CEA-4C2D-95A5-14F3A98BD3BE}" srcOrd="0" destOrd="0" presId="urn:microsoft.com/office/officeart/2008/layout/VerticalCircleList"/>
    <dgm:cxn modelId="{F5068011-A1BE-4283-ABB8-3A45EF0DE389}" type="presOf" srcId="{13C1F925-6971-461C-ACB1-F73446CC4459}" destId="{72E5796A-4958-4569-A1A7-933B722B44A5}" srcOrd="0" destOrd="0" presId="urn:microsoft.com/office/officeart/2008/layout/VerticalCircleList"/>
    <dgm:cxn modelId="{02C78830-E762-4667-B9FC-9CE399A98164}" srcId="{69A8F5EC-A3A3-4B90-94E2-5CB6BBA6012A}" destId="{CAD6EF35-E56F-49FA-A959-8C02DB1A8AF9}" srcOrd="0" destOrd="0" parTransId="{74C0D4D9-0717-40D0-9A3A-0CBB288285A5}" sibTransId="{1B822D76-F96B-4936-A177-5A932786C5A9}"/>
    <dgm:cxn modelId="{2572223A-1407-4B88-B4A3-6A9639815D52}" srcId="{69A8F5EC-A3A3-4B90-94E2-5CB6BBA6012A}" destId="{E29921D5-184F-4876-A5E0-97F3D9A3535E}" srcOrd="2" destOrd="0" parTransId="{CABC5455-D1F1-4C3A-BE64-6A50355FC5F0}" sibTransId="{B091CAEF-215E-49BF-97A1-4CFEEB16BEE7}"/>
    <dgm:cxn modelId="{BCF8EE47-E4AA-4BC2-BFC2-EDD3744D9CA7}" type="presOf" srcId="{0788C0CD-59EE-4E67-BB59-E615C550D368}" destId="{007D6C4F-E41D-46F0-B6BB-ABC23D7C26CB}" srcOrd="0" destOrd="0" presId="urn:microsoft.com/office/officeart/2008/layout/VerticalCircleList"/>
    <dgm:cxn modelId="{FF08A575-5FC9-4206-90BC-FECE63726A1B}" type="presOf" srcId="{CAD6EF35-E56F-49FA-A959-8C02DB1A8AF9}" destId="{7E46D95A-ED9B-426D-A592-775ECB718959}" srcOrd="0" destOrd="0" presId="urn:microsoft.com/office/officeart/2008/layout/VerticalCircleList"/>
    <dgm:cxn modelId="{C60DE056-ECDA-4BCD-86D6-3A1A3BCD769E}" srcId="{69A8F5EC-A3A3-4B90-94E2-5CB6BBA6012A}" destId="{0788C0CD-59EE-4E67-BB59-E615C550D368}" srcOrd="5" destOrd="0" parTransId="{DA6263AD-0617-4B89-A5BA-A8A2426CC52B}" sibTransId="{62DFC755-33A1-4D4A-B6C0-2C1D447609C4}"/>
    <dgm:cxn modelId="{9DCE9758-C63B-4550-95EE-D291E6F6B6EF}" srcId="{69A8F5EC-A3A3-4B90-94E2-5CB6BBA6012A}" destId="{18C6B437-4818-4D08-B233-4477BB51CE50}" srcOrd="1" destOrd="0" parTransId="{9C07F9E7-D2A5-4E5A-854C-146D30149E61}" sibTransId="{A8EFB6ED-4335-423D-907F-1E6EAEBBFB94}"/>
    <dgm:cxn modelId="{D5E54884-AE5F-4301-972A-ABA89797DAAF}" srcId="{69A8F5EC-A3A3-4B90-94E2-5CB6BBA6012A}" destId="{0A45C600-4537-47C2-8742-3D0E70C103C4}" srcOrd="3" destOrd="0" parTransId="{239B066D-9B31-43F2-8FFD-AE9F1C64EA6F}" sibTransId="{56C9F984-D383-491C-8C45-F26A60E77491}"/>
    <dgm:cxn modelId="{4D3549C5-06E3-4464-B964-CC19FC070760}" type="presOf" srcId="{69A8F5EC-A3A3-4B90-94E2-5CB6BBA6012A}" destId="{5AA2339E-6254-40E3-B9F3-E5F11AC1ADA6}" srcOrd="0" destOrd="0" presId="urn:microsoft.com/office/officeart/2008/layout/VerticalCircleList"/>
    <dgm:cxn modelId="{E2E9AED9-38E9-476C-851A-E300F2B19BC7}" srcId="{69A8F5EC-A3A3-4B90-94E2-5CB6BBA6012A}" destId="{13C1F925-6971-461C-ACB1-F73446CC4459}" srcOrd="4" destOrd="0" parTransId="{D8801BD2-0510-4A93-A777-AD191DB9B7AC}" sibTransId="{2D1DED65-439B-4AE3-AE7A-C347AD31194E}"/>
    <dgm:cxn modelId="{889354B3-B814-4BAE-849C-89B556DA8B95}" type="presParOf" srcId="{5AA2339E-6254-40E3-B9F3-E5F11AC1ADA6}" destId="{FE51F859-990F-424A-9F22-FEB49FFE4A93}" srcOrd="0" destOrd="0" presId="urn:microsoft.com/office/officeart/2008/layout/VerticalCircleList"/>
    <dgm:cxn modelId="{F063F6BC-5622-45F4-91C4-889F37609D8C}" type="presParOf" srcId="{FE51F859-990F-424A-9F22-FEB49FFE4A93}" destId="{305872B1-2A5C-44F7-ABA6-4AC922AC6283}" srcOrd="0" destOrd="0" presId="urn:microsoft.com/office/officeart/2008/layout/VerticalCircleList"/>
    <dgm:cxn modelId="{01CC2809-8C52-48B0-8480-97A1131B83CF}" type="presParOf" srcId="{FE51F859-990F-424A-9F22-FEB49FFE4A93}" destId="{BD0FB42E-71D9-4EF3-9A4E-048C778E1D5E}" srcOrd="1" destOrd="0" presId="urn:microsoft.com/office/officeart/2008/layout/VerticalCircleList"/>
    <dgm:cxn modelId="{E89FB170-1ED9-42E4-A301-246BF2936E51}" type="presParOf" srcId="{FE51F859-990F-424A-9F22-FEB49FFE4A93}" destId="{7E46D95A-ED9B-426D-A592-775ECB718959}" srcOrd="2" destOrd="0" presId="urn:microsoft.com/office/officeart/2008/layout/VerticalCircleList"/>
    <dgm:cxn modelId="{97F27B8F-78C9-4C06-AA59-D44FA2B69A56}" type="presParOf" srcId="{5AA2339E-6254-40E3-B9F3-E5F11AC1ADA6}" destId="{314194CB-AE9D-419F-A701-B3A20ED02D1F}" srcOrd="1" destOrd="0" presId="urn:microsoft.com/office/officeart/2008/layout/VerticalCircleList"/>
    <dgm:cxn modelId="{7FC5475F-3F8E-48C5-A329-0034002ECBCD}" type="presParOf" srcId="{314194CB-AE9D-419F-A701-B3A20ED02D1F}" destId="{C4BDCF49-6129-4925-9520-DCA5CB8A779E}" srcOrd="0" destOrd="0" presId="urn:microsoft.com/office/officeart/2008/layout/VerticalCircleList"/>
    <dgm:cxn modelId="{63027E8B-2F71-4A61-A39D-66C8B20CD60E}" type="presParOf" srcId="{314194CB-AE9D-419F-A701-B3A20ED02D1F}" destId="{8D013FE8-728B-469D-AE99-169A6EB0BAA2}" srcOrd="1" destOrd="0" presId="urn:microsoft.com/office/officeart/2008/layout/VerticalCircleList"/>
    <dgm:cxn modelId="{748024AC-BC7E-4B00-BB9C-3E2461A2EDD9}" type="presParOf" srcId="{314194CB-AE9D-419F-A701-B3A20ED02D1F}" destId="{48F8E7C6-81CF-4017-B416-0B1E79C6541D}" srcOrd="2" destOrd="0" presId="urn:microsoft.com/office/officeart/2008/layout/VerticalCircleList"/>
    <dgm:cxn modelId="{62C3DF16-2357-4FA6-962A-15942454F4E9}" type="presParOf" srcId="{5AA2339E-6254-40E3-B9F3-E5F11AC1ADA6}" destId="{3103651C-8C13-4838-B5E9-BA3FEF013A09}" srcOrd="2" destOrd="0" presId="urn:microsoft.com/office/officeart/2008/layout/VerticalCircleList"/>
    <dgm:cxn modelId="{2B90E16C-B6C0-45EC-9F35-FB202990FFA7}" type="presParOf" srcId="{3103651C-8C13-4838-B5E9-BA3FEF013A09}" destId="{6CD3C95C-37A5-4A72-9CCA-46AD74615849}" srcOrd="0" destOrd="0" presId="urn:microsoft.com/office/officeart/2008/layout/VerticalCircleList"/>
    <dgm:cxn modelId="{11CB242E-458C-43EC-946F-D8B8F06FF53C}" type="presParOf" srcId="{3103651C-8C13-4838-B5E9-BA3FEF013A09}" destId="{F7BF6719-FE5B-4A93-AA49-5ADEAC5B85F1}" srcOrd="1" destOrd="0" presId="urn:microsoft.com/office/officeart/2008/layout/VerticalCircleList"/>
    <dgm:cxn modelId="{2CE42386-190C-4464-B207-4AFF8E319D84}" type="presParOf" srcId="{3103651C-8C13-4838-B5E9-BA3FEF013A09}" destId="{66D461CE-4058-4B16-9F47-2A46687903D1}" srcOrd="2" destOrd="0" presId="urn:microsoft.com/office/officeart/2008/layout/VerticalCircleList"/>
    <dgm:cxn modelId="{5F155C55-F9CB-4222-9AB6-29B4316C3EDF}" type="presParOf" srcId="{5AA2339E-6254-40E3-B9F3-E5F11AC1ADA6}" destId="{A1691FF6-E593-4586-95DE-A07FF924CC2D}" srcOrd="3" destOrd="0" presId="urn:microsoft.com/office/officeart/2008/layout/VerticalCircleList"/>
    <dgm:cxn modelId="{26B7B3AE-40D3-46FE-80D8-31C7970D5D40}" type="presParOf" srcId="{A1691FF6-E593-4586-95DE-A07FF924CC2D}" destId="{4DD0D32F-3B0F-4192-AB2A-123886504B5A}" srcOrd="0" destOrd="0" presId="urn:microsoft.com/office/officeart/2008/layout/VerticalCircleList"/>
    <dgm:cxn modelId="{B7D693C0-9459-4738-ADFC-232DDDDCCD45}" type="presParOf" srcId="{A1691FF6-E593-4586-95DE-A07FF924CC2D}" destId="{8A873AA8-E2C7-41FA-9856-40A1DA030DD0}" srcOrd="1" destOrd="0" presId="urn:microsoft.com/office/officeart/2008/layout/VerticalCircleList"/>
    <dgm:cxn modelId="{90E79AE2-D72A-4927-9E92-715D85DD57C2}" type="presParOf" srcId="{A1691FF6-E593-4586-95DE-A07FF924CC2D}" destId="{1F36BD7A-4CEA-4C2D-95A5-14F3A98BD3BE}" srcOrd="2" destOrd="0" presId="urn:microsoft.com/office/officeart/2008/layout/VerticalCircleList"/>
    <dgm:cxn modelId="{254016BB-CD79-4E4C-AA07-C7D5E9939683}" type="presParOf" srcId="{5AA2339E-6254-40E3-B9F3-E5F11AC1ADA6}" destId="{71F07452-3576-429E-9A45-2375EAB37228}" srcOrd="4" destOrd="0" presId="urn:microsoft.com/office/officeart/2008/layout/VerticalCircleList"/>
    <dgm:cxn modelId="{1C39FC89-FF39-4A9F-B155-C3B5F1B0D628}" type="presParOf" srcId="{71F07452-3576-429E-9A45-2375EAB37228}" destId="{E005DD22-7F00-43E8-85EB-26F5F8403BE8}" srcOrd="0" destOrd="0" presId="urn:microsoft.com/office/officeart/2008/layout/VerticalCircleList"/>
    <dgm:cxn modelId="{1BF4B3A8-538A-42B3-8DF3-04B3F8A99258}" type="presParOf" srcId="{71F07452-3576-429E-9A45-2375EAB37228}" destId="{97114E9E-5416-4084-AC8B-D68D428C1338}" srcOrd="1" destOrd="0" presId="urn:microsoft.com/office/officeart/2008/layout/VerticalCircleList"/>
    <dgm:cxn modelId="{A7906986-A51F-49CE-9521-BB777E2129E5}" type="presParOf" srcId="{71F07452-3576-429E-9A45-2375EAB37228}" destId="{72E5796A-4958-4569-A1A7-933B722B44A5}" srcOrd="2" destOrd="0" presId="urn:microsoft.com/office/officeart/2008/layout/VerticalCircleList"/>
    <dgm:cxn modelId="{49BC88D4-57B4-43EE-8F88-91F943A3F796}" type="presParOf" srcId="{5AA2339E-6254-40E3-B9F3-E5F11AC1ADA6}" destId="{44D116DD-3464-4171-8C11-3B73FCE69928}" srcOrd="5" destOrd="0" presId="urn:microsoft.com/office/officeart/2008/layout/VerticalCircleList"/>
    <dgm:cxn modelId="{9DF2ECAE-9C56-42E4-9B5A-CBF6BA5F07F2}" type="presParOf" srcId="{44D116DD-3464-4171-8C11-3B73FCE69928}" destId="{8028F5B9-2669-4A3F-8B83-632C84A6ED64}" srcOrd="0" destOrd="0" presId="urn:microsoft.com/office/officeart/2008/layout/VerticalCircleList"/>
    <dgm:cxn modelId="{B0E20768-0C5D-4970-BE77-77E784743C26}" type="presParOf" srcId="{44D116DD-3464-4171-8C11-3B73FCE69928}" destId="{0DCE937B-5CB5-4DB6-946D-99EC213FF7D3}" srcOrd="1" destOrd="0" presId="urn:microsoft.com/office/officeart/2008/layout/VerticalCircleList"/>
    <dgm:cxn modelId="{5A6FCE64-42EA-4096-A8DF-7D31A3500F86}" type="presParOf" srcId="{44D116DD-3464-4171-8C11-3B73FCE69928}" destId="{007D6C4F-E41D-46F0-B6BB-ABC23D7C26C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4558C5-76B8-4E33-BEB9-FA89F2EE247D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EDD7850-E1E7-473C-9AC6-82E2719CD039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Malicious worm spread rapidly across the Internet in January 2003</a:t>
          </a:r>
        </a:p>
      </dgm:t>
    </dgm:pt>
    <dgm:pt modelId="{1FD21AC5-5F31-4763-892F-C6A37307310F}" type="parTrans" cxnId="{5F0A5B13-1233-48AF-97A0-B1CD0E125575}">
      <dgm:prSet/>
      <dgm:spPr/>
      <dgm:t>
        <a:bodyPr/>
        <a:lstStyle/>
        <a:p>
          <a:endParaRPr lang="en-US"/>
        </a:p>
      </dgm:t>
    </dgm:pt>
    <dgm:pt modelId="{76EA4C4A-F08C-4834-9F30-70ACC76ECB2D}" type="sibTrans" cxnId="{5F0A5B13-1233-48AF-97A0-B1CD0E125575}">
      <dgm:prSet/>
      <dgm:spPr/>
      <dgm:t>
        <a:bodyPr/>
        <a:lstStyle/>
        <a:p>
          <a:endParaRPr lang="en-US" dirty="0"/>
        </a:p>
      </dgm:t>
    </dgm:pt>
    <dgm:pt modelId="{A98C0518-F036-4715-B72D-6FF77FC562A8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Infected systems running vulnerable versions of Microsoft SQL Server 2000</a:t>
          </a:r>
        </a:p>
      </dgm:t>
    </dgm:pt>
    <dgm:pt modelId="{090226E9-1919-47A0-B986-ADD909720BE2}" type="parTrans" cxnId="{F7B8AE1A-6BE3-4D9A-9099-00A591EC9245}">
      <dgm:prSet/>
      <dgm:spPr/>
      <dgm:t>
        <a:bodyPr/>
        <a:lstStyle/>
        <a:p>
          <a:endParaRPr lang="en-US"/>
        </a:p>
      </dgm:t>
    </dgm:pt>
    <dgm:pt modelId="{B3379BC8-13FA-4C18-A466-CC397E6C2B73}" type="sibTrans" cxnId="{F7B8AE1A-6BE3-4D9A-9099-00A591EC9245}">
      <dgm:prSet/>
      <dgm:spPr/>
      <dgm:t>
        <a:bodyPr/>
        <a:lstStyle/>
        <a:p>
          <a:endParaRPr lang="en-US" dirty="0"/>
        </a:p>
      </dgm:t>
    </dgm:pt>
    <dgm:pt modelId="{D4D7A87C-D161-48F8-A51C-A0DE2F064C4F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Rendered infected database servers unusable; sent as many infection requests to other systems as possible</a:t>
          </a:r>
        </a:p>
      </dgm:t>
    </dgm:pt>
    <dgm:pt modelId="{72FD4CC2-1A90-4CFA-9D8C-6D53FFC0D4B9}" type="parTrans" cxnId="{B8B8F899-7FEA-4A62-A2BD-A13DB3C516DF}">
      <dgm:prSet/>
      <dgm:spPr/>
      <dgm:t>
        <a:bodyPr/>
        <a:lstStyle/>
        <a:p>
          <a:endParaRPr lang="en-US"/>
        </a:p>
      </dgm:t>
    </dgm:pt>
    <dgm:pt modelId="{6AC9F16B-F63B-4511-8BCD-04717087E7EA}" type="sibTrans" cxnId="{B8B8F899-7FEA-4A62-A2BD-A13DB3C516DF}">
      <dgm:prSet/>
      <dgm:spPr/>
      <dgm:t>
        <a:bodyPr/>
        <a:lstStyle/>
        <a:p>
          <a:endParaRPr lang="en-US" dirty="0"/>
        </a:p>
      </dgm:t>
    </dgm:pt>
    <dgm:pt modelId="{0961BDD8-A2E9-4D36-9537-3A6ED169870A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Approximately 75,000 systems infected; generated enough traffic to affect the Internet’s infrastructure</a:t>
          </a:r>
        </a:p>
      </dgm:t>
    </dgm:pt>
    <dgm:pt modelId="{A62C8C0A-F9CE-4F75-B74C-6838F11C7173}" type="parTrans" cxnId="{FC5EA21E-78A8-498E-A774-84A0731F40A0}">
      <dgm:prSet/>
      <dgm:spPr/>
      <dgm:t>
        <a:bodyPr/>
        <a:lstStyle/>
        <a:p>
          <a:endParaRPr lang="en-US"/>
        </a:p>
      </dgm:t>
    </dgm:pt>
    <dgm:pt modelId="{F49ECDED-932A-4269-BB59-4F1397E2652E}" type="sibTrans" cxnId="{FC5EA21E-78A8-498E-A774-84A0731F40A0}">
      <dgm:prSet/>
      <dgm:spPr/>
      <dgm:t>
        <a:bodyPr/>
        <a:lstStyle/>
        <a:p>
          <a:endParaRPr lang="en-US" dirty="0"/>
        </a:p>
      </dgm:t>
    </dgm:pt>
    <dgm:pt modelId="{4ADB8BB3-21F8-456B-8AD1-AA934B9545F4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Massive Internet slowdown affected virtually all Internet users on </a:t>
          </a:r>
          <a:b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January 25, 2003</a:t>
          </a:r>
        </a:p>
      </dgm:t>
    </dgm:pt>
    <dgm:pt modelId="{57AABB1F-4080-401C-A9D9-BE3AE2A17AAE}" type="parTrans" cxnId="{08B733C4-4238-4433-9F73-F205F3D00AE6}">
      <dgm:prSet/>
      <dgm:spPr/>
      <dgm:t>
        <a:bodyPr/>
        <a:lstStyle/>
        <a:p>
          <a:endParaRPr lang="en-US"/>
        </a:p>
      </dgm:t>
    </dgm:pt>
    <dgm:pt modelId="{6BDC82DF-479D-4466-A185-5B6711AE5DA4}" type="sibTrans" cxnId="{08B733C4-4238-4433-9F73-F205F3D00AE6}">
      <dgm:prSet/>
      <dgm:spPr/>
      <dgm:t>
        <a:bodyPr/>
        <a:lstStyle/>
        <a:p>
          <a:endParaRPr lang="en-US" dirty="0"/>
        </a:p>
      </dgm:t>
    </dgm:pt>
    <dgm:pt modelId="{D193C485-B0AC-4EE6-A1DA-3EE759BDBA70}">
      <dgm:prSet custT="1"/>
      <dgm:spPr>
        <a:solidFill>
          <a:schemeClr val="accent3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Patch had been available since July 24,2002; administrators had not applied the patch at the time of the outbreak</a:t>
          </a:r>
        </a:p>
      </dgm:t>
    </dgm:pt>
    <dgm:pt modelId="{BB4F8B3B-FD45-435E-95EC-4CEB7402F4B9}" type="parTrans" cxnId="{5DD416E1-096E-48D8-B8B6-3DD19F9B2644}">
      <dgm:prSet/>
      <dgm:spPr/>
      <dgm:t>
        <a:bodyPr/>
        <a:lstStyle/>
        <a:p>
          <a:endParaRPr lang="en-US"/>
        </a:p>
      </dgm:t>
    </dgm:pt>
    <dgm:pt modelId="{00D7358A-D02F-449F-AB01-9FC35C1EEA29}" type="sibTrans" cxnId="{5DD416E1-096E-48D8-B8B6-3DD19F9B2644}">
      <dgm:prSet/>
      <dgm:spPr/>
      <dgm:t>
        <a:bodyPr/>
        <a:lstStyle/>
        <a:p>
          <a:endParaRPr lang="en-US"/>
        </a:p>
      </dgm:t>
    </dgm:pt>
    <dgm:pt modelId="{7A3DAD97-7FDF-42A5-B102-E454D3590D70}" type="pres">
      <dgm:prSet presAssocID="{724558C5-76B8-4E33-BEB9-FA89F2EE247D}" presName="Name0" presStyleCnt="0">
        <dgm:presLayoutVars>
          <dgm:dir/>
          <dgm:resizeHandles val="exact"/>
        </dgm:presLayoutVars>
      </dgm:prSet>
      <dgm:spPr/>
    </dgm:pt>
    <dgm:pt modelId="{724A502B-35AD-4135-87A2-028D1D442E3B}" type="pres">
      <dgm:prSet presAssocID="{CEDD7850-E1E7-473C-9AC6-82E2719CD039}" presName="node" presStyleLbl="node1" presStyleIdx="0" presStyleCnt="6">
        <dgm:presLayoutVars>
          <dgm:bulletEnabled val="1"/>
        </dgm:presLayoutVars>
      </dgm:prSet>
      <dgm:spPr/>
    </dgm:pt>
    <dgm:pt modelId="{308E8993-F911-4091-BC72-ADB75C5D46B0}" type="pres">
      <dgm:prSet presAssocID="{76EA4C4A-F08C-4834-9F30-70ACC76ECB2D}" presName="sibTrans" presStyleLbl="sibTrans1D1" presStyleIdx="0" presStyleCnt="5"/>
      <dgm:spPr/>
    </dgm:pt>
    <dgm:pt modelId="{4B20BDC6-ABDA-43DC-B8A0-3284E9A85084}" type="pres">
      <dgm:prSet presAssocID="{76EA4C4A-F08C-4834-9F30-70ACC76ECB2D}" presName="connectorText" presStyleLbl="sibTrans1D1" presStyleIdx="0" presStyleCnt="5"/>
      <dgm:spPr/>
    </dgm:pt>
    <dgm:pt modelId="{FECF5A2F-C2AD-4A2E-BEF3-CF374B5C5BF8}" type="pres">
      <dgm:prSet presAssocID="{A98C0518-F036-4715-B72D-6FF77FC562A8}" presName="node" presStyleLbl="node1" presStyleIdx="1" presStyleCnt="6">
        <dgm:presLayoutVars>
          <dgm:bulletEnabled val="1"/>
        </dgm:presLayoutVars>
      </dgm:prSet>
      <dgm:spPr/>
    </dgm:pt>
    <dgm:pt modelId="{ABCE7B4B-1664-469A-AC92-BB67BD3EBCC5}" type="pres">
      <dgm:prSet presAssocID="{B3379BC8-13FA-4C18-A466-CC397E6C2B73}" presName="sibTrans" presStyleLbl="sibTrans1D1" presStyleIdx="1" presStyleCnt="5"/>
      <dgm:spPr/>
    </dgm:pt>
    <dgm:pt modelId="{711A58EA-99CD-4E9D-8DA6-7374C00B9F72}" type="pres">
      <dgm:prSet presAssocID="{B3379BC8-13FA-4C18-A466-CC397E6C2B73}" presName="connectorText" presStyleLbl="sibTrans1D1" presStyleIdx="1" presStyleCnt="5"/>
      <dgm:spPr/>
    </dgm:pt>
    <dgm:pt modelId="{BDC84EEB-C7B1-445F-9581-087DFEE1092A}" type="pres">
      <dgm:prSet presAssocID="{D4D7A87C-D161-48F8-A51C-A0DE2F064C4F}" presName="node" presStyleLbl="node1" presStyleIdx="2" presStyleCnt="6">
        <dgm:presLayoutVars>
          <dgm:bulletEnabled val="1"/>
        </dgm:presLayoutVars>
      </dgm:prSet>
      <dgm:spPr/>
    </dgm:pt>
    <dgm:pt modelId="{E4B03390-5495-407E-B295-D93A5F87255F}" type="pres">
      <dgm:prSet presAssocID="{6AC9F16B-F63B-4511-8BCD-04717087E7EA}" presName="sibTrans" presStyleLbl="sibTrans1D1" presStyleIdx="2" presStyleCnt="5"/>
      <dgm:spPr/>
    </dgm:pt>
    <dgm:pt modelId="{FABCFA15-B31B-4E82-B7D7-BC042594113A}" type="pres">
      <dgm:prSet presAssocID="{6AC9F16B-F63B-4511-8BCD-04717087E7EA}" presName="connectorText" presStyleLbl="sibTrans1D1" presStyleIdx="2" presStyleCnt="5"/>
      <dgm:spPr/>
    </dgm:pt>
    <dgm:pt modelId="{BEB1DAB9-BD15-43D2-8095-65959CFBBA62}" type="pres">
      <dgm:prSet presAssocID="{0961BDD8-A2E9-4D36-9537-3A6ED169870A}" presName="node" presStyleLbl="node1" presStyleIdx="3" presStyleCnt="6">
        <dgm:presLayoutVars>
          <dgm:bulletEnabled val="1"/>
        </dgm:presLayoutVars>
      </dgm:prSet>
      <dgm:spPr/>
    </dgm:pt>
    <dgm:pt modelId="{E25E4ADE-B885-4A69-B8A9-7C0B2C5B18D6}" type="pres">
      <dgm:prSet presAssocID="{F49ECDED-932A-4269-BB59-4F1397E2652E}" presName="sibTrans" presStyleLbl="sibTrans1D1" presStyleIdx="3" presStyleCnt="5"/>
      <dgm:spPr/>
    </dgm:pt>
    <dgm:pt modelId="{5E35321A-A29B-4163-AAF2-66D929476919}" type="pres">
      <dgm:prSet presAssocID="{F49ECDED-932A-4269-BB59-4F1397E2652E}" presName="connectorText" presStyleLbl="sibTrans1D1" presStyleIdx="3" presStyleCnt="5"/>
      <dgm:spPr/>
    </dgm:pt>
    <dgm:pt modelId="{C7214A7F-0CC7-450D-BB1C-CFD1BAE139F3}" type="pres">
      <dgm:prSet presAssocID="{4ADB8BB3-21F8-456B-8AD1-AA934B9545F4}" presName="node" presStyleLbl="node1" presStyleIdx="4" presStyleCnt="6">
        <dgm:presLayoutVars>
          <dgm:bulletEnabled val="1"/>
        </dgm:presLayoutVars>
      </dgm:prSet>
      <dgm:spPr/>
    </dgm:pt>
    <dgm:pt modelId="{352B037A-3876-4420-9C47-546E493EB107}" type="pres">
      <dgm:prSet presAssocID="{6BDC82DF-479D-4466-A185-5B6711AE5DA4}" presName="sibTrans" presStyleLbl="sibTrans1D1" presStyleIdx="4" presStyleCnt="5"/>
      <dgm:spPr/>
    </dgm:pt>
    <dgm:pt modelId="{91549E63-D26B-442B-8EF6-B14C28E7CC04}" type="pres">
      <dgm:prSet presAssocID="{6BDC82DF-479D-4466-A185-5B6711AE5DA4}" presName="connectorText" presStyleLbl="sibTrans1D1" presStyleIdx="4" presStyleCnt="5"/>
      <dgm:spPr/>
    </dgm:pt>
    <dgm:pt modelId="{403A6C9A-D213-4068-B1D8-CA0B50CD5276}" type="pres">
      <dgm:prSet presAssocID="{D193C485-B0AC-4EE6-A1DA-3EE759BDBA70}" presName="node" presStyleLbl="node1" presStyleIdx="5" presStyleCnt="6">
        <dgm:presLayoutVars>
          <dgm:bulletEnabled val="1"/>
        </dgm:presLayoutVars>
      </dgm:prSet>
      <dgm:spPr/>
    </dgm:pt>
  </dgm:ptLst>
  <dgm:cxnLst>
    <dgm:cxn modelId="{55728400-0E2C-4C73-8FA3-E3A5FD788B50}" type="presOf" srcId="{A98C0518-F036-4715-B72D-6FF77FC562A8}" destId="{FECF5A2F-C2AD-4A2E-BEF3-CF374B5C5BF8}" srcOrd="0" destOrd="0" presId="urn:microsoft.com/office/officeart/2005/8/layout/bProcess3"/>
    <dgm:cxn modelId="{919D2301-3AD1-4A82-9563-F2FE7B7B5A96}" type="presOf" srcId="{724558C5-76B8-4E33-BEB9-FA89F2EE247D}" destId="{7A3DAD97-7FDF-42A5-B102-E454D3590D70}" srcOrd="0" destOrd="0" presId="urn:microsoft.com/office/officeart/2005/8/layout/bProcess3"/>
    <dgm:cxn modelId="{8C8D0E12-DC33-429B-AD39-D2D884F2C060}" type="presOf" srcId="{D4D7A87C-D161-48F8-A51C-A0DE2F064C4F}" destId="{BDC84EEB-C7B1-445F-9581-087DFEE1092A}" srcOrd="0" destOrd="0" presId="urn:microsoft.com/office/officeart/2005/8/layout/bProcess3"/>
    <dgm:cxn modelId="{5F0A5B13-1233-48AF-97A0-B1CD0E125575}" srcId="{724558C5-76B8-4E33-BEB9-FA89F2EE247D}" destId="{CEDD7850-E1E7-473C-9AC6-82E2719CD039}" srcOrd="0" destOrd="0" parTransId="{1FD21AC5-5F31-4763-892F-C6A37307310F}" sibTransId="{76EA4C4A-F08C-4834-9F30-70ACC76ECB2D}"/>
    <dgm:cxn modelId="{F7B8AE1A-6BE3-4D9A-9099-00A591EC9245}" srcId="{724558C5-76B8-4E33-BEB9-FA89F2EE247D}" destId="{A98C0518-F036-4715-B72D-6FF77FC562A8}" srcOrd="1" destOrd="0" parTransId="{090226E9-1919-47A0-B986-ADD909720BE2}" sibTransId="{B3379BC8-13FA-4C18-A466-CC397E6C2B73}"/>
    <dgm:cxn modelId="{F52C3E1B-AE10-4B1A-A0A6-6DCD06BE7E08}" type="presOf" srcId="{F49ECDED-932A-4269-BB59-4F1397E2652E}" destId="{5E35321A-A29B-4163-AAF2-66D929476919}" srcOrd="1" destOrd="0" presId="urn:microsoft.com/office/officeart/2005/8/layout/bProcess3"/>
    <dgm:cxn modelId="{FC5EA21E-78A8-498E-A774-84A0731F40A0}" srcId="{724558C5-76B8-4E33-BEB9-FA89F2EE247D}" destId="{0961BDD8-A2E9-4D36-9537-3A6ED169870A}" srcOrd="3" destOrd="0" parTransId="{A62C8C0A-F9CE-4F75-B74C-6838F11C7173}" sibTransId="{F49ECDED-932A-4269-BB59-4F1397E2652E}"/>
    <dgm:cxn modelId="{88C4F128-67C9-40CC-B592-AB338CB6BB28}" type="presOf" srcId="{76EA4C4A-F08C-4834-9F30-70ACC76ECB2D}" destId="{308E8993-F911-4091-BC72-ADB75C5D46B0}" srcOrd="0" destOrd="0" presId="urn:microsoft.com/office/officeart/2005/8/layout/bProcess3"/>
    <dgm:cxn modelId="{6CE0BC63-8EC6-41D8-8E47-453789046F90}" type="presOf" srcId="{B3379BC8-13FA-4C18-A466-CC397E6C2B73}" destId="{ABCE7B4B-1664-469A-AC92-BB67BD3EBCC5}" srcOrd="0" destOrd="0" presId="urn:microsoft.com/office/officeart/2005/8/layout/bProcess3"/>
    <dgm:cxn modelId="{E323996F-B7D9-4162-BCD3-5066137A39EF}" type="presOf" srcId="{B3379BC8-13FA-4C18-A466-CC397E6C2B73}" destId="{711A58EA-99CD-4E9D-8DA6-7374C00B9F72}" srcOrd="1" destOrd="0" presId="urn:microsoft.com/office/officeart/2005/8/layout/bProcess3"/>
    <dgm:cxn modelId="{A3505371-5DC4-4A05-A406-EBF7B199DF78}" type="presOf" srcId="{6BDC82DF-479D-4466-A185-5B6711AE5DA4}" destId="{91549E63-D26B-442B-8EF6-B14C28E7CC04}" srcOrd="1" destOrd="0" presId="urn:microsoft.com/office/officeart/2005/8/layout/bProcess3"/>
    <dgm:cxn modelId="{8D4DD353-B773-4632-A188-77EEA69A2DF8}" type="presOf" srcId="{4ADB8BB3-21F8-456B-8AD1-AA934B9545F4}" destId="{C7214A7F-0CC7-450D-BB1C-CFD1BAE139F3}" srcOrd="0" destOrd="0" presId="urn:microsoft.com/office/officeart/2005/8/layout/bProcess3"/>
    <dgm:cxn modelId="{A2E78A88-E676-44BB-AE21-B933A01EE59D}" type="presOf" srcId="{76EA4C4A-F08C-4834-9F30-70ACC76ECB2D}" destId="{4B20BDC6-ABDA-43DC-B8A0-3284E9A85084}" srcOrd="1" destOrd="0" presId="urn:microsoft.com/office/officeart/2005/8/layout/bProcess3"/>
    <dgm:cxn modelId="{B8B8F899-7FEA-4A62-A2BD-A13DB3C516DF}" srcId="{724558C5-76B8-4E33-BEB9-FA89F2EE247D}" destId="{D4D7A87C-D161-48F8-A51C-A0DE2F064C4F}" srcOrd="2" destOrd="0" parTransId="{72FD4CC2-1A90-4CFA-9D8C-6D53FFC0D4B9}" sibTransId="{6AC9F16B-F63B-4511-8BCD-04717087E7EA}"/>
    <dgm:cxn modelId="{FAAFFCA4-FEDF-4689-9628-29F1ABE5BAE5}" type="presOf" srcId="{6AC9F16B-F63B-4511-8BCD-04717087E7EA}" destId="{FABCFA15-B31B-4E82-B7D7-BC042594113A}" srcOrd="1" destOrd="0" presId="urn:microsoft.com/office/officeart/2005/8/layout/bProcess3"/>
    <dgm:cxn modelId="{3489CBB0-2C8A-4E58-B0C0-06E28FEBE978}" type="presOf" srcId="{6AC9F16B-F63B-4511-8BCD-04717087E7EA}" destId="{E4B03390-5495-407E-B295-D93A5F87255F}" srcOrd="0" destOrd="0" presId="urn:microsoft.com/office/officeart/2005/8/layout/bProcess3"/>
    <dgm:cxn modelId="{2AC71BC2-20C3-4EAA-B512-2513605930DC}" type="presOf" srcId="{D193C485-B0AC-4EE6-A1DA-3EE759BDBA70}" destId="{403A6C9A-D213-4068-B1D8-CA0B50CD5276}" srcOrd="0" destOrd="0" presId="urn:microsoft.com/office/officeart/2005/8/layout/bProcess3"/>
    <dgm:cxn modelId="{08B733C4-4238-4433-9F73-F205F3D00AE6}" srcId="{724558C5-76B8-4E33-BEB9-FA89F2EE247D}" destId="{4ADB8BB3-21F8-456B-8AD1-AA934B9545F4}" srcOrd="4" destOrd="0" parTransId="{57AABB1F-4080-401C-A9D9-BE3AE2A17AAE}" sibTransId="{6BDC82DF-479D-4466-A185-5B6711AE5DA4}"/>
    <dgm:cxn modelId="{478424CA-199B-4B46-958B-D194DC6DA0D6}" type="presOf" srcId="{CEDD7850-E1E7-473C-9AC6-82E2719CD039}" destId="{724A502B-35AD-4135-87A2-028D1D442E3B}" srcOrd="0" destOrd="0" presId="urn:microsoft.com/office/officeart/2005/8/layout/bProcess3"/>
    <dgm:cxn modelId="{94989BD1-BF83-4FC8-B5CA-48B595B44448}" type="presOf" srcId="{0961BDD8-A2E9-4D36-9537-3A6ED169870A}" destId="{BEB1DAB9-BD15-43D2-8095-65959CFBBA62}" srcOrd="0" destOrd="0" presId="urn:microsoft.com/office/officeart/2005/8/layout/bProcess3"/>
    <dgm:cxn modelId="{5DD416E1-096E-48D8-B8B6-3DD19F9B2644}" srcId="{724558C5-76B8-4E33-BEB9-FA89F2EE247D}" destId="{D193C485-B0AC-4EE6-A1DA-3EE759BDBA70}" srcOrd="5" destOrd="0" parTransId="{BB4F8B3B-FD45-435E-95EC-4CEB7402F4B9}" sibTransId="{00D7358A-D02F-449F-AB01-9FC35C1EEA29}"/>
    <dgm:cxn modelId="{B618FDE1-70BA-4C88-BAE1-DE3934D294DD}" type="presOf" srcId="{6BDC82DF-479D-4466-A185-5B6711AE5DA4}" destId="{352B037A-3876-4420-9C47-546E493EB107}" srcOrd="0" destOrd="0" presId="urn:microsoft.com/office/officeart/2005/8/layout/bProcess3"/>
    <dgm:cxn modelId="{159AF6EF-BFAD-4D8F-8B17-4AA84000701B}" type="presOf" srcId="{F49ECDED-932A-4269-BB59-4F1397E2652E}" destId="{E25E4ADE-B885-4A69-B8A9-7C0B2C5B18D6}" srcOrd="0" destOrd="0" presId="urn:microsoft.com/office/officeart/2005/8/layout/bProcess3"/>
    <dgm:cxn modelId="{2B8AC098-2805-41FF-9727-556C43C73EDF}" type="presParOf" srcId="{7A3DAD97-7FDF-42A5-B102-E454D3590D70}" destId="{724A502B-35AD-4135-87A2-028D1D442E3B}" srcOrd="0" destOrd="0" presId="urn:microsoft.com/office/officeart/2005/8/layout/bProcess3"/>
    <dgm:cxn modelId="{21CE7081-4C91-42AD-A680-98E7493E0B68}" type="presParOf" srcId="{7A3DAD97-7FDF-42A5-B102-E454D3590D70}" destId="{308E8993-F911-4091-BC72-ADB75C5D46B0}" srcOrd="1" destOrd="0" presId="urn:microsoft.com/office/officeart/2005/8/layout/bProcess3"/>
    <dgm:cxn modelId="{CD6F783A-E47E-47AE-A3D8-1B7485453459}" type="presParOf" srcId="{308E8993-F911-4091-BC72-ADB75C5D46B0}" destId="{4B20BDC6-ABDA-43DC-B8A0-3284E9A85084}" srcOrd="0" destOrd="0" presId="urn:microsoft.com/office/officeart/2005/8/layout/bProcess3"/>
    <dgm:cxn modelId="{3DD9ECF2-880A-4C3D-B25D-9163B70D9C23}" type="presParOf" srcId="{7A3DAD97-7FDF-42A5-B102-E454D3590D70}" destId="{FECF5A2F-C2AD-4A2E-BEF3-CF374B5C5BF8}" srcOrd="2" destOrd="0" presId="urn:microsoft.com/office/officeart/2005/8/layout/bProcess3"/>
    <dgm:cxn modelId="{814F3AD5-CEAA-4A40-B0CB-E6E5FC5F168F}" type="presParOf" srcId="{7A3DAD97-7FDF-42A5-B102-E454D3590D70}" destId="{ABCE7B4B-1664-469A-AC92-BB67BD3EBCC5}" srcOrd="3" destOrd="0" presId="urn:microsoft.com/office/officeart/2005/8/layout/bProcess3"/>
    <dgm:cxn modelId="{BFF71003-181D-40BF-9922-33416C3433F1}" type="presParOf" srcId="{ABCE7B4B-1664-469A-AC92-BB67BD3EBCC5}" destId="{711A58EA-99CD-4E9D-8DA6-7374C00B9F72}" srcOrd="0" destOrd="0" presId="urn:microsoft.com/office/officeart/2005/8/layout/bProcess3"/>
    <dgm:cxn modelId="{15575E35-0057-4E35-84D0-4B9FEAF410F0}" type="presParOf" srcId="{7A3DAD97-7FDF-42A5-B102-E454D3590D70}" destId="{BDC84EEB-C7B1-445F-9581-087DFEE1092A}" srcOrd="4" destOrd="0" presId="urn:microsoft.com/office/officeart/2005/8/layout/bProcess3"/>
    <dgm:cxn modelId="{2600EC03-E8D6-485F-879E-C50AD7520CCF}" type="presParOf" srcId="{7A3DAD97-7FDF-42A5-B102-E454D3590D70}" destId="{E4B03390-5495-407E-B295-D93A5F87255F}" srcOrd="5" destOrd="0" presId="urn:microsoft.com/office/officeart/2005/8/layout/bProcess3"/>
    <dgm:cxn modelId="{53E121D7-A808-454E-86D2-BDCAB2C20F4F}" type="presParOf" srcId="{E4B03390-5495-407E-B295-D93A5F87255F}" destId="{FABCFA15-B31B-4E82-B7D7-BC042594113A}" srcOrd="0" destOrd="0" presId="urn:microsoft.com/office/officeart/2005/8/layout/bProcess3"/>
    <dgm:cxn modelId="{F19B6810-3CF1-4A6D-B41E-CC2B76738BA7}" type="presParOf" srcId="{7A3DAD97-7FDF-42A5-B102-E454D3590D70}" destId="{BEB1DAB9-BD15-43D2-8095-65959CFBBA62}" srcOrd="6" destOrd="0" presId="urn:microsoft.com/office/officeart/2005/8/layout/bProcess3"/>
    <dgm:cxn modelId="{F21C3B7B-2278-4809-9C0F-4C26BA69ECD6}" type="presParOf" srcId="{7A3DAD97-7FDF-42A5-B102-E454D3590D70}" destId="{E25E4ADE-B885-4A69-B8A9-7C0B2C5B18D6}" srcOrd="7" destOrd="0" presId="urn:microsoft.com/office/officeart/2005/8/layout/bProcess3"/>
    <dgm:cxn modelId="{3BA806CD-054D-484E-9A3E-5F9290EF070E}" type="presParOf" srcId="{E25E4ADE-B885-4A69-B8A9-7C0B2C5B18D6}" destId="{5E35321A-A29B-4163-AAF2-66D929476919}" srcOrd="0" destOrd="0" presId="urn:microsoft.com/office/officeart/2005/8/layout/bProcess3"/>
    <dgm:cxn modelId="{C30AEA05-DCC7-482A-9A2D-0C7F55D85CFE}" type="presParOf" srcId="{7A3DAD97-7FDF-42A5-B102-E454D3590D70}" destId="{C7214A7F-0CC7-450D-BB1C-CFD1BAE139F3}" srcOrd="8" destOrd="0" presId="urn:microsoft.com/office/officeart/2005/8/layout/bProcess3"/>
    <dgm:cxn modelId="{97B8A151-2FAA-4FBD-83D6-9072A3930882}" type="presParOf" srcId="{7A3DAD97-7FDF-42A5-B102-E454D3590D70}" destId="{352B037A-3876-4420-9C47-546E493EB107}" srcOrd="9" destOrd="0" presId="urn:microsoft.com/office/officeart/2005/8/layout/bProcess3"/>
    <dgm:cxn modelId="{103F2B51-6F9A-460A-8C70-6E6D6A0308B2}" type="presParOf" srcId="{352B037A-3876-4420-9C47-546E493EB107}" destId="{91549E63-D26B-442B-8EF6-B14C28E7CC04}" srcOrd="0" destOrd="0" presId="urn:microsoft.com/office/officeart/2005/8/layout/bProcess3"/>
    <dgm:cxn modelId="{F035B6EB-A9F0-4625-AEC8-1E0922E678E8}" type="presParOf" srcId="{7A3DAD97-7FDF-42A5-B102-E454D3590D70}" destId="{403A6C9A-D213-4068-B1D8-CA0B50CD527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50F69B-ABAC-4090-A103-10C0207D4F2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0C3EFE-E679-4CD5-A439-5265F436220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In 2005, a U.S. government investigation code-named Titan Rain reported a series of computer intrusions that had been ongoing for at least two years.</a:t>
          </a:r>
        </a:p>
      </dgm:t>
    </dgm:pt>
    <dgm:pt modelId="{4767F272-20EE-4F6F-8897-80E9205651B5}" type="parTrans" cxnId="{9BF1D591-8492-4801-8CB5-305E1E85B45F}">
      <dgm:prSet/>
      <dgm:spPr/>
      <dgm:t>
        <a:bodyPr/>
        <a:lstStyle/>
        <a:p>
          <a:endParaRPr lang="en-US"/>
        </a:p>
      </dgm:t>
    </dgm:pt>
    <dgm:pt modelId="{D7E0EAB3-2684-4153-9DC1-5B62F5C96A6E}" type="sibTrans" cxnId="{9BF1D591-8492-4801-8CB5-305E1E85B45F}">
      <dgm:prSet/>
      <dgm:spPr/>
      <dgm:t>
        <a:bodyPr/>
        <a:lstStyle/>
        <a:p>
          <a:endParaRPr lang="en-US"/>
        </a:p>
      </dgm:t>
    </dgm:pt>
    <dgm:pt modelId="{1F64210D-4B1D-490B-AC50-F1AB30FE80BB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Attacks launched from Chinese web servers infiltrated hundreds of networks used by the Department of Defense and other government agencies.</a:t>
          </a:r>
        </a:p>
      </dgm:t>
    </dgm:pt>
    <dgm:pt modelId="{D3F6FD52-B783-41C8-BFA5-8E7221ACF963}" type="parTrans" cxnId="{FB1DE45F-3762-4565-9E55-7E9A3CDB91D9}">
      <dgm:prSet/>
      <dgm:spPr/>
      <dgm:t>
        <a:bodyPr/>
        <a:lstStyle/>
        <a:p>
          <a:endParaRPr lang="en-US"/>
        </a:p>
      </dgm:t>
    </dgm:pt>
    <dgm:pt modelId="{C7D26D27-1AA1-4D8B-B4B7-5DC37634AE03}" type="sibTrans" cxnId="{FB1DE45F-3762-4565-9E55-7E9A3CDB91D9}">
      <dgm:prSet/>
      <dgm:spPr/>
      <dgm:t>
        <a:bodyPr/>
        <a:lstStyle/>
        <a:p>
          <a:endParaRPr lang="en-US"/>
        </a:p>
      </dgm:t>
    </dgm:pt>
    <dgm:pt modelId="{97928CA2-41E5-47A3-B2A0-9F383F32E32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The investigation continued work begun during Solar Sunrise and Moonlight Maze, revealing potential for a cyberwarfare attack against the U.S.</a:t>
          </a:r>
        </a:p>
      </dgm:t>
    </dgm:pt>
    <dgm:pt modelId="{ECE7D9DE-CCC1-4B11-BD0D-931D8564EE9F}" type="parTrans" cxnId="{CBD61E09-C7AD-4278-B3EF-1E1B0C5D2069}">
      <dgm:prSet/>
      <dgm:spPr/>
      <dgm:t>
        <a:bodyPr/>
        <a:lstStyle/>
        <a:p>
          <a:endParaRPr lang="en-US"/>
        </a:p>
      </dgm:t>
    </dgm:pt>
    <dgm:pt modelId="{47FD064C-CD2B-44D8-BEBA-BAE5DF29D55A}" type="sibTrans" cxnId="{CBD61E09-C7AD-4278-B3EF-1E1B0C5D2069}">
      <dgm:prSet/>
      <dgm:spPr/>
      <dgm:t>
        <a:bodyPr/>
        <a:lstStyle/>
        <a:p>
          <a:endParaRPr lang="en-US"/>
        </a:p>
      </dgm:t>
    </dgm:pt>
    <dgm:pt modelId="{8228D60E-6354-4609-8767-3114367BEC97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Titan Rain confirmed that the vulnerability to the type of attack conducted during those invents in the late 1990s continued to exist through 2005.</a:t>
          </a:r>
        </a:p>
      </dgm:t>
    </dgm:pt>
    <dgm:pt modelId="{DC89ED95-6423-4E90-98AD-94AA4A648A78}" type="parTrans" cxnId="{A80D2183-C2E2-4D42-962F-E60C8172D5CD}">
      <dgm:prSet/>
      <dgm:spPr/>
      <dgm:t>
        <a:bodyPr/>
        <a:lstStyle/>
        <a:p>
          <a:endParaRPr lang="en-US"/>
        </a:p>
      </dgm:t>
    </dgm:pt>
    <dgm:pt modelId="{F315DC71-DF50-4813-9686-59B6A18FAF1A}" type="sibTrans" cxnId="{A80D2183-C2E2-4D42-962F-E60C8172D5CD}">
      <dgm:prSet/>
      <dgm:spPr/>
      <dgm:t>
        <a:bodyPr/>
        <a:lstStyle/>
        <a:p>
          <a:endParaRPr lang="en-US"/>
        </a:p>
      </dgm:t>
    </dgm:pt>
    <dgm:pt modelId="{F3742C53-72BB-41FD-BB48-88D307DA2E67}" type="pres">
      <dgm:prSet presAssocID="{0650F69B-ABAC-4090-A103-10C0207D4F2F}" presName="Name0" presStyleCnt="0">
        <dgm:presLayoutVars>
          <dgm:chMax val="7"/>
          <dgm:chPref val="7"/>
          <dgm:dir/>
        </dgm:presLayoutVars>
      </dgm:prSet>
      <dgm:spPr/>
    </dgm:pt>
    <dgm:pt modelId="{35941DE9-E844-492C-BA15-08970C98222E}" type="pres">
      <dgm:prSet presAssocID="{0650F69B-ABAC-4090-A103-10C0207D4F2F}" presName="Name1" presStyleCnt="0"/>
      <dgm:spPr/>
    </dgm:pt>
    <dgm:pt modelId="{7DFD403B-0AB2-4B5C-891E-6E345E068A26}" type="pres">
      <dgm:prSet presAssocID="{0650F69B-ABAC-4090-A103-10C0207D4F2F}" presName="cycle" presStyleCnt="0"/>
      <dgm:spPr/>
    </dgm:pt>
    <dgm:pt modelId="{F3DA53EA-ACA1-484B-88FD-524938917896}" type="pres">
      <dgm:prSet presAssocID="{0650F69B-ABAC-4090-A103-10C0207D4F2F}" presName="srcNode" presStyleLbl="node1" presStyleIdx="0" presStyleCnt="4"/>
      <dgm:spPr/>
    </dgm:pt>
    <dgm:pt modelId="{6E86B461-906F-4973-89CC-EAC6A060CBA7}" type="pres">
      <dgm:prSet presAssocID="{0650F69B-ABAC-4090-A103-10C0207D4F2F}" presName="conn" presStyleLbl="parChTrans1D2" presStyleIdx="0" presStyleCnt="1"/>
      <dgm:spPr/>
    </dgm:pt>
    <dgm:pt modelId="{37B7CD66-93B4-4F5B-8E44-DB4D7EE276C1}" type="pres">
      <dgm:prSet presAssocID="{0650F69B-ABAC-4090-A103-10C0207D4F2F}" presName="extraNode" presStyleLbl="node1" presStyleIdx="0" presStyleCnt="4"/>
      <dgm:spPr/>
    </dgm:pt>
    <dgm:pt modelId="{842C0D16-79AE-4BC7-8E7F-39F9CC1E1011}" type="pres">
      <dgm:prSet presAssocID="{0650F69B-ABAC-4090-A103-10C0207D4F2F}" presName="dstNode" presStyleLbl="node1" presStyleIdx="0" presStyleCnt="4"/>
      <dgm:spPr/>
    </dgm:pt>
    <dgm:pt modelId="{0D1CA1BD-1515-4050-B745-E9D9235A8E24}" type="pres">
      <dgm:prSet presAssocID="{B90C3EFE-E679-4CD5-A439-5265F4362205}" presName="text_1" presStyleLbl="node1" presStyleIdx="0" presStyleCnt="4">
        <dgm:presLayoutVars>
          <dgm:bulletEnabled val="1"/>
        </dgm:presLayoutVars>
      </dgm:prSet>
      <dgm:spPr/>
    </dgm:pt>
    <dgm:pt modelId="{34D43833-C368-4AB1-B079-81972FA9CC3A}" type="pres">
      <dgm:prSet presAssocID="{B90C3EFE-E679-4CD5-A439-5265F4362205}" presName="accent_1" presStyleCnt="0"/>
      <dgm:spPr/>
    </dgm:pt>
    <dgm:pt modelId="{C5C9FCC7-5DFC-4085-A220-3F0E89F5E654}" type="pres">
      <dgm:prSet presAssocID="{B90C3EFE-E679-4CD5-A439-5265F4362205}" presName="accentRepeatNode" presStyleLbl="solidFgAcc1" presStyleIdx="0" presStyleCnt="4"/>
      <dgm:spPr/>
    </dgm:pt>
    <dgm:pt modelId="{A0ED27BA-0715-4D03-B4F0-7139A5B0D31E}" type="pres">
      <dgm:prSet presAssocID="{1F64210D-4B1D-490B-AC50-F1AB30FE80BB}" presName="text_2" presStyleLbl="node1" presStyleIdx="1" presStyleCnt="4">
        <dgm:presLayoutVars>
          <dgm:bulletEnabled val="1"/>
        </dgm:presLayoutVars>
      </dgm:prSet>
      <dgm:spPr/>
    </dgm:pt>
    <dgm:pt modelId="{9F720BEB-DE92-48B6-9CE3-A30685EC0561}" type="pres">
      <dgm:prSet presAssocID="{1F64210D-4B1D-490B-AC50-F1AB30FE80BB}" presName="accent_2" presStyleCnt="0"/>
      <dgm:spPr/>
    </dgm:pt>
    <dgm:pt modelId="{13AD25A0-033B-4D92-B029-9A32079002FA}" type="pres">
      <dgm:prSet presAssocID="{1F64210D-4B1D-490B-AC50-F1AB30FE80BB}" presName="accentRepeatNode" presStyleLbl="solidFgAcc1" presStyleIdx="1" presStyleCnt="4"/>
      <dgm:spPr/>
    </dgm:pt>
    <dgm:pt modelId="{BD3BEC73-CE00-4557-9AA9-C43A907B2576}" type="pres">
      <dgm:prSet presAssocID="{97928CA2-41E5-47A3-B2A0-9F383F32E325}" presName="text_3" presStyleLbl="node1" presStyleIdx="2" presStyleCnt="4" custScaleY="118263">
        <dgm:presLayoutVars>
          <dgm:bulletEnabled val="1"/>
        </dgm:presLayoutVars>
      </dgm:prSet>
      <dgm:spPr/>
    </dgm:pt>
    <dgm:pt modelId="{332C30CB-3938-41DF-A507-306EAFDEA918}" type="pres">
      <dgm:prSet presAssocID="{97928CA2-41E5-47A3-B2A0-9F383F32E325}" presName="accent_3" presStyleCnt="0"/>
      <dgm:spPr/>
    </dgm:pt>
    <dgm:pt modelId="{E783CCC9-0769-4A17-B1D8-5E916E5F77BA}" type="pres">
      <dgm:prSet presAssocID="{97928CA2-41E5-47A3-B2A0-9F383F32E325}" presName="accentRepeatNode" presStyleLbl="solidFgAcc1" presStyleIdx="2" presStyleCnt="4"/>
      <dgm:spPr/>
    </dgm:pt>
    <dgm:pt modelId="{799E6506-3F26-43BD-9F36-77B7F7CF17B2}" type="pres">
      <dgm:prSet presAssocID="{8228D60E-6354-4609-8767-3114367BEC97}" presName="text_4" presStyleLbl="node1" presStyleIdx="3" presStyleCnt="4">
        <dgm:presLayoutVars>
          <dgm:bulletEnabled val="1"/>
        </dgm:presLayoutVars>
      </dgm:prSet>
      <dgm:spPr/>
    </dgm:pt>
    <dgm:pt modelId="{EE3A61B6-B6BB-4832-9C5C-91DD304C9015}" type="pres">
      <dgm:prSet presAssocID="{8228D60E-6354-4609-8767-3114367BEC97}" presName="accent_4" presStyleCnt="0"/>
      <dgm:spPr/>
    </dgm:pt>
    <dgm:pt modelId="{C56CD1B4-5782-463E-9059-D27944836EC9}" type="pres">
      <dgm:prSet presAssocID="{8228D60E-6354-4609-8767-3114367BEC97}" presName="accentRepeatNode" presStyleLbl="solidFgAcc1" presStyleIdx="3" presStyleCnt="4"/>
      <dgm:spPr/>
    </dgm:pt>
  </dgm:ptLst>
  <dgm:cxnLst>
    <dgm:cxn modelId="{9CEFDF01-EA22-40DB-862C-0262C3402BC5}" type="presOf" srcId="{0650F69B-ABAC-4090-A103-10C0207D4F2F}" destId="{F3742C53-72BB-41FD-BB48-88D307DA2E67}" srcOrd="0" destOrd="0" presId="urn:microsoft.com/office/officeart/2008/layout/VerticalCurvedList"/>
    <dgm:cxn modelId="{CBD61E09-C7AD-4278-B3EF-1E1B0C5D2069}" srcId="{0650F69B-ABAC-4090-A103-10C0207D4F2F}" destId="{97928CA2-41E5-47A3-B2A0-9F383F32E325}" srcOrd="2" destOrd="0" parTransId="{ECE7D9DE-CCC1-4B11-BD0D-931D8564EE9F}" sibTransId="{47FD064C-CD2B-44D8-BEBA-BAE5DF29D55A}"/>
    <dgm:cxn modelId="{FB1DE45F-3762-4565-9E55-7E9A3CDB91D9}" srcId="{0650F69B-ABAC-4090-A103-10C0207D4F2F}" destId="{1F64210D-4B1D-490B-AC50-F1AB30FE80BB}" srcOrd="1" destOrd="0" parTransId="{D3F6FD52-B783-41C8-BFA5-8E7221ACF963}" sibTransId="{C7D26D27-1AA1-4D8B-B4B7-5DC37634AE03}"/>
    <dgm:cxn modelId="{33C35151-ECA7-43A7-A253-83F6B5D2C0DE}" type="presOf" srcId="{B90C3EFE-E679-4CD5-A439-5265F4362205}" destId="{0D1CA1BD-1515-4050-B745-E9D9235A8E24}" srcOrd="0" destOrd="0" presId="urn:microsoft.com/office/officeart/2008/layout/VerticalCurvedList"/>
    <dgm:cxn modelId="{50D43A74-FFEC-40D9-9E14-E6653231742C}" type="presOf" srcId="{8228D60E-6354-4609-8767-3114367BEC97}" destId="{799E6506-3F26-43BD-9F36-77B7F7CF17B2}" srcOrd="0" destOrd="0" presId="urn:microsoft.com/office/officeart/2008/layout/VerticalCurvedList"/>
    <dgm:cxn modelId="{C1C55C57-F8C1-4FC1-8802-9865D4590BEE}" type="presOf" srcId="{97928CA2-41E5-47A3-B2A0-9F383F32E325}" destId="{BD3BEC73-CE00-4557-9AA9-C43A907B2576}" srcOrd="0" destOrd="0" presId="urn:microsoft.com/office/officeart/2008/layout/VerticalCurvedList"/>
    <dgm:cxn modelId="{A80D2183-C2E2-4D42-962F-E60C8172D5CD}" srcId="{0650F69B-ABAC-4090-A103-10C0207D4F2F}" destId="{8228D60E-6354-4609-8767-3114367BEC97}" srcOrd="3" destOrd="0" parTransId="{DC89ED95-6423-4E90-98AD-94AA4A648A78}" sibTransId="{F315DC71-DF50-4813-9686-59B6A18FAF1A}"/>
    <dgm:cxn modelId="{9BF1D591-8492-4801-8CB5-305E1E85B45F}" srcId="{0650F69B-ABAC-4090-A103-10C0207D4F2F}" destId="{B90C3EFE-E679-4CD5-A439-5265F4362205}" srcOrd="0" destOrd="0" parTransId="{4767F272-20EE-4F6F-8897-80E9205651B5}" sibTransId="{D7E0EAB3-2684-4153-9DC1-5B62F5C96A6E}"/>
    <dgm:cxn modelId="{FF0DD5C0-1F7D-41AC-A8AD-F0CC72ED3961}" type="presOf" srcId="{1F64210D-4B1D-490B-AC50-F1AB30FE80BB}" destId="{A0ED27BA-0715-4D03-B4F0-7139A5B0D31E}" srcOrd="0" destOrd="0" presId="urn:microsoft.com/office/officeart/2008/layout/VerticalCurvedList"/>
    <dgm:cxn modelId="{C92C42C6-C930-4C4D-9F79-485A9CC1AD36}" type="presOf" srcId="{D7E0EAB3-2684-4153-9DC1-5B62F5C96A6E}" destId="{6E86B461-906F-4973-89CC-EAC6A060CBA7}" srcOrd="0" destOrd="0" presId="urn:microsoft.com/office/officeart/2008/layout/VerticalCurvedList"/>
    <dgm:cxn modelId="{4C6B35EF-DA00-4BFB-923D-CDC95C9E4B4B}" type="presParOf" srcId="{F3742C53-72BB-41FD-BB48-88D307DA2E67}" destId="{35941DE9-E844-492C-BA15-08970C98222E}" srcOrd="0" destOrd="0" presId="urn:microsoft.com/office/officeart/2008/layout/VerticalCurvedList"/>
    <dgm:cxn modelId="{67A8F714-4174-4EC5-BE12-385C162C30CB}" type="presParOf" srcId="{35941DE9-E844-492C-BA15-08970C98222E}" destId="{7DFD403B-0AB2-4B5C-891E-6E345E068A26}" srcOrd="0" destOrd="0" presId="urn:microsoft.com/office/officeart/2008/layout/VerticalCurvedList"/>
    <dgm:cxn modelId="{CD51ECC7-3597-42FA-8355-B8336689415D}" type="presParOf" srcId="{7DFD403B-0AB2-4B5C-891E-6E345E068A26}" destId="{F3DA53EA-ACA1-484B-88FD-524938917896}" srcOrd="0" destOrd="0" presId="urn:microsoft.com/office/officeart/2008/layout/VerticalCurvedList"/>
    <dgm:cxn modelId="{41532386-4F4D-413D-ABA4-70BF6005BA06}" type="presParOf" srcId="{7DFD403B-0AB2-4B5C-891E-6E345E068A26}" destId="{6E86B461-906F-4973-89CC-EAC6A060CBA7}" srcOrd="1" destOrd="0" presId="urn:microsoft.com/office/officeart/2008/layout/VerticalCurvedList"/>
    <dgm:cxn modelId="{98541BCC-525F-494E-982F-3DAAB32C8403}" type="presParOf" srcId="{7DFD403B-0AB2-4B5C-891E-6E345E068A26}" destId="{37B7CD66-93B4-4F5B-8E44-DB4D7EE276C1}" srcOrd="2" destOrd="0" presId="urn:microsoft.com/office/officeart/2008/layout/VerticalCurvedList"/>
    <dgm:cxn modelId="{BD0B6E56-BBDE-4181-B2E8-89511E318C96}" type="presParOf" srcId="{7DFD403B-0AB2-4B5C-891E-6E345E068A26}" destId="{842C0D16-79AE-4BC7-8E7F-39F9CC1E1011}" srcOrd="3" destOrd="0" presId="urn:microsoft.com/office/officeart/2008/layout/VerticalCurvedList"/>
    <dgm:cxn modelId="{1530230E-B455-4F8A-B229-BA98B5C770A2}" type="presParOf" srcId="{35941DE9-E844-492C-BA15-08970C98222E}" destId="{0D1CA1BD-1515-4050-B745-E9D9235A8E24}" srcOrd="1" destOrd="0" presId="urn:microsoft.com/office/officeart/2008/layout/VerticalCurvedList"/>
    <dgm:cxn modelId="{3276A4C3-6280-4B94-B8E7-00898E3BB5C8}" type="presParOf" srcId="{35941DE9-E844-492C-BA15-08970C98222E}" destId="{34D43833-C368-4AB1-B079-81972FA9CC3A}" srcOrd="2" destOrd="0" presId="urn:microsoft.com/office/officeart/2008/layout/VerticalCurvedList"/>
    <dgm:cxn modelId="{67443525-8DE7-4103-AF9C-6E35364C6E54}" type="presParOf" srcId="{34D43833-C368-4AB1-B079-81972FA9CC3A}" destId="{C5C9FCC7-5DFC-4085-A220-3F0E89F5E654}" srcOrd="0" destOrd="0" presId="urn:microsoft.com/office/officeart/2008/layout/VerticalCurvedList"/>
    <dgm:cxn modelId="{8528391A-5BEA-44FA-AD49-24ED27910150}" type="presParOf" srcId="{35941DE9-E844-492C-BA15-08970C98222E}" destId="{A0ED27BA-0715-4D03-B4F0-7139A5B0D31E}" srcOrd="3" destOrd="0" presId="urn:microsoft.com/office/officeart/2008/layout/VerticalCurvedList"/>
    <dgm:cxn modelId="{5F40CE78-9337-49E5-99D5-C277449B7B42}" type="presParOf" srcId="{35941DE9-E844-492C-BA15-08970C98222E}" destId="{9F720BEB-DE92-48B6-9CE3-A30685EC0561}" srcOrd="4" destOrd="0" presId="urn:microsoft.com/office/officeart/2008/layout/VerticalCurvedList"/>
    <dgm:cxn modelId="{5F6CE2C4-3729-48AE-8B7F-DA5D760B4D84}" type="presParOf" srcId="{9F720BEB-DE92-48B6-9CE3-A30685EC0561}" destId="{13AD25A0-033B-4D92-B029-9A32079002FA}" srcOrd="0" destOrd="0" presId="urn:microsoft.com/office/officeart/2008/layout/VerticalCurvedList"/>
    <dgm:cxn modelId="{D05B8D57-04D6-40C6-8DE3-6E1496117167}" type="presParOf" srcId="{35941DE9-E844-492C-BA15-08970C98222E}" destId="{BD3BEC73-CE00-4557-9AA9-C43A907B2576}" srcOrd="5" destOrd="0" presId="urn:microsoft.com/office/officeart/2008/layout/VerticalCurvedList"/>
    <dgm:cxn modelId="{E6BCF7EF-B039-4BCF-8269-54EEF9A02D9F}" type="presParOf" srcId="{35941DE9-E844-492C-BA15-08970C98222E}" destId="{332C30CB-3938-41DF-A507-306EAFDEA918}" srcOrd="6" destOrd="0" presId="urn:microsoft.com/office/officeart/2008/layout/VerticalCurvedList"/>
    <dgm:cxn modelId="{D031DBC5-01A4-414C-9EBD-BF7443CBD717}" type="presParOf" srcId="{332C30CB-3938-41DF-A507-306EAFDEA918}" destId="{E783CCC9-0769-4A17-B1D8-5E916E5F77BA}" srcOrd="0" destOrd="0" presId="urn:microsoft.com/office/officeart/2008/layout/VerticalCurvedList"/>
    <dgm:cxn modelId="{1B08163A-5F0C-488A-A2C1-9686E4259545}" type="presParOf" srcId="{35941DE9-E844-492C-BA15-08970C98222E}" destId="{799E6506-3F26-43BD-9F36-77B7F7CF17B2}" srcOrd="7" destOrd="0" presId="urn:microsoft.com/office/officeart/2008/layout/VerticalCurvedList"/>
    <dgm:cxn modelId="{94882C5B-6563-435F-8DBE-ACAC949C1051}" type="presParOf" srcId="{35941DE9-E844-492C-BA15-08970C98222E}" destId="{EE3A61B6-B6BB-4832-9C5C-91DD304C9015}" srcOrd="8" destOrd="0" presId="urn:microsoft.com/office/officeart/2008/layout/VerticalCurvedList"/>
    <dgm:cxn modelId="{FF59A103-ADC2-4497-BCDC-1D1A834EEDAB}" type="presParOf" srcId="{EE3A61B6-B6BB-4832-9C5C-91DD304C9015}" destId="{C56CD1B4-5782-463E-9059-D27944836E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7B141C-AF0B-4BC5-A13E-73F64C359F8F}" type="doc">
      <dgm:prSet loTypeId="urn:microsoft.com/office/officeart/2005/8/layout/hList1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52066E6A-60BC-4AB0-9ACD-8057466D7E8D}">
      <dgm:prSet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Remote access Trojan (RAT) released in 2005</a:t>
          </a:r>
        </a:p>
      </dgm:t>
    </dgm:pt>
    <dgm:pt modelId="{305B7E49-4F07-4EDC-99D4-6C59D13A71DD}" type="parTrans" cxnId="{D2EEFEB5-E09B-4C8A-8444-F711EBEBD71B}">
      <dgm:prSet/>
      <dgm:spPr/>
      <dgm:t>
        <a:bodyPr/>
        <a:lstStyle/>
        <a:p>
          <a:endParaRPr lang="en-US"/>
        </a:p>
      </dgm:t>
    </dgm:pt>
    <dgm:pt modelId="{687E700A-7186-4D54-9AC0-41D9626D522F}" type="sibTrans" cxnId="{D2EEFEB5-E09B-4C8A-8444-F711EBEBD71B}">
      <dgm:prSet/>
      <dgm:spPr/>
      <dgm:t>
        <a:bodyPr/>
        <a:lstStyle/>
        <a:p>
          <a:endParaRPr lang="en-US"/>
        </a:p>
      </dgm:t>
    </dgm:pt>
    <dgm:pt modelId="{30059B50-58A6-470B-9CB6-761F76BB9D21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The tool, often used by script kiddies, is a point-and-click infection utility that allows the user to retain control of infected systems.</a:t>
          </a:r>
        </a:p>
      </dgm:t>
    </dgm:pt>
    <dgm:pt modelId="{9DDB9898-9CF3-4743-A1CB-CAF489226B81}" type="parTrans" cxnId="{408E506D-0B19-48F1-B24C-B0D385D990C6}">
      <dgm:prSet/>
      <dgm:spPr/>
      <dgm:t>
        <a:bodyPr/>
        <a:lstStyle/>
        <a:p>
          <a:endParaRPr lang="en-US"/>
        </a:p>
      </dgm:t>
    </dgm:pt>
    <dgm:pt modelId="{089B6CE6-1D39-4284-8B70-CAA2D6F95BBF}" type="sibTrans" cxnId="{408E506D-0B19-48F1-B24C-B0D385D990C6}">
      <dgm:prSet/>
      <dgm:spPr/>
      <dgm:t>
        <a:bodyPr/>
        <a:lstStyle/>
        <a:p>
          <a:endParaRPr lang="en-US"/>
        </a:p>
      </dgm:t>
    </dgm:pt>
    <dgm:pt modelId="{523F365A-A7B3-4284-ABD7-194FA8058F63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Has not been updated since 2008, yet remains a widely used tool in the hacker community</a:t>
          </a:r>
        </a:p>
      </dgm:t>
    </dgm:pt>
    <dgm:pt modelId="{1499BDD2-2690-4BC6-B61A-DBC5F397B39D}" type="parTrans" cxnId="{7F2C5ECF-93CA-46C6-8B72-B8DD30F8220E}">
      <dgm:prSet/>
      <dgm:spPr/>
      <dgm:t>
        <a:bodyPr/>
        <a:lstStyle/>
        <a:p>
          <a:endParaRPr lang="en-US"/>
        </a:p>
      </dgm:t>
    </dgm:pt>
    <dgm:pt modelId="{864C8CFD-35B4-47F3-815E-12045AA14EE3}" type="sibTrans" cxnId="{7F2C5ECF-93CA-46C6-8B72-B8DD30F8220E}">
      <dgm:prSet/>
      <dgm:spPr/>
      <dgm:t>
        <a:bodyPr/>
        <a:lstStyle/>
        <a:p>
          <a:endParaRPr lang="en-US"/>
        </a:p>
      </dgm:t>
    </dgm:pt>
    <dgm:pt modelId="{2A16F6E9-27AD-4EC9-BF7A-A7241ABB50F1}">
      <dgm:prSet custT="1"/>
      <dgm:spPr/>
      <dgm:t>
        <a:bodyPr/>
        <a:lstStyle/>
        <a:p>
          <a:r>
            <a:rPr lang="en-US" sz="2200" dirty="0">
              <a:latin typeface="Arial" panose="020B0604020202020204" pitchFamily="34" charset="0"/>
              <a:cs typeface="Arial" panose="020B0604020202020204" pitchFamily="34" charset="0"/>
            </a:rPr>
            <a:t>Advanced persistent threat (APT) actors continue to make use of the tool.</a:t>
          </a:r>
        </a:p>
      </dgm:t>
    </dgm:pt>
    <dgm:pt modelId="{32DC456F-CFCF-4724-9DA4-CE93DE3F18A9}" type="parTrans" cxnId="{A65FA430-6B17-4F37-BEAD-332F6F8E34CE}">
      <dgm:prSet/>
      <dgm:spPr/>
      <dgm:t>
        <a:bodyPr/>
        <a:lstStyle/>
        <a:p>
          <a:endParaRPr lang="en-US"/>
        </a:p>
      </dgm:t>
    </dgm:pt>
    <dgm:pt modelId="{A6FE8B4D-BF27-4684-9406-8737684DF262}" type="sibTrans" cxnId="{A65FA430-6B17-4F37-BEAD-332F6F8E34CE}">
      <dgm:prSet/>
      <dgm:spPr/>
      <dgm:t>
        <a:bodyPr/>
        <a:lstStyle/>
        <a:p>
          <a:endParaRPr lang="en-US"/>
        </a:p>
      </dgm:t>
    </dgm:pt>
    <dgm:pt modelId="{4476DBEF-BB32-4A9C-802C-FA5CFDC9FA1D}" type="pres">
      <dgm:prSet presAssocID="{AB7B141C-AF0B-4BC5-A13E-73F64C359F8F}" presName="Name0" presStyleCnt="0">
        <dgm:presLayoutVars>
          <dgm:dir/>
          <dgm:animLvl val="lvl"/>
          <dgm:resizeHandles val="exact"/>
        </dgm:presLayoutVars>
      </dgm:prSet>
      <dgm:spPr/>
    </dgm:pt>
    <dgm:pt modelId="{55E4FA9F-74CB-49A1-937A-8F799300EEA5}" type="pres">
      <dgm:prSet presAssocID="{52066E6A-60BC-4AB0-9ACD-8057466D7E8D}" presName="composite" presStyleCnt="0"/>
      <dgm:spPr/>
    </dgm:pt>
    <dgm:pt modelId="{F0E51DC0-28D9-4239-8C8B-E675F3E63114}" type="pres">
      <dgm:prSet presAssocID="{52066E6A-60BC-4AB0-9ACD-8057466D7E8D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CD51B6F6-0F22-4ECC-AEF4-67E8CB8AEB40}" type="pres">
      <dgm:prSet presAssocID="{52066E6A-60BC-4AB0-9ACD-8057466D7E8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65FA430-6B17-4F37-BEAD-332F6F8E34CE}" srcId="{52066E6A-60BC-4AB0-9ACD-8057466D7E8D}" destId="{2A16F6E9-27AD-4EC9-BF7A-A7241ABB50F1}" srcOrd="2" destOrd="0" parTransId="{32DC456F-CFCF-4724-9DA4-CE93DE3F18A9}" sibTransId="{A6FE8B4D-BF27-4684-9406-8737684DF262}"/>
    <dgm:cxn modelId="{AA82615F-B137-4498-9570-0D631F9ADE5F}" type="presOf" srcId="{AB7B141C-AF0B-4BC5-A13E-73F64C359F8F}" destId="{4476DBEF-BB32-4A9C-802C-FA5CFDC9FA1D}" srcOrd="0" destOrd="0" presId="urn:microsoft.com/office/officeart/2005/8/layout/hList1"/>
    <dgm:cxn modelId="{408E506D-0B19-48F1-B24C-B0D385D990C6}" srcId="{52066E6A-60BC-4AB0-9ACD-8057466D7E8D}" destId="{30059B50-58A6-470B-9CB6-761F76BB9D21}" srcOrd="0" destOrd="0" parTransId="{9DDB9898-9CF3-4743-A1CB-CAF489226B81}" sibTransId="{089B6CE6-1D39-4284-8B70-CAA2D6F95BBF}"/>
    <dgm:cxn modelId="{20FA4C55-EAC4-4C14-8C58-711061AC5B17}" type="presOf" srcId="{523F365A-A7B3-4284-ABD7-194FA8058F63}" destId="{CD51B6F6-0F22-4ECC-AEF4-67E8CB8AEB40}" srcOrd="0" destOrd="1" presId="urn:microsoft.com/office/officeart/2005/8/layout/hList1"/>
    <dgm:cxn modelId="{A3C08C75-2149-41EE-9767-B17D5E0BC8C0}" type="presOf" srcId="{2A16F6E9-27AD-4EC9-BF7A-A7241ABB50F1}" destId="{CD51B6F6-0F22-4ECC-AEF4-67E8CB8AEB40}" srcOrd="0" destOrd="2" presId="urn:microsoft.com/office/officeart/2005/8/layout/hList1"/>
    <dgm:cxn modelId="{A08DCE98-759B-4F97-B6F6-EF7EE0BD1398}" type="presOf" srcId="{52066E6A-60BC-4AB0-9ACD-8057466D7E8D}" destId="{F0E51DC0-28D9-4239-8C8B-E675F3E63114}" srcOrd="0" destOrd="0" presId="urn:microsoft.com/office/officeart/2005/8/layout/hList1"/>
    <dgm:cxn modelId="{44DDE5A9-F497-4CF3-BBD7-4136FF75B994}" type="presOf" srcId="{30059B50-58A6-470B-9CB6-761F76BB9D21}" destId="{CD51B6F6-0F22-4ECC-AEF4-67E8CB8AEB40}" srcOrd="0" destOrd="0" presId="urn:microsoft.com/office/officeart/2005/8/layout/hList1"/>
    <dgm:cxn modelId="{D2EEFEB5-E09B-4C8A-8444-F711EBEBD71B}" srcId="{AB7B141C-AF0B-4BC5-A13E-73F64C359F8F}" destId="{52066E6A-60BC-4AB0-9ACD-8057466D7E8D}" srcOrd="0" destOrd="0" parTransId="{305B7E49-4F07-4EDC-99D4-6C59D13A71DD}" sibTransId="{687E700A-7186-4D54-9AC0-41D9626D522F}"/>
    <dgm:cxn modelId="{7F2C5ECF-93CA-46C6-8B72-B8DD30F8220E}" srcId="{52066E6A-60BC-4AB0-9ACD-8057466D7E8D}" destId="{523F365A-A7B3-4284-ABD7-194FA8058F63}" srcOrd="1" destOrd="0" parTransId="{1499BDD2-2690-4BC6-B61A-DBC5F397B39D}" sibTransId="{864C8CFD-35B4-47F3-815E-12045AA14EE3}"/>
    <dgm:cxn modelId="{82FD8D80-C1B1-4311-BFDA-291512261AEE}" type="presParOf" srcId="{4476DBEF-BB32-4A9C-802C-FA5CFDC9FA1D}" destId="{55E4FA9F-74CB-49A1-937A-8F799300EEA5}" srcOrd="0" destOrd="0" presId="urn:microsoft.com/office/officeart/2005/8/layout/hList1"/>
    <dgm:cxn modelId="{5C26CD83-177A-4B9F-94F8-5451AE73D6DE}" type="presParOf" srcId="{55E4FA9F-74CB-49A1-937A-8F799300EEA5}" destId="{F0E51DC0-28D9-4239-8C8B-E675F3E63114}" srcOrd="0" destOrd="0" presId="urn:microsoft.com/office/officeart/2005/8/layout/hList1"/>
    <dgm:cxn modelId="{67AAEE3D-7D09-4A46-955E-988493CF1613}" type="presParOf" srcId="{55E4FA9F-74CB-49A1-937A-8F799300EEA5}" destId="{CD51B6F6-0F22-4ECC-AEF4-67E8CB8AEB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378AA9-F79D-4019-B5C1-58EC7D10410F}" type="doc">
      <dgm:prSet loTypeId="urn:microsoft.com/office/officeart/2005/8/layout/hProcess9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B64BD73-1E76-48CB-9829-F96674ECFFE3}">
      <dgm:prSet custT="1"/>
      <dgm:spPr>
        <a:solidFill>
          <a:schemeClr val="bg2">
            <a:lumMod val="95000"/>
          </a:schemeClr>
        </a:solidFill>
        <a:ln>
          <a:noFill/>
        </a:ln>
      </dgm:spPr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Worm attacked and destroyed uranium enrichment centrifuges at Iranian nuclear facility in Natanz, Iran</a:t>
          </a:r>
        </a:p>
      </dgm:t>
    </dgm:pt>
    <dgm:pt modelId="{FBD6D0FC-DA1C-4DC0-AF2D-DC03E56C81FB}" type="parTrans" cxnId="{94A746C2-BD84-473F-B615-9E8576098409}">
      <dgm:prSet/>
      <dgm:spPr/>
      <dgm:t>
        <a:bodyPr/>
        <a:lstStyle/>
        <a:p>
          <a:endParaRPr lang="en-US"/>
        </a:p>
      </dgm:t>
    </dgm:pt>
    <dgm:pt modelId="{36EE6224-98F2-4E09-BD39-187A25B9131F}" type="sibTrans" cxnId="{94A746C2-BD84-473F-B615-9E8576098409}">
      <dgm:prSet/>
      <dgm:spPr/>
      <dgm:t>
        <a:bodyPr/>
        <a:lstStyle/>
        <a:p>
          <a:endParaRPr lang="en-US"/>
        </a:p>
      </dgm:t>
    </dgm:pt>
    <dgm:pt modelId="{50AC01A2-24C8-4D5A-B862-3E433F78FFA4}">
      <dgm:prSet custT="1"/>
      <dgm:spPr>
        <a:solidFill>
          <a:schemeClr val="bg2">
            <a:lumMod val="95000"/>
          </a:schemeClr>
        </a:solidFill>
        <a:ln>
          <a:noFill/>
        </a:ln>
      </dgm:spPr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Targeted the Siemens Step 7 programmable logic controllers used to control the centrifuges at Natanz facility</a:t>
          </a:r>
        </a:p>
      </dgm:t>
    </dgm:pt>
    <dgm:pt modelId="{2ADD0C5B-2878-4369-899E-2CC80DC782D6}" type="parTrans" cxnId="{E2FEFE29-7077-4F68-9791-C141143B4808}">
      <dgm:prSet/>
      <dgm:spPr/>
      <dgm:t>
        <a:bodyPr/>
        <a:lstStyle/>
        <a:p>
          <a:endParaRPr lang="en-US"/>
        </a:p>
      </dgm:t>
    </dgm:pt>
    <dgm:pt modelId="{C8B12D96-281C-4FDB-B665-5B0A39F16754}" type="sibTrans" cxnId="{E2FEFE29-7077-4F68-9791-C141143B4808}">
      <dgm:prSet/>
      <dgm:spPr/>
      <dgm:t>
        <a:bodyPr/>
        <a:lstStyle/>
        <a:p>
          <a:endParaRPr lang="en-US"/>
        </a:p>
      </dgm:t>
    </dgm:pt>
    <dgm:pt modelId="{0CAACA00-9F79-4634-A7C0-E91F8D7FB983}">
      <dgm:prSet custT="1"/>
      <dgm:spPr>
        <a:solidFill>
          <a:schemeClr val="bg2">
            <a:lumMod val="95000"/>
          </a:schemeClr>
        </a:solidFill>
        <a:ln>
          <a:noFill/>
        </a:ln>
      </dgm:spPr>
      <dgm:t>
        <a:bodyPr/>
        <a:lstStyle/>
        <a:p>
          <a:r>
            <a:rPr lang="en-US" sz="2100" dirty="0">
              <a:latin typeface="Arial" panose="020B0604020202020204" pitchFamily="34" charset="0"/>
              <a:cs typeface="Arial" panose="020B0604020202020204" pitchFamily="34" charset="0"/>
            </a:rPr>
            <a:t>Software rapidly accelerated and decelerated centrifuges, causing them to destroy themselves</a:t>
          </a:r>
        </a:p>
      </dgm:t>
    </dgm:pt>
    <dgm:pt modelId="{11E771E3-0F16-4D1B-8822-A57E17E7CE56}" type="parTrans" cxnId="{B5C86E14-2922-42CB-AF0B-CE5FE5289E14}">
      <dgm:prSet/>
      <dgm:spPr/>
      <dgm:t>
        <a:bodyPr/>
        <a:lstStyle/>
        <a:p>
          <a:endParaRPr lang="en-US"/>
        </a:p>
      </dgm:t>
    </dgm:pt>
    <dgm:pt modelId="{7E038690-5447-4804-9641-AC963C012B9C}" type="sibTrans" cxnId="{B5C86E14-2922-42CB-AF0B-CE5FE5289E14}">
      <dgm:prSet/>
      <dgm:spPr/>
      <dgm:t>
        <a:bodyPr/>
        <a:lstStyle/>
        <a:p>
          <a:endParaRPr lang="en-US"/>
        </a:p>
      </dgm:t>
    </dgm:pt>
    <dgm:pt modelId="{CE8B3BB4-EEEB-423D-88C8-9245F039B93B}" type="pres">
      <dgm:prSet presAssocID="{FC378AA9-F79D-4019-B5C1-58EC7D10410F}" presName="CompostProcess" presStyleCnt="0">
        <dgm:presLayoutVars>
          <dgm:dir/>
          <dgm:resizeHandles val="exact"/>
        </dgm:presLayoutVars>
      </dgm:prSet>
      <dgm:spPr/>
    </dgm:pt>
    <dgm:pt modelId="{4818282A-A052-4E78-9F62-5F01879952A8}" type="pres">
      <dgm:prSet presAssocID="{FC378AA9-F79D-4019-B5C1-58EC7D10410F}" presName="arrow" presStyleLbl="bgShp" presStyleIdx="0" presStyleCnt="1"/>
      <dgm:spPr>
        <a:ln>
          <a:noFill/>
        </a:ln>
      </dgm:spPr>
    </dgm:pt>
    <dgm:pt modelId="{2ADD04DA-61F3-4334-AE1A-B6D67C3FF37E}" type="pres">
      <dgm:prSet presAssocID="{FC378AA9-F79D-4019-B5C1-58EC7D10410F}" presName="linearProcess" presStyleCnt="0"/>
      <dgm:spPr/>
    </dgm:pt>
    <dgm:pt modelId="{87F9E34B-D513-49FB-B657-6CE3E247CD73}" type="pres">
      <dgm:prSet presAssocID="{6B64BD73-1E76-48CB-9829-F96674ECFFE3}" presName="textNode" presStyleLbl="node1" presStyleIdx="0" presStyleCnt="3">
        <dgm:presLayoutVars>
          <dgm:bulletEnabled val="1"/>
        </dgm:presLayoutVars>
      </dgm:prSet>
      <dgm:spPr/>
    </dgm:pt>
    <dgm:pt modelId="{C8602511-B8B8-44D2-A700-99C6850117EC}" type="pres">
      <dgm:prSet presAssocID="{36EE6224-98F2-4E09-BD39-187A25B9131F}" presName="sibTrans" presStyleCnt="0"/>
      <dgm:spPr/>
    </dgm:pt>
    <dgm:pt modelId="{CEAADDCC-FE36-45EE-BE65-B962F0A735C4}" type="pres">
      <dgm:prSet presAssocID="{50AC01A2-24C8-4D5A-B862-3E433F78FFA4}" presName="textNode" presStyleLbl="node1" presStyleIdx="1" presStyleCnt="3">
        <dgm:presLayoutVars>
          <dgm:bulletEnabled val="1"/>
        </dgm:presLayoutVars>
      </dgm:prSet>
      <dgm:spPr/>
    </dgm:pt>
    <dgm:pt modelId="{4C40B63F-5769-4FA5-9320-55013F715D6B}" type="pres">
      <dgm:prSet presAssocID="{C8B12D96-281C-4FDB-B665-5B0A39F16754}" presName="sibTrans" presStyleCnt="0"/>
      <dgm:spPr/>
    </dgm:pt>
    <dgm:pt modelId="{F80FC137-9E32-4549-A028-5EC903670712}" type="pres">
      <dgm:prSet presAssocID="{0CAACA00-9F79-4634-A7C0-E91F8D7FB98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5C86E14-2922-42CB-AF0B-CE5FE5289E14}" srcId="{FC378AA9-F79D-4019-B5C1-58EC7D10410F}" destId="{0CAACA00-9F79-4634-A7C0-E91F8D7FB983}" srcOrd="2" destOrd="0" parTransId="{11E771E3-0F16-4D1B-8822-A57E17E7CE56}" sibTransId="{7E038690-5447-4804-9641-AC963C012B9C}"/>
    <dgm:cxn modelId="{E2FEFE29-7077-4F68-9791-C141143B4808}" srcId="{FC378AA9-F79D-4019-B5C1-58EC7D10410F}" destId="{50AC01A2-24C8-4D5A-B862-3E433F78FFA4}" srcOrd="1" destOrd="0" parTransId="{2ADD0C5B-2878-4369-899E-2CC80DC782D6}" sibTransId="{C8B12D96-281C-4FDB-B665-5B0A39F16754}"/>
    <dgm:cxn modelId="{1A97664A-60E8-4179-B44C-0449411EB23B}" type="presOf" srcId="{6B64BD73-1E76-48CB-9829-F96674ECFFE3}" destId="{87F9E34B-D513-49FB-B657-6CE3E247CD73}" srcOrd="0" destOrd="0" presId="urn:microsoft.com/office/officeart/2005/8/layout/hProcess9"/>
    <dgm:cxn modelId="{1AC3E5B5-5BD1-4B93-9474-1BABD33AD089}" type="presOf" srcId="{50AC01A2-24C8-4D5A-B862-3E433F78FFA4}" destId="{CEAADDCC-FE36-45EE-BE65-B962F0A735C4}" srcOrd="0" destOrd="0" presId="urn:microsoft.com/office/officeart/2005/8/layout/hProcess9"/>
    <dgm:cxn modelId="{03ACC0B9-B069-434C-987B-4608213A2AEB}" type="presOf" srcId="{0CAACA00-9F79-4634-A7C0-E91F8D7FB983}" destId="{F80FC137-9E32-4549-A028-5EC903670712}" srcOrd="0" destOrd="0" presId="urn:microsoft.com/office/officeart/2005/8/layout/hProcess9"/>
    <dgm:cxn modelId="{94A746C2-BD84-473F-B615-9E8576098409}" srcId="{FC378AA9-F79D-4019-B5C1-58EC7D10410F}" destId="{6B64BD73-1E76-48CB-9829-F96674ECFFE3}" srcOrd="0" destOrd="0" parTransId="{FBD6D0FC-DA1C-4DC0-AF2D-DC03E56C81FB}" sibTransId="{36EE6224-98F2-4E09-BD39-187A25B9131F}"/>
    <dgm:cxn modelId="{B29CCBEA-AACE-4BFD-91CC-58D83F615CD7}" type="presOf" srcId="{FC378AA9-F79D-4019-B5C1-58EC7D10410F}" destId="{CE8B3BB4-EEEB-423D-88C8-9245F039B93B}" srcOrd="0" destOrd="0" presId="urn:microsoft.com/office/officeart/2005/8/layout/hProcess9"/>
    <dgm:cxn modelId="{1F5E3F24-1032-49A1-BA2A-98764177AB32}" type="presParOf" srcId="{CE8B3BB4-EEEB-423D-88C8-9245F039B93B}" destId="{4818282A-A052-4E78-9F62-5F01879952A8}" srcOrd="0" destOrd="0" presId="urn:microsoft.com/office/officeart/2005/8/layout/hProcess9"/>
    <dgm:cxn modelId="{8342AD5A-DFFC-465E-B397-64B9E788FA23}" type="presParOf" srcId="{CE8B3BB4-EEEB-423D-88C8-9245F039B93B}" destId="{2ADD04DA-61F3-4334-AE1A-B6D67C3FF37E}" srcOrd="1" destOrd="0" presId="urn:microsoft.com/office/officeart/2005/8/layout/hProcess9"/>
    <dgm:cxn modelId="{6F0C3745-59DC-47F5-B9BC-25E2CEA89F0E}" type="presParOf" srcId="{2ADD04DA-61F3-4334-AE1A-B6D67C3FF37E}" destId="{87F9E34B-D513-49FB-B657-6CE3E247CD73}" srcOrd="0" destOrd="0" presId="urn:microsoft.com/office/officeart/2005/8/layout/hProcess9"/>
    <dgm:cxn modelId="{40BF9FD0-EDE2-47CF-AE16-0EDE7D465D0A}" type="presParOf" srcId="{2ADD04DA-61F3-4334-AE1A-B6D67C3FF37E}" destId="{C8602511-B8B8-44D2-A700-99C6850117EC}" srcOrd="1" destOrd="0" presId="urn:microsoft.com/office/officeart/2005/8/layout/hProcess9"/>
    <dgm:cxn modelId="{8B98135D-270A-4C81-A9DD-F85DCDED0B2B}" type="presParOf" srcId="{2ADD04DA-61F3-4334-AE1A-B6D67C3FF37E}" destId="{CEAADDCC-FE36-45EE-BE65-B962F0A735C4}" srcOrd="2" destOrd="0" presId="urn:microsoft.com/office/officeart/2005/8/layout/hProcess9"/>
    <dgm:cxn modelId="{FA1FB5AB-FB49-4D08-8D05-32B1D3124CDF}" type="presParOf" srcId="{2ADD04DA-61F3-4334-AE1A-B6D67C3FF37E}" destId="{4C40B63F-5769-4FA5-9320-55013F715D6B}" srcOrd="3" destOrd="0" presId="urn:microsoft.com/office/officeart/2005/8/layout/hProcess9"/>
    <dgm:cxn modelId="{77B177B2-7566-469D-8849-F16EBBA00170}" type="presParOf" srcId="{2ADD04DA-61F3-4334-AE1A-B6D67C3FF37E}" destId="{F80FC137-9E32-4549-A028-5EC90367071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0684A-E219-4CA4-8828-6967A8052BFC}">
      <dsp:nvSpPr>
        <dsp:cNvPr id="0" name=""/>
        <dsp:cNvSpPr/>
      </dsp:nvSpPr>
      <dsp:spPr>
        <a:xfrm>
          <a:off x="771524" y="0"/>
          <a:ext cx="8743950" cy="469904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AB536-1C71-43C2-BDF6-D561ED7B1683}">
      <dsp:nvSpPr>
        <dsp:cNvPr id="0" name=""/>
        <dsp:cNvSpPr/>
      </dsp:nvSpPr>
      <dsp:spPr>
        <a:xfrm>
          <a:off x="3516" y="1409714"/>
          <a:ext cx="2284437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The Internet was new. Only a minority of citizens knew about it.</a:t>
          </a:r>
        </a:p>
      </dsp:txBody>
      <dsp:txXfrm>
        <a:off x="95271" y="1501469"/>
        <a:ext cx="2100927" cy="1696108"/>
      </dsp:txXfrm>
    </dsp:sp>
    <dsp:sp modelId="{B74A402D-2CD6-4152-80CC-F70C7ED1B2C2}">
      <dsp:nvSpPr>
        <dsp:cNvPr id="0" name=""/>
        <dsp:cNvSpPr/>
      </dsp:nvSpPr>
      <dsp:spPr>
        <a:xfrm>
          <a:off x="2668692" y="1409714"/>
          <a:ext cx="2284437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In 1994, Winn Schwartau wrote a book that described how cyberwarfare might materialize.</a:t>
          </a:r>
        </a:p>
      </dsp:txBody>
      <dsp:txXfrm>
        <a:off x="2760447" y="1501469"/>
        <a:ext cx="2100927" cy="1696108"/>
      </dsp:txXfrm>
    </dsp:sp>
    <dsp:sp modelId="{7D2E2BA7-6A30-4C31-A09B-1FD11C604DB8}">
      <dsp:nvSpPr>
        <dsp:cNvPr id="0" name=""/>
        <dsp:cNvSpPr/>
      </dsp:nvSpPr>
      <dsp:spPr>
        <a:xfrm>
          <a:off x="5333869" y="1409714"/>
          <a:ext cx="2284437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Organized cyberwarfare rose at the end of the 1990s, as Schwartau predicted.</a:t>
          </a:r>
        </a:p>
      </dsp:txBody>
      <dsp:txXfrm>
        <a:off x="5425624" y="1501469"/>
        <a:ext cx="2100927" cy="1696108"/>
      </dsp:txXfrm>
    </dsp:sp>
    <dsp:sp modelId="{DAC21034-6AC4-49E3-83B9-BFBF88ED132A}">
      <dsp:nvSpPr>
        <dsp:cNvPr id="0" name=""/>
        <dsp:cNvSpPr/>
      </dsp:nvSpPr>
      <dsp:spPr>
        <a:xfrm>
          <a:off x="7999046" y="1409714"/>
          <a:ext cx="2284437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Governments began to organize military defenses for use in the emerging domain of cyberwarfare.</a:t>
          </a:r>
        </a:p>
      </dsp:txBody>
      <dsp:txXfrm>
        <a:off x="8090801" y="1501469"/>
        <a:ext cx="2100927" cy="16961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E90A-546D-42DE-A238-EA618640AD7D}">
      <dsp:nvSpPr>
        <dsp:cNvPr id="0" name=""/>
        <dsp:cNvSpPr/>
      </dsp:nvSpPr>
      <dsp:spPr>
        <a:xfrm>
          <a:off x="0" y="0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3821F-BF36-453E-9132-3F21D74FC112}">
      <dsp:nvSpPr>
        <dsp:cNvPr id="0" name=""/>
        <dsp:cNvSpPr/>
      </dsp:nvSpPr>
      <dsp:spPr>
        <a:xfrm>
          <a:off x="0" y="0"/>
          <a:ext cx="2057400" cy="23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Operation Aurora</a:t>
          </a:r>
        </a:p>
      </dsp:txBody>
      <dsp:txXfrm>
        <a:off x="0" y="0"/>
        <a:ext cx="2057400" cy="2349523"/>
      </dsp:txXfrm>
    </dsp:sp>
    <dsp:sp modelId="{851D9CEA-05F4-41D1-BF69-D64B75AF3337}">
      <dsp:nvSpPr>
        <dsp:cNvPr id="0" name=""/>
        <dsp:cNvSpPr/>
      </dsp:nvSpPr>
      <dsp:spPr>
        <a:xfrm>
          <a:off x="2211705" y="54608"/>
          <a:ext cx="8075295" cy="1092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In January 2010, attacked Google corporate infrastructure</a:t>
          </a:r>
        </a:p>
      </dsp:txBody>
      <dsp:txXfrm>
        <a:off x="2211705" y="54608"/>
        <a:ext cx="8075295" cy="1092161"/>
      </dsp:txXfrm>
    </dsp:sp>
    <dsp:sp modelId="{D6EA404E-F68D-4A26-AC45-C5B7F55056B5}">
      <dsp:nvSpPr>
        <dsp:cNvPr id="0" name=""/>
        <dsp:cNvSpPr/>
      </dsp:nvSpPr>
      <dsp:spPr>
        <a:xfrm>
          <a:off x="2057400" y="114676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EC6F1-0EC6-4C2A-801F-95390D9813EC}">
      <dsp:nvSpPr>
        <dsp:cNvPr id="0" name=""/>
        <dsp:cNvSpPr/>
      </dsp:nvSpPr>
      <dsp:spPr>
        <a:xfrm>
          <a:off x="2211705" y="1201377"/>
          <a:ext cx="8075295" cy="1092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20 major organizations targeted by China-based attackers</a:t>
          </a:r>
        </a:p>
      </dsp:txBody>
      <dsp:txXfrm>
        <a:off x="2211705" y="1201377"/>
        <a:ext cx="8075295" cy="1092161"/>
      </dsp:txXfrm>
    </dsp:sp>
    <dsp:sp modelId="{119D91B4-EF52-4EB8-96E3-2176397FB700}">
      <dsp:nvSpPr>
        <dsp:cNvPr id="0" name=""/>
        <dsp:cNvSpPr/>
      </dsp:nvSpPr>
      <dsp:spPr>
        <a:xfrm>
          <a:off x="2057400" y="22935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B0CE9-9CCC-480C-A31A-DDBEE9EA63BD}">
      <dsp:nvSpPr>
        <dsp:cNvPr id="0" name=""/>
        <dsp:cNvSpPr/>
      </dsp:nvSpPr>
      <dsp:spPr>
        <a:xfrm>
          <a:off x="0" y="234952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8AD5-2F47-403D-88B3-0B4224F9ECC2}">
      <dsp:nvSpPr>
        <dsp:cNvPr id="0" name=""/>
        <dsp:cNvSpPr/>
      </dsp:nvSpPr>
      <dsp:spPr>
        <a:xfrm>
          <a:off x="0" y="2349523"/>
          <a:ext cx="2057400" cy="23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Duqu</a:t>
          </a:r>
        </a:p>
      </dsp:txBody>
      <dsp:txXfrm>
        <a:off x="0" y="2349523"/>
        <a:ext cx="2057400" cy="2349523"/>
      </dsp:txXfrm>
    </dsp:sp>
    <dsp:sp modelId="{EC3EB038-FD89-47C1-AE21-A77AB82B22FB}">
      <dsp:nvSpPr>
        <dsp:cNvPr id="0" name=""/>
        <dsp:cNvSpPr/>
      </dsp:nvSpPr>
      <dsp:spPr>
        <a:xfrm>
          <a:off x="2211705" y="2386234"/>
          <a:ext cx="8075295" cy="7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Detected in 2011</a:t>
          </a:r>
        </a:p>
      </dsp:txBody>
      <dsp:txXfrm>
        <a:off x="2211705" y="2386234"/>
        <a:ext cx="8075295" cy="734226"/>
      </dsp:txXfrm>
    </dsp:sp>
    <dsp:sp modelId="{A9023E12-19C6-4470-A0F1-42AF239BC999}">
      <dsp:nvSpPr>
        <dsp:cNvPr id="0" name=""/>
        <dsp:cNvSpPr/>
      </dsp:nvSpPr>
      <dsp:spPr>
        <a:xfrm>
          <a:off x="2057400" y="312046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0D1DF-5192-4F24-86F2-4E26903C0F1F}">
      <dsp:nvSpPr>
        <dsp:cNvPr id="0" name=""/>
        <dsp:cNvSpPr/>
      </dsp:nvSpPr>
      <dsp:spPr>
        <a:xfrm>
          <a:off x="2211705" y="3157172"/>
          <a:ext cx="8075295" cy="7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Written by same individuals who wrote Stuxnet or by individuals who had access to Stuxnet source code</a:t>
          </a:r>
        </a:p>
      </dsp:txBody>
      <dsp:txXfrm>
        <a:off x="2211705" y="3157172"/>
        <a:ext cx="8075295" cy="734226"/>
      </dsp:txXfrm>
    </dsp:sp>
    <dsp:sp modelId="{86A2F1D8-B2C4-43FB-B49C-1D13900618AC}">
      <dsp:nvSpPr>
        <dsp:cNvPr id="0" name=""/>
        <dsp:cNvSpPr/>
      </dsp:nvSpPr>
      <dsp:spPr>
        <a:xfrm>
          <a:off x="2057400" y="389139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F4373-3B51-42F4-8CD2-5045B9114866}">
      <dsp:nvSpPr>
        <dsp:cNvPr id="0" name=""/>
        <dsp:cNvSpPr/>
      </dsp:nvSpPr>
      <dsp:spPr>
        <a:xfrm>
          <a:off x="2211705" y="3928109"/>
          <a:ext cx="8075295" cy="7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Purpose of worm is to gather intelligence</a:t>
          </a:r>
        </a:p>
      </dsp:txBody>
      <dsp:txXfrm>
        <a:off x="2211705" y="3928109"/>
        <a:ext cx="8075295" cy="734226"/>
      </dsp:txXfrm>
    </dsp:sp>
    <dsp:sp modelId="{752BC26A-4A4A-4DC1-BDAC-A1C0F35E5B0B}">
      <dsp:nvSpPr>
        <dsp:cNvPr id="0" name=""/>
        <dsp:cNvSpPr/>
      </dsp:nvSpPr>
      <dsp:spPr>
        <a:xfrm>
          <a:off x="2057400" y="4662335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E90A-546D-42DE-A238-EA618640AD7D}">
      <dsp:nvSpPr>
        <dsp:cNvPr id="0" name=""/>
        <dsp:cNvSpPr/>
      </dsp:nvSpPr>
      <dsp:spPr>
        <a:xfrm>
          <a:off x="0" y="0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3821F-BF36-453E-9132-3F21D74FC112}">
      <dsp:nvSpPr>
        <dsp:cNvPr id="0" name=""/>
        <dsp:cNvSpPr/>
      </dsp:nvSpPr>
      <dsp:spPr>
        <a:xfrm>
          <a:off x="0" y="0"/>
          <a:ext cx="2057400" cy="23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Flame</a:t>
          </a:r>
        </a:p>
      </dsp:txBody>
      <dsp:txXfrm>
        <a:off x="0" y="0"/>
        <a:ext cx="2057400" cy="2349523"/>
      </dsp:txXfrm>
    </dsp:sp>
    <dsp:sp modelId="{851D9CEA-05F4-41D1-BF69-D64B75AF3337}">
      <dsp:nvSpPr>
        <dsp:cNvPr id="0" name=""/>
        <dsp:cNvSpPr/>
      </dsp:nvSpPr>
      <dsp:spPr>
        <a:xfrm>
          <a:off x="2211705" y="36711"/>
          <a:ext cx="8075295" cy="7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Targeted Microsoft Windows systems</a:t>
          </a:r>
        </a:p>
      </dsp:txBody>
      <dsp:txXfrm>
        <a:off x="2211705" y="36711"/>
        <a:ext cx="8075295" cy="734226"/>
      </dsp:txXfrm>
    </dsp:sp>
    <dsp:sp modelId="{D6EA404E-F68D-4A26-AC45-C5B7F55056B5}">
      <dsp:nvSpPr>
        <dsp:cNvPr id="0" name=""/>
        <dsp:cNvSpPr/>
      </dsp:nvSpPr>
      <dsp:spPr>
        <a:xfrm>
          <a:off x="2057400" y="77093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158E8-1843-44DF-B638-63E3B0A70234}">
      <dsp:nvSpPr>
        <dsp:cNvPr id="0" name=""/>
        <dsp:cNvSpPr/>
      </dsp:nvSpPr>
      <dsp:spPr>
        <a:xfrm>
          <a:off x="2211705" y="807648"/>
          <a:ext cx="8075295" cy="7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Source code similar to some of Stuxnet code</a:t>
          </a:r>
        </a:p>
      </dsp:txBody>
      <dsp:txXfrm>
        <a:off x="2211705" y="807648"/>
        <a:ext cx="8075295" cy="734226"/>
      </dsp:txXfrm>
    </dsp:sp>
    <dsp:sp modelId="{BD169C33-35F4-49CD-B191-D91EAC6F6CFA}">
      <dsp:nvSpPr>
        <dsp:cNvPr id="0" name=""/>
        <dsp:cNvSpPr/>
      </dsp:nvSpPr>
      <dsp:spPr>
        <a:xfrm>
          <a:off x="2057400" y="154187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EC6F1-0EC6-4C2A-801F-95390D9813EC}">
      <dsp:nvSpPr>
        <dsp:cNvPr id="0" name=""/>
        <dsp:cNvSpPr/>
      </dsp:nvSpPr>
      <dsp:spPr>
        <a:xfrm>
          <a:off x="2211705" y="1578586"/>
          <a:ext cx="8075295" cy="734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Targeted the Iranian oil ministry</a:t>
          </a:r>
        </a:p>
      </dsp:txBody>
      <dsp:txXfrm>
        <a:off x="2211705" y="1578586"/>
        <a:ext cx="8075295" cy="734226"/>
      </dsp:txXfrm>
    </dsp:sp>
    <dsp:sp modelId="{119D91B4-EF52-4EB8-96E3-2176397FB700}">
      <dsp:nvSpPr>
        <dsp:cNvPr id="0" name=""/>
        <dsp:cNvSpPr/>
      </dsp:nvSpPr>
      <dsp:spPr>
        <a:xfrm>
          <a:off x="2057400" y="231281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B0CE9-9CCC-480C-A31A-DDBEE9EA63BD}">
      <dsp:nvSpPr>
        <dsp:cNvPr id="0" name=""/>
        <dsp:cNvSpPr/>
      </dsp:nvSpPr>
      <dsp:spPr>
        <a:xfrm>
          <a:off x="0" y="234952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8AD5-2F47-403D-88B3-0B4224F9ECC2}">
      <dsp:nvSpPr>
        <dsp:cNvPr id="0" name=""/>
        <dsp:cNvSpPr/>
      </dsp:nvSpPr>
      <dsp:spPr>
        <a:xfrm>
          <a:off x="0" y="2349523"/>
          <a:ext cx="2057400" cy="23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FOXACID</a:t>
          </a:r>
        </a:p>
      </dsp:txBody>
      <dsp:txXfrm>
        <a:off x="0" y="2349523"/>
        <a:ext cx="2057400" cy="2349523"/>
      </dsp:txXfrm>
    </dsp:sp>
    <dsp:sp modelId="{EC3EB038-FD89-47C1-AE21-A77AB82B22FB}">
      <dsp:nvSpPr>
        <dsp:cNvPr id="0" name=""/>
        <dsp:cNvSpPr/>
      </dsp:nvSpPr>
      <dsp:spPr>
        <a:xfrm>
          <a:off x="2211705" y="2456215"/>
          <a:ext cx="8075295" cy="2133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Allegedly run by National Security Agency to leverage secret Internet servers for hacking into systems of selected targets; eavesdropping</a:t>
          </a:r>
        </a:p>
      </dsp:txBody>
      <dsp:txXfrm>
        <a:off x="2211705" y="2456215"/>
        <a:ext cx="8075295" cy="2133844"/>
      </dsp:txXfrm>
    </dsp:sp>
    <dsp:sp modelId="{A9023E12-19C6-4470-A0F1-42AF239BC999}">
      <dsp:nvSpPr>
        <dsp:cNvPr id="0" name=""/>
        <dsp:cNvSpPr/>
      </dsp:nvSpPr>
      <dsp:spPr>
        <a:xfrm>
          <a:off x="2057400" y="459006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E90A-546D-42DE-A238-EA618640AD7D}">
      <dsp:nvSpPr>
        <dsp:cNvPr id="0" name=""/>
        <dsp:cNvSpPr/>
      </dsp:nvSpPr>
      <dsp:spPr>
        <a:xfrm>
          <a:off x="0" y="0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3821F-BF36-453E-9132-3F21D74FC112}">
      <dsp:nvSpPr>
        <dsp:cNvPr id="0" name=""/>
        <dsp:cNvSpPr/>
      </dsp:nvSpPr>
      <dsp:spPr>
        <a:xfrm>
          <a:off x="0" y="0"/>
          <a:ext cx="2057400" cy="469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Careto (Spanish for “mask”)</a:t>
          </a:r>
        </a:p>
      </dsp:txBody>
      <dsp:txXfrm>
        <a:off x="0" y="0"/>
        <a:ext cx="2057400" cy="4699047"/>
      </dsp:txXfrm>
    </dsp:sp>
    <dsp:sp modelId="{851D9CEA-05F4-41D1-BF69-D64B75AF3337}">
      <dsp:nvSpPr>
        <dsp:cNvPr id="0" name=""/>
        <dsp:cNvSpPr/>
      </dsp:nvSpPr>
      <dsp:spPr>
        <a:xfrm>
          <a:off x="2211705" y="44283"/>
          <a:ext cx="8075295" cy="8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APT</a:t>
          </a:r>
        </a:p>
      </dsp:txBody>
      <dsp:txXfrm>
        <a:off x="2211705" y="44283"/>
        <a:ext cx="8075295" cy="885660"/>
      </dsp:txXfrm>
    </dsp:sp>
    <dsp:sp modelId="{D6EA404E-F68D-4A26-AC45-C5B7F55056B5}">
      <dsp:nvSpPr>
        <dsp:cNvPr id="0" name=""/>
        <dsp:cNvSpPr/>
      </dsp:nvSpPr>
      <dsp:spPr>
        <a:xfrm>
          <a:off x="2057400" y="92994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761A8-A846-446C-AC7D-4B5978B7CED3}">
      <dsp:nvSpPr>
        <dsp:cNvPr id="0" name=""/>
        <dsp:cNvSpPr/>
      </dsp:nvSpPr>
      <dsp:spPr>
        <a:xfrm>
          <a:off x="2211705" y="974226"/>
          <a:ext cx="8075295" cy="8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Gains total control to monitor system</a:t>
          </a:r>
        </a:p>
      </dsp:txBody>
      <dsp:txXfrm>
        <a:off x="2211705" y="974226"/>
        <a:ext cx="8075295" cy="885660"/>
      </dsp:txXfrm>
    </dsp:sp>
    <dsp:sp modelId="{4E4B1AE0-A03F-4EFF-B24E-C1CB50BA4E48}">
      <dsp:nvSpPr>
        <dsp:cNvPr id="0" name=""/>
        <dsp:cNvSpPr/>
      </dsp:nvSpPr>
      <dsp:spPr>
        <a:xfrm>
          <a:off x="2057400" y="185988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78F59-E6A8-4F13-9DFD-F18DB9AD984D}">
      <dsp:nvSpPr>
        <dsp:cNvPr id="0" name=""/>
        <dsp:cNvSpPr/>
      </dsp:nvSpPr>
      <dsp:spPr>
        <a:xfrm>
          <a:off x="2211705" y="1904169"/>
          <a:ext cx="8075295" cy="8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Controls infrastructure elements on target network</a:t>
          </a:r>
        </a:p>
      </dsp:txBody>
      <dsp:txXfrm>
        <a:off x="2211705" y="1904169"/>
        <a:ext cx="8075295" cy="885660"/>
      </dsp:txXfrm>
    </dsp:sp>
    <dsp:sp modelId="{61A18439-388B-49DD-BC72-EE9D4CD0E55E}">
      <dsp:nvSpPr>
        <dsp:cNvPr id="0" name=""/>
        <dsp:cNvSpPr/>
      </dsp:nvSpPr>
      <dsp:spPr>
        <a:xfrm>
          <a:off x="2057400" y="278982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C0BB-6837-49CC-8793-06F52506F318}">
      <dsp:nvSpPr>
        <dsp:cNvPr id="0" name=""/>
        <dsp:cNvSpPr/>
      </dsp:nvSpPr>
      <dsp:spPr>
        <a:xfrm>
          <a:off x="2211705" y="2834112"/>
          <a:ext cx="8075295" cy="8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Covers its tracks</a:t>
          </a:r>
        </a:p>
      </dsp:txBody>
      <dsp:txXfrm>
        <a:off x="2211705" y="2834112"/>
        <a:ext cx="8075295" cy="885660"/>
      </dsp:txXfrm>
    </dsp:sp>
    <dsp:sp modelId="{8240B7CA-571B-46B2-9E41-EF0C6F9924DC}">
      <dsp:nvSpPr>
        <dsp:cNvPr id="0" name=""/>
        <dsp:cNvSpPr/>
      </dsp:nvSpPr>
      <dsp:spPr>
        <a:xfrm>
          <a:off x="2057400" y="37197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AE2F5-76E0-4852-90F1-13E74FD9AD9D}">
      <dsp:nvSpPr>
        <dsp:cNvPr id="0" name=""/>
        <dsp:cNvSpPr/>
      </dsp:nvSpPr>
      <dsp:spPr>
        <a:xfrm>
          <a:off x="2211705" y="3764055"/>
          <a:ext cx="8075295" cy="885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Steals massive amounts of information</a:t>
          </a:r>
        </a:p>
      </dsp:txBody>
      <dsp:txXfrm>
        <a:off x="2211705" y="3764055"/>
        <a:ext cx="8075295" cy="885660"/>
      </dsp:txXfrm>
    </dsp:sp>
    <dsp:sp modelId="{8D830C07-190A-4366-A3F6-75AB232B89C0}">
      <dsp:nvSpPr>
        <dsp:cNvPr id="0" name=""/>
        <dsp:cNvSpPr/>
      </dsp:nvSpPr>
      <dsp:spPr>
        <a:xfrm>
          <a:off x="2057400" y="464971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5E90A-546D-42DE-A238-EA618640AD7D}">
      <dsp:nvSpPr>
        <dsp:cNvPr id="0" name=""/>
        <dsp:cNvSpPr/>
      </dsp:nvSpPr>
      <dsp:spPr>
        <a:xfrm>
          <a:off x="0" y="0"/>
          <a:ext cx="107422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3821F-BF36-453E-9132-3F21D74FC112}">
      <dsp:nvSpPr>
        <dsp:cNvPr id="0" name=""/>
        <dsp:cNvSpPr/>
      </dsp:nvSpPr>
      <dsp:spPr>
        <a:xfrm>
          <a:off x="0" y="0"/>
          <a:ext cx="2148459" cy="2623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Russia’s Ukraine campaign</a:t>
          </a:r>
        </a:p>
      </dsp:txBody>
      <dsp:txXfrm>
        <a:off x="0" y="0"/>
        <a:ext cx="2148459" cy="2623048"/>
      </dsp:txXfrm>
    </dsp:sp>
    <dsp:sp modelId="{851D9CEA-05F4-41D1-BF69-D64B75AF3337}">
      <dsp:nvSpPr>
        <dsp:cNvPr id="0" name=""/>
        <dsp:cNvSpPr/>
      </dsp:nvSpPr>
      <dsp:spPr>
        <a:xfrm>
          <a:off x="2309593" y="30834"/>
          <a:ext cx="8432701" cy="61669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 2017, NotPetya ransomware spread around the world</a:t>
          </a:r>
        </a:p>
      </dsp:txBody>
      <dsp:txXfrm>
        <a:off x="2309593" y="30834"/>
        <a:ext cx="8432701" cy="616698"/>
      </dsp:txXfrm>
    </dsp:sp>
    <dsp:sp modelId="{D6EA404E-F68D-4A26-AC45-C5B7F55056B5}">
      <dsp:nvSpPr>
        <dsp:cNvPr id="0" name=""/>
        <dsp:cNvSpPr/>
      </dsp:nvSpPr>
      <dsp:spPr>
        <a:xfrm>
          <a:off x="2148459" y="647533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EC6F1-0EC6-4C2A-801F-95390D9813EC}">
      <dsp:nvSpPr>
        <dsp:cNvPr id="0" name=""/>
        <dsp:cNvSpPr/>
      </dsp:nvSpPr>
      <dsp:spPr>
        <a:xfrm>
          <a:off x="2309593" y="678367"/>
          <a:ext cx="8432701" cy="616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Disabled thousands of systems in power plants, manufacturing facilities, and logistics companies</a:t>
          </a:r>
        </a:p>
      </dsp:txBody>
      <dsp:txXfrm>
        <a:off x="2309593" y="678367"/>
        <a:ext cx="8432701" cy="616698"/>
      </dsp:txXfrm>
    </dsp:sp>
    <dsp:sp modelId="{119D91B4-EF52-4EB8-96E3-2176397FB700}">
      <dsp:nvSpPr>
        <dsp:cNvPr id="0" name=""/>
        <dsp:cNvSpPr/>
      </dsp:nvSpPr>
      <dsp:spPr>
        <a:xfrm>
          <a:off x="2148459" y="1295066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59A1A-2E73-49CA-B86E-FDDC4083F9D2}">
      <dsp:nvSpPr>
        <dsp:cNvPr id="0" name=""/>
        <dsp:cNvSpPr/>
      </dsp:nvSpPr>
      <dsp:spPr>
        <a:xfrm>
          <a:off x="2309593" y="1325901"/>
          <a:ext cx="8432701" cy="61669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80 percent of the targets were in Ukraine</a:t>
          </a:r>
        </a:p>
      </dsp:txBody>
      <dsp:txXfrm>
        <a:off x="2309593" y="1325901"/>
        <a:ext cx="8432701" cy="616698"/>
      </dsp:txXfrm>
    </dsp:sp>
    <dsp:sp modelId="{1F71847D-45A1-4DDA-9557-EB2F2F781B1F}">
      <dsp:nvSpPr>
        <dsp:cNvPr id="0" name=""/>
        <dsp:cNvSpPr/>
      </dsp:nvSpPr>
      <dsp:spPr>
        <a:xfrm>
          <a:off x="2148459" y="1942599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E87AE-E7C2-48EF-9FEA-46D014B450D4}">
      <dsp:nvSpPr>
        <dsp:cNvPr id="0" name=""/>
        <dsp:cNvSpPr/>
      </dsp:nvSpPr>
      <dsp:spPr>
        <a:xfrm>
          <a:off x="2309593" y="1973434"/>
          <a:ext cx="8432701" cy="616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Journalist Andy Greenberg traced the sources of the attack to a group of hackers sponsored by the Russian government</a:t>
          </a:r>
        </a:p>
      </dsp:txBody>
      <dsp:txXfrm>
        <a:off x="2309593" y="1973434"/>
        <a:ext cx="8432701" cy="616698"/>
      </dsp:txXfrm>
    </dsp:sp>
    <dsp:sp modelId="{18F406C4-F092-4B33-B36B-16603D53D339}">
      <dsp:nvSpPr>
        <dsp:cNvPr id="0" name=""/>
        <dsp:cNvSpPr/>
      </dsp:nvSpPr>
      <dsp:spPr>
        <a:xfrm>
          <a:off x="2148459" y="2590132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B0CE9-9CCC-480C-A31A-DDBEE9EA63BD}">
      <dsp:nvSpPr>
        <dsp:cNvPr id="0" name=""/>
        <dsp:cNvSpPr/>
      </dsp:nvSpPr>
      <dsp:spPr>
        <a:xfrm>
          <a:off x="0" y="2623048"/>
          <a:ext cx="1074229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B8AD5-2F47-403D-88B3-0B4224F9ECC2}">
      <dsp:nvSpPr>
        <dsp:cNvPr id="0" name=""/>
        <dsp:cNvSpPr/>
      </dsp:nvSpPr>
      <dsp:spPr>
        <a:xfrm>
          <a:off x="0" y="2623048"/>
          <a:ext cx="2148459" cy="2623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USCYBERCOM action against Russia</a:t>
          </a:r>
        </a:p>
      </dsp:txBody>
      <dsp:txXfrm>
        <a:off x="0" y="2623048"/>
        <a:ext cx="2148459" cy="2623048"/>
      </dsp:txXfrm>
    </dsp:sp>
    <dsp:sp modelId="{EC3EB038-FD89-47C1-AE21-A77AB82B22FB}">
      <dsp:nvSpPr>
        <dsp:cNvPr id="0" name=""/>
        <dsp:cNvSpPr/>
      </dsp:nvSpPr>
      <dsp:spPr>
        <a:xfrm>
          <a:off x="2309593" y="2660017"/>
          <a:ext cx="8432701" cy="81970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U.S. forces engaged in cyberwarfare actions against Russia; those actions had begun as early as 2012</a:t>
          </a:r>
        </a:p>
      </dsp:txBody>
      <dsp:txXfrm>
        <a:off x="2309593" y="2660017"/>
        <a:ext cx="8432701" cy="819702"/>
      </dsp:txXfrm>
    </dsp:sp>
    <dsp:sp modelId="{A9023E12-19C6-4470-A0F1-42AF239BC999}">
      <dsp:nvSpPr>
        <dsp:cNvPr id="0" name=""/>
        <dsp:cNvSpPr/>
      </dsp:nvSpPr>
      <dsp:spPr>
        <a:xfrm>
          <a:off x="2148459" y="3483736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A844C-46CB-4FAA-854D-E9E04AC99416}">
      <dsp:nvSpPr>
        <dsp:cNvPr id="0" name=""/>
        <dsp:cNvSpPr/>
      </dsp:nvSpPr>
      <dsp:spPr>
        <a:xfrm>
          <a:off x="2309593" y="3524721"/>
          <a:ext cx="8432701" cy="81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Response to allegations of Russian interference in U.S. politics</a:t>
          </a:r>
        </a:p>
      </dsp:txBody>
      <dsp:txXfrm>
        <a:off x="2309593" y="3524721"/>
        <a:ext cx="8432701" cy="819702"/>
      </dsp:txXfrm>
    </dsp:sp>
    <dsp:sp modelId="{06C71604-3F40-49E5-8E8A-2C99431CB6C5}">
      <dsp:nvSpPr>
        <dsp:cNvPr id="0" name=""/>
        <dsp:cNvSpPr/>
      </dsp:nvSpPr>
      <dsp:spPr>
        <a:xfrm>
          <a:off x="2148459" y="4344424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A881D-C6DA-4CEC-A501-FE57A6685951}">
      <dsp:nvSpPr>
        <dsp:cNvPr id="0" name=""/>
        <dsp:cNvSpPr/>
      </dsp:nvSpPr>
      <dsp:spPr>
        <a:xfrm>
          <a:off x="2309593" y="4385409"/>
          <a:ext cx="8432701" cy="819702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National Security Presidential Memorandum 13 (NPSM-13) “allows for the delegation of well-defined authorities to the Secretary of Defense to conduct time-sensitive military operations in cyberspace”</a:t>
          </a:r>
        </a:p>
      </dsp:txBody>
      <dsp:txXfrm>
        <a:off x="2309593" y="4385409"/>
        <a:ext cx="8432701" cy="819702"/>
      </dsp:txXfrm>
    </dsp:sp>
    <dsp:sp modelId="{EB0F4A2C-C5EC-4035-8676-5084E4D4B2B0}">
      <dsp:nvSpPr>
        <dsp:cNvPr id="0" name=""/>
        <dsp:cNvSpPr/>
      </dsp:nvSpPr>
      <dsp:spPr>
        <a:xfrm>
          <a:off x="2148459" y="5205111"/>
          <a:ext cx="85938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5BE88-F312-4989-B057-61E7F6347AAC}">
      <dsp:nvSpPr>
        <dsp:cNvPr id="0" name=""/>
        <dsp:cNvSpPr/>
      </dsp:nvSpPr>
      <dsp:spPr>
        <a:xfrm>
          <a:off x="0" y="57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9C457-008B-4A3F-B8B6-39698DC33E79}">
      <dsp:nvSpPr>
        <dsp:cNvPr id="0" name=""/>
        <dsp:cNvSpPr/>
      </dsp:nvSpPr>
      <dsp:spPr>
        <a:xfrm>
          <a:off x="0" y="573"/>
          <a:ext cx="10287000" cy="93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In February 1998, U.S. military-run intrusion detection systems picked up signs of attacks against military computer systems around the country.</a:t>
          </a:r>
        </a:p>
      </dsp:txBody>
      <dsp:txXfrm>
        <a:off x="0" y="573"/>
        <a:ext cx="10287000" cy="939579"/>
      </dsp:txXfrm>
    </dsp:sp>
    <dsp:sp modelId="{F4426CC6-92CA-4C36-AAAC-4A127D6AF4CA}">
      <dsp:nvSpPr>
        <dsp:cNvPr id="0" name=""/>
        <dsp:cNvSpPr/>
      </dsp:nvSpPr>
      <dsp:spPr>
        <a:xfrm>
          <a:off x="0" y="94015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FAA54-CEE7-4F4D-9B34-3F0E64622DD2}">
      <dsp:nvSpPr>
        <dsp:cNvPr id="0" name=""/>
        <dsp:cNvSpPr/>
      </dsp:nvSpPr>
      <dsp:spPr>
        <a:xfrm>
          <a:off x="0" y="940153"/>
          <a:ext cx="10287000" cy="93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Successful attack compromised a government computer system at Andrews Airforce Base (AFB), home of Air Force One.</a:t>
          </a:r>
        </a:p>
      </dsp:txBody>
      <dsp:txXfrm>
        <a:off x="0" y="940153"/>
        <a:ext cx="10287000" cy="939579"/>
      </dsp:txXfrm>
    </dsp:sp>
    <dsp:sp modelId="{5F9FC8D8-9BCD-4BE5-8CD9-6E02C1BD1980}">
      <dsp:nvSpPr>
        <dsp:cNvPr id="0" name=""/>
        <dsp:cNvSpPr/>
      </dsp:nvSpPr>
      <dsp:spPr>
        <a:xfrm>
          <a:off x="0" y="187973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AFB61-A031-4F9E-980A-E4B6D1B67403}">
      <dsp:nvSpPr>
        <dsp:cNvPr id="0" name=""/>
        <dsp:cNvSpPr/>
      </dsp:nvSpPr>
      <dsp:spPr>
        <a:xfrm>
          <a:off x="0" y="1879733"/>
          <a:ext cx="10287000" cy="93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Additional successful attacks at five AFBs around the country</a:t>
          </a:r>
        </a:p>
      </dsp:txBody>
      <dsp:txXfrm>
        <a:off x="0" y="1879733"/>
        <a:ext cx="10287000" cy="939579"/>
      </dsp:txXfrm>
    </dsp:sp>
    <dsp:sp modelId="{E59D107B-8D2D-47FD-B8A8-E6BC14D7ADBD}">
      <dsp:nvSpPr>
        <dsp:cNvPr id="0" name=""/>
        <dsp:cNvSpPr/>
      </dsp:nvSpPr>
      <dsp:spPr>
        <a:xfrm>
          <a:off x="0" y="281931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871F9-43E9-4B62-8B85-93DFA52D65E6}">
      <dsp:nvSpPr>
        <dsp:cNvPr id="0" name=""/>
        <dsp:cNvSpPr/>
      </dsp:nvSpPr>
      <dsp:spPr>
        <a:xfrm>
          <a:off x="0" y="2819313"/>
          <a:ext cx="10287000" cy="93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Air Force Computer Emergency Response Team (AFCERT) investigators confirmed an organized attack directed specifically against military computer systems.</a:t>
          </a:r>
        </a:p>
      </dsp:txBody>
      <dsp:txXfrm>
        <a:off x="0" y="2819313"/>
        <a:ext cx="10287000" cy="939579"/>
      </dsp:txXfrm>
    </dsp:sp>
    <dsp:sp modelId="{5E72331C-0BEE-4C3F-95B0-58F0B62CA620}">
      <dsp:nvSpPr>
        <dsp:cNvPr id="0" name=""/>
        <dsp:cNvSpPr/>
      </dsp:nvSpPr>
      <dsp:spPr>
        <a:xfrm>
          <a:off x="0" y="375889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C6C32-DCCB-49C2-93F3-435F4DB04766}">
      <dsp:nvSpPr>
        <dsp:cNvPr id="0" name=""/>
        <dsp:cNvSpPr/>
      </dsp:nvSpPr>
      <dsp:spPr>
        <a:xfrm>
          <a:off x="0" y="3758893"/>
          <a:ext cx="10287000" cy="939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A government-wide investigation was launched, and a force of cyberwarfare investigators mobilized, code-named Solar Sunrise.</a:t>
          </a:r>
        </a:p>
      </dsp:txBody>
      <dsp:txXfrm>
        <a:off x="0" y="3758893"/>
        <a:ext cx="10287000" cy="939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2966B-C871-44EB-A4D7-7A429DA8C390}">
      <dsp:nvSpPr>
        <dsp:cNvPr id="0" name=""/>
        <dsp:cNvSpPr/>
      </dsp:nvSpPr>
      <dsp:spPr>
        <a:xfrm>
          <a:off x="0" y="2294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452D4-0557-4ED7-AA2F-F7AB16580452}">
      <dsp:nvSpPr>
        <dsp:cNvPr id="0" name=""/>
        <dsp:cNvSpPr/>
      </dsp:nvSpPr>
      <dsp:spPr>
        <a:xfrm>
          <a:off x="0" y="2294"/>
          <a:ext cx="10287000" cy="7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Investigators traced many attacks to university computer systems in the U.S. and Israel; these were just relay points to obscure the identity of the attackers.</a:t>
          </a:r>
        </a:p>
      </dsp:txBody>
      <dsp:txXfrm>
        <a:off x="0" y="2294"/>
        <a:ext cx="10287000" cy="782409"/>
      </dsp:txXfrm>
    </dsp:sp>
    <dsp:sp modelId="{C3F966B1-332C-430E-A88F-578A87E9DE81}">
      <dsp:nvSpPr>
        <dsp:cNvPr id="0" name=""/>
        <dsp:cNvSpPr/>
      </dsp:nvSpPr>
      <dsp:spPr>
        <a:xfrm>
          <a:off x="0" y="784704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58236-E817-4A73-9B53-0378741BCCA7}">
      <dsp:nvSpPr>
        <dsp:cNvPr id="0" name=""/>
        <dsp:cNvSpPr/>
      </dsp:nvSpPr>
      <dsp:spPr>
        <a:xfrm>
          <a:off x="0" y="784704"/>
          <a:ext cx="10287000" cy="7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Hackers transferred some data from Andrews AFB to accounts they controlled at a California ISP.</a:t>
          </a:r>
        </a:p>
      </dsp:txBody>
      <dsp:txXfrm>
        <a:off x="0" y="784704"/>
        <a:ext cx="10287000" cy="782409"/>
      </dsp:txXfrm>
    </dsp:sp>
    <dsp:sp modelId="{590C18BC-8F99-4DDB-9440-ABFD073B614D}">
      <dsp:nvSpPr>
        <dsp:cNvPr id="0" name=""/>
        <dsp:cNvSpPr/>
      </dsp:nvSpPr>
      <dsp:spPr>
        <a:xfrm>
          <a:off x="0" y="156711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0D51F-92DE-4F36-8736-CAB31138C057}">
      <dsp:nvSpPr>
        <dsp:cNvPr id="0" name=""/>
        <dsp:cNvSpPr/>
      </dsp:nvSpPr>
      <dsp:spPr>
        <a:xfrm>
          <a:off x="0" y="1567113"/>
          <a:ext cx="10287000" cy="7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Investigators obtained warrants and court orders allowing them to track the activity.</a:t>
          </a:r>
        </a:p>
      </dsp:txBody>
      <dsp:txXfrm>
        <a:off x="0" y="1567113"/>
        <a:ext cx="10287000" cy="782409"/>
      </dsp:txXfrm>
    </dsp:sp>
    <dsp:sp modelId="{004AAAE8-33E5-44F9-B3E2-59518CD4D960}">
      <dsp:nvSpPr>
        <dsp:cNvPr id="0" name=""/>
        <dsp:cNvSpPr/>
      </dsp:nvSpPr>
      <dsp:spPr>
        <a:xfrm>
          <a:off x="0" y="234952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3BC4B-8562-4115-82F7-EBD432CCF686}">
      <dsp:nvSpPr>
        <dsp:cNvPr id="0" name=""/>
        <dsp:cNvSpPr/>
      </dsp:nvSpPr>
      <dsp:spPr>
        <a:xfrm>
          <a:off x="0" y="2349523"/>
          <a:ext cx="10287000" cy="7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Attackers were two teenage boys, with hacker names Stimpy and Mak.</a:t>
          </a:r>
        </a:p>
      </dsp:txBody>
      <dsp:txXfrm>
        <a:off x="0" y="2349523"/>
        <a:ext cx="10287000" cy="782409"/>
      </dsp:txXfrm>
    </dsp:sp>
    <dsp:sp modelId="{5EF083CE-8225-4332-B56E-C2E2E467FB98}">
      <dsp:nvSpPr>
        <dsp:cNvPr id="0" name=""/>
        <dsp:cNvSpPr/>
      </dsp:nvSpPr>
      <dsp:spPr>
        <a:xfrm>
          <a:off x="0" y="3131933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3749-DD6A-4303-9A37-4EED68E6100E}">
      <dsp:nvSpPr>
        <dsp:cNvPr id="0" name=""/>
        <dsp:cNvSpPr/>
      </dsp:nvSpPr>
      <dsp:spPr>
        <a:xfrm>
          <a:off x="0" y="3131933"/>
          <a:ext cx="10287000" cy="7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Led to “The Analyzer,” a 19-year-old Israeli named Ehud Tenenbaum, who later pled guilty to charges relating to the Solar Sunrise attacks</a:t>
          </a:r>
        </a:p>
      </dsp:txBody>
      <dsp:txXfrm>
        <a:off x="0" y="3131933"/>
        <a:ext cx="10287000" cy="782409"/>
      </dsp:txXfrm>
    </dsp:sp>
    <dsp:sp modelId="{6FBA3D33-ACBF-433C-85CB-457CED1F72EA}">
      <dsp:nvSpPr>
        <dsp:cNvPr id="0" name=""/>
        <dsp:cNvSpPr/>
      </dsp:nvSpPr>
      <dsp:spPr>
        <a:xfrm>
          <a:off x="0" y="3914342"/>
          <a:ext cx="10287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6196F-B895-4D60-ADAE-D262136E9759}">
      <dsp:nvSpPr>
        <dsp:cNvPr id="0" name=""/>
        <dsp:cNvSpPr/>
      </dsp:nvSpPr>
      <dsp:spPr>
        <a:xfrm>
          <a:off x="0" y="3914342"/>
          <a:ext cx="10287000" cy="782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Led to a significant increase in funding for information security activities</a:t>
          </a:r>
        </a:p>
      </dsp:txBody>
      <dsp:txXfrm>
        <a:off x="0" y="3914342"/>
        <a:ext cx="10287000" cy="782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37F8E-DA92-4F8B-A5FA-A7016927822E}">
      <dsp:nvSpPr>
        <dsp:cNvPr id="0" name=""/>
        <dsp:cNvSpPr/>
      </dsp:nvSpPr>
      <dsp:spPr>
        <a:xfrm>
          <a:off x="0" y="608284"/>
          <a:ext cx="10287000" cy="1216800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Honker Union is an organized group of Chinese hackers who have waged cyberwarfare against targets whose views and actions conflict with those of the Chinese government.</a:t>
          </a:r>
        </a:p>
      </dsp:txBody>
      <dsp:txXfrm>
        <a:off x="59399" y="667683"/>
        <a:ext cx="10168202" cy="1098002"/>
      </dsp:txXfrm>
    </dsp:sp>
    <dsp:sp modelId="{E3FE3254-4FF3-4165-837E-E15D2EBB6AA2}">
      <dsp:nvSpPr>
        <dsp:cNvPr id="0" name=""/>
        <dsp:cNvSpPr/>
      </dsp:nvSpPr>
      <dsp:spPr>
        <a:xfrm>
          <a:off x="0" y="2012284"/>
          <a:ext cx="10287000" cy="56478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Three prominent actions where the group’s involvement is suspected include:</a:t>
          </a:r>
        </a:p>
      </dsp:txBody>
      <dsp:txXfrm>
        <a:off x="27571" y="2039855"/>
        <a:ext cx="10231858" cy="509647"/>
      </dsp:txXfrm>
    </dsp:sp>
    <dsp:sp modelId="{68D0E3DD-A362-4BD4-8579-CA8CF84E4C77}">
      <dsp:nvSpPr>
        <dsp:cNvPr id="0" name=""/>
        <dsp:cNvSpPr/>
      </dsp:nvSpPr>
      <dsp:spPr>
        <a:xfrm>
          <a:off x="0" y="2577074"/>
          <a:ext cx="10287000" cy="1513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1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Creation of the 2003 SQL Slammer worm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Cyberattacks launched against the Tibetan dissident Tsering Woeser that took place in 2008, including impersonations of her on Skype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Ongoing attacks against Japanese targets in the wake of territorial disputes between China and Japan over the ownership of a set of islands</a:t>
          </a:r>
        </a:p>
      </dsp:txBody>
      <dsp:txXfrm>
        <a:off x="0" y="2577074"/>
        <a:ext cx="10287000" cy="1513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FB42E-71D9-4EF3-9A4E-048C778E1D5E}">
      <dsp:nvSpPr>
        <dsp:cNvPr id="0" name=""/>
        <dsp:cNvSpPr/>
      </dsp:nvSpPr>
      <dsp:spPr>
        <a:xfrm>
          <a:off x="2962786" y="1797"/>
          <a:ext cx="782575" cy="782575"/>
        </a:xfrm>
        <a:prstGeom prst="ellipse">
          <a:avLst/>
        </a:prstGeom>
        <a:solidFill>
          <a:schemeClr val="accent2">
            <a:shade val="80000"/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46D95A-ED9B-426D-A592-775ECB718959}">
      <dsp:nvSpPr>
        <dsp:cNvPr id="0" name=""/>
        <dsp:cNvSpPr/>
      </dsp:nvSpPr>
      <dsp:spPr>
        <a:xfrm>
          <a:off x="3420712" y="1797"/>
          <a:ext cx="4175326" cy="7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Code Red</a:t>
          </a:r>
        </a:p>
      </dsp:txBody>
      <dsp:txXfrm>
        <a:off x="3420712" y="1797"/>
        <a:ext cx="4175326" cy="782575"/>
      </dsp:txXfrm>
    </dsp:sp>
    <dsp:sp modelId="{8D013FE8-728B-469D-AE99-169A6EB0BAA2}">
      <dsp:nvSpPr>
        <dsp:cNvPr id="0" name=""/>
        <dsp:cNvSpPr/>
      </dsp:nvSpPr>
      <dsp:spPr>
        <a:xfrm>
          <a:off x="2962786" y="784372"/>
          <a:ext cx="782575" cy="782575"/>
        </a:xfrm>
        <a:prstGeom prst="ellipse">
          <a:avLst/>
        </a:prstGeom>
        <a:solidFill>
          <a:schemeClr val="accent2">
            <a:shade val="80000"/>
            <a:alpha val="50000"/>
            <a:hueOff val="17"/>
            <a:satOff val="2389"/>
            <a:lumOff val="1055"/>
            <a:alphaOff val="-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F8E7C6-81CF-4017-B416-0B1E79C6541D}">
      <dsp:nvSpPr>
        <dsp:cNvPr id="0" name=""/>
        <dsp:cNvSpPr/>
      </dsp:nvSpPr>
      <dsp:spPr>
        <a:xfrm>
          <a:off x="3420712" y="784372"/>
          <a:ext cx="4175326" cy="7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SQL Slammer</a:t>
          </a:r>
        </a:p>
      </dsp:txBody>
      <dsp:txXfrm>
        <a:off x="3420712" y="784372"/>
        <a:ext cx="4175326" cy="782575"/>
      </dsp:txXfrm>
    </dsp:sp>
    <dsp:sp modelId="{F7BF6719-FE5B-4A93-AA49-5ADEAC5B85F1}">
      <dsp:nvSpPr>
        <dsp:cNvPr id="0" name=""/>
        <dsp:cNvSpPr/>
      </dsp:nvSpPr>
      <dsp:spPr>
        <a:xfrm>
          <a:off x="2962786" y="1566948"/>
          <a:ext cx="782575" cy="782575"/>
        </a:xfrm>
        <a:prstGeom prst="ellipse">
          <a:avLst/>
        </a:prstGeom>
        <a:solidFill>
          <a:schemeClr val="accent2">
            <a:shade val="80000"/>
            <a:alpha val="50000"/>
            <a:hueOff val="34"/>
            <a:satOff val="4778"/>
            <a:lumOff val="2110"/>
            <a:alphaOff val="-1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D461CE-4058-4B16-9F47-2A46687903D1}">
      <dsp:nvSpPr>
        <dsp:cNvPr id="0" name=""/>
        <dsp:cNvSpPr/>
      </dsp:nvSpPr>
      <dsp:spPr>
        <a:xfrm>
          <a:off x="3420712" y="1566948"/>
          <a:ext cx="4175326" cy="7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Titan Rain</a:t>
          </a:r>
        </a:p>
      </dsp:txBody>
      <dsp:txXfrm>
        <a:off x="3420712" y="1566948"/>
        <a:ext cx="4175326" cy="782575"/>
      </dsp:txXfrm>
    </dsp:sp>
    <dsp:sp modelId="{8A873AA8-E2C7-41FA-9856-40A1DA030DD0}">
      <dsp:nvSpPr>
        <dsp:cNvPr id="0" name=""/>
        <dsp:cNvSpPr/>
      </dsp:nvSpPr>
      <dsp:spPr>
        <a:xfrm>
          <a:off x="2962786" y="2349523"/>
          <a:ext cx="782575" cy="782575"/>
        </a:xfrm>
        <a:prstGeom prst="ellipse">
          <a:avLst/>
        </a:prstGeom>
        <a:solidFill>
          <a:schemeClr val="accent2">
            <a:shade val="80000"/>
            <a:alpha val="50000"/>
            <a:hueOff val="52"/>
            <a:satOff val="7166"/>
            <a:lumOff val="3165"/>
            <a:alphaOff val="-1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F36BD7A-4CEA-4C2D-95A5-14F3A98BD3BE}">
      <dsp:nvSpPr>
        <dsp:cNvPr id="0" name=""/>
        <dsp:cNvSpPr/>
      </dsp:nvSpPr>
      <dsp:spPr>
        <a:xfrm>
          <a:off x="3420712" y="2349523"/>
          <a:ext cx="4175326" cy="7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Stakkato</a:t>
          </a:r>
        </a:p>
      </dsp:txBody>
      <dsp:txXfrm>
        <a:off x="3420712" y="2349523"/>
        <a:ext cx="4175326" cy="782575"/>
      </dsp:txXfrm>
    </dsp:sp>
    <dsp:sp modelId="{97114E9E-5416-4084-AC8B-D68D428C1338}">
      <dsp:nvSpPr>
        <dsp:cNvPr id="0" name=""/>
        <dsp:cNvSpPr/>
      </dsp:nvSpPr>
      <dsp:spPr>
        <a:xfrm>
          <a:off x="2962786" y="3132098"/>
          <a:ext cx="782575" cy="782575"/>
        </a:xfrm>
        <a:prstGeom prst="ellipse">
          <a:avLst/>
        </a:prstGeom>
        <a:solidFill>
          <a:schemeClr val="accent2">
            <a:shade val="80000"/>
            <a:alpha val="50000"/>
            <a:hueOff val="69"/>
            <a:satOff val="9555"/>
            <a:lumOff val="422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2E5796A-4958-4569-A1A7-933B722B44A5}">
      <dsp:nvSpPr>
        <dsp:cNvPr id="0" name=""/>
        <dsp:cNvSpPr/>
      </dsp:nvSpPr>
      <dsp:spPr>
        <a:xfrm>
          <a:off x="3420712" y="3132098"/>
          <a:ext cx="4175326" cy="7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Poison Ivy</a:t>
          </a:r>
        </a:p>
      </dsp:txBody>
      <dsp:txXfrm>
        <a:off x="3420712" y="3132098"/>
        <a:ext cx="4175326" cy="782575"/>
      </dsp:txXfrm>
    </dsp:sp>
    <dsp:sp modelId="{0DCE937B-5CB5-4DB6-946D-99EC213FF7D3}">
      <dsp:nvSpPr>
        <dsp:cNvPr id="0" name=""/>
        <dsp:cNvSpPr/>
      </dsp:nvSpPr>
      <dsp:spPr>
        <a:xfrm>
          <a:off x="2962786" y="3914674"/>
          <a:ext cx="782575" cy="782575"/>
        </a:xfrm>
        <a:prstGeom prst="ellipse">
          <a:avLst/>
        </a:prstGeom>
        <a:solidFill>
          <a:schemeClr val="accent2">
            <a:shade val="80000"/>
            <a:alpha val="50000"/>
            <a:hueOff val="86"/>
            <a:satOff val="11944"/>
            <a:lumOff val="5275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07D6C4F-E41D-46F0-B6BB-ABC23D7C26CB}">
      <dsp:nvSpPr>
        <dsp:cNvPr id="0" name=""/>
        <dsp:cNvSpPr/>
      </dsp:nvSpPr>
      <dsp:spPr>
        <a:xfrm>
          <a:off x="3420712" y="3914674"/>
          <a:ext cx="4175326" cy="7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Senior Suter</a:t>
          </a:r>
        </a:p>
      </dsp:txBody>
      <dsp:txXfrm>
        <a:off x="3420712" y="3914674"/>
        <a:ext cx="4175326" cy="782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E8993-F911-4091-BC72-ADB75C5D46B0}">
      <dsp:nvSpPr>
        <dsp:cNvPr id="0" name=""/>
        <dsp:cNvSpPr/>
      </dsp:nvSpPr>
      <dsp:spPr>
        <a:xfrm>
          <a:off x="3191819" y="981962"/>
          <a:ext cx="70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19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24498" y="1024019"/>
        <a:ext cx="36629" cy="7325"/>
      </dsp:txXfrm>
    </dsp:sp>
    <dsp:sp modelId="{724A502B-35AD-4135-87A2-028D1D442E3B}">
      <dsp:nvSpPr>
        <dsp:cNvPr id="0" name=""/>
        <dsp:cNvSpPr/>
      </dsp:nvSpPr>
      <dsp:spPr>
        <a:xfrm>
          <a:off x="8461" y="72135"/>
          <a:ext cx="3185158" cy="191109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Malicious worm spread rapidly across the Internet in January 2003</a:t>
          </a:r>
        </a:p>
      </dsp:txBody>
      <dsp:txXfrm>
        <a:off x="8461" y="72135"/>
        <a:ext cx="3185158" cy="1911094"/>
      </dsp:txXfrm>
    </dsp:sp>
    <dsp:sp modelId="{ABCE7B4B-1664-469A-AC92-BB67BD3EBCC5}">
      <dsp:nvSpPr>
        <dsp:cNvPr id="0" name=""/>
        <dsp:cNvSpPr/>
      </dsp:nvSpPr>
      <dsp:spPr>
        <a:xfrm>
          <a:off x="7109564" y="981962"/>
          <a:ext cx="70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19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442242" y="1024019"/>
        <a:ext cx="36629" cy="7325"/>
      </dsp:txXfrm>
    </dsp:sp>
    <dsp:sp modelId="{FECF5A2F-C2AD-4A2E-BEF3-CF374B5C5BF8}">
      <dsp:nvSpPr>
        <dsp:cNvPr id="0" name=""/>
        <dsp:cNvSpPr/>
      </dsp:nvSpPr>
      <dsp:spPr>
        <a:xfrm>
          <a:off x="3926205" y="72135"/>
          <a:ext cx="3185158" cy="191109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Infected systems running vulnerable versions of Microsoft SQL Server 2000</a:t>
          </a:r>
        </a:p>
      </dsp:txBody>
      <dsp:txXfrm>
        <a:off x="3926205" y="72135"/>
        <a:ext cx="3185158" cy="1911094"/>
      </dsp:txXfrm>
    </dsp:sp>
    <dsp:sp modelId="{E4B03390-5495-407E-B295-D93A5F87255F}">
      <dsp:nvSpPr>
        <dsp:cNvPr id="0" name=""/>
        <dsp:cNvSpPr/>
      </dsp:nvSpPr>
      <dsp:spPr>
        <a:xfrm>
          <a:off x="1601040" y="1981430"/>
          <a:ext cx="7835489" cy="701986"/>
        </a:xfrm>
        <a:custGeom>
          <a:avLst/>
          <a:gdLst/>
          <a:ahLst/>
          <a:cxnLst/>
          <a:rect l="0" t="0" r="0" b="0"/>
          <a:pathLst>
            <a:path>
              <a:moveTo>
                <a:pt x="7835489" y="0"/>
              </a:moveTo>
              <a:lnTo>
                <a:pt x="7835489" y="368093"/>
              </a:lnTo>
              <a:lnTo>
                <a:pt x="0" y="368093"/>
              </a:lnTo>
              <a:lnTo>
                <a:pt x="0" y="70198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22043" y="2328760"/>
        <a:ext cx="393483" cy="7325"/>
      </dsp:txXfrm>
    </dsp:sp>
    <dsp:sp modelId="{BDC84EEB-C7B1-445F-9581-087DFEE1092A}">
      <dsp:nvSpPr>
        <dsp:cNvPr id="0" name=""/>
        <dsp:cNvSpPr/>
      </dsp:nvSpPr>
      <dsp:spPr>
        <a:xfrm>
          <a:off x="7843950" y="72135"/>
          <a:ext cx="3185158" cy="191109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Rendered infected database servers unusable; sent as many infection requests to other systems as possible</a:t>
          </a:r>
        </a:p>
      </dsp:txBody>
      <dsp:txXfrm>
        <a:off x="7843950" y="72135"/>
        <a:ext cx="3185158" cy="1911094"/>
      </dsp:txXfrm>
    </dsp:sp>
    <dsp:sp modelId="{E25E4ADE-B885-4A69-B8A9-7C0B2C5B18D6}">
      <dsp:nvSpPr>
        <dsp:cNvPr id="0" name=""/>
        <dsp:cNvSpPr/>
      </dsp:nvSpPr>
      <dsp:spPr>
        <a:xfrm>
          <a:off x="3191819" y="3625644"/>
          <a:ext cx="70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19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524498" y="3667701"/>
        <a:ext cx="36629" cy="7325"/>
      </dsp:txXfrm>
    </dsp:sp>
    <dsp:sp modelId="{BEB1DAB9-BD15-43D2-8095-65959CFBBA62}">
      <dsp:nvSpPr>
        <dsp:cNvPr id="0" name=""/>
        <dsp:cNvSpPr/>
      </dsp:nvSpPr>
      <dsp:spPr>
        <a:xfrm>
          <a:off x="8461" y="2715816"/>
          <a:ext cx="3185158" cy="191109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Approximately 75,000 systems infected; generated enough traffic to affect the Internet’s infrastructure</a:t>
          </a:r>
        </a:p>
      </dsp:txBody>
      <dsp:txXfrm>
        <a:off x="8461" y="2715816"/>
        <a:ext cx="3185158" cy="1911094"/>
      </dsp:txXfrm>
    </dsp:sp>
    <dsp:sp modelId="{352B037A-3876-4420-9C47-546E493EB107}">
      <dsp:nvSpPr>
        <dsp:cNvPr id="0" name=""/>
        <dsp:cNvSpPr/>
      </dsp:nvSpPr>
      <dsp:spPr>
        <a:xfrm>
          <a:off x="7109564" y="3625644"/>
          <a:ext cx="701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1986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442242" y="3667701"/>
        <a:ext cx="36629" cy="7325"/>
      </dsp:txXfrm>
    </dsp:sp>
    <dsp:sp modelId="{C7214A7F-0CC7-450D-BB1C-CFD1BAE139F3}">
      <dsp:nvSpPr>
        <dsp:cNvPr id="0" name=""/>
        <dsp:cNvSpPr/>
      </dsp:nvSpPr>
      <dsp:spPr>
        <a:xfrm>
          <a:off x="3926205" y="2715816"/>
          <a:ext cx="3185158" cy="191109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Massive Internet slowdown affected virtually all Internet users on </a:t>
          </a:r>
          <a:b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January 25, 2003</a:t>
          </a:r>
        </a:p>
      </dsp:txBody>
      <dsp:txXfrm>
        <a:off x="3926205" y="2715816"/>
        <a:ext cx="3185158" cy="1911094"/>
      </dsp:txXfrm>
    </dsp:sp>
    <dsp:sp modelId="{403A6C9A-D213-4068-B1D8-CA0B50CD5276}">
      <dsp:nvSpPr>
        <dsp:cNvPr id="0" name=""/>
        <dsp:cNvSpPr/>
      </dsp:nvSpPr>
      <dsp:spPr>
        <a:xfrm>
          <a:off x="7843950" y="2715816"/>
          <a:ext cx="3185158" cy="1911094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Patch had been available since July 24,2002; administrators had not applied the patch at the time of the outbreak</a:t>
          </a:r>
        </a:p>
      </dsp:txBody>
      <dsp:txXfrm>
        <a:off x="7843950" y="2715816"/>
        <a:ext cx="3185158" cy="19110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6B461-906F-4973-89CC-EAC6A060CBA7}">
      <dsp:nvSpPr>
        <dsp:cNvPr id="0" name=""/>
        <dsp:cNvSpPr/>
      </dsp:nvSpPr>
      <dsp:spPr>
        <a:xfrm>
          <a:off x="-5312816" y="-813636"/>
          <a:ext cx="6326319" cy="6326319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CA1BD-1515-4050-B745-E9D9235A8E24}">
      <dsp:nvSpPr>
        <dsp:cNvPr id="0" name=""/>
        <dsp:cNvSpPr/>
      </dsp:nvSpPr>
      <dsp:spPr>
        <a:xfrm>
          <a:off x="530622" y="361262"/>
          <a:ext cx="9691160" cy="7229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80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In 2005, a U.S. government investigation code-named Titan Rain reported a series of computer intrusions that had been ongoing for at least two years.</a:t>
          </a:r>
        </a:p>
      </dsp:txBody>
      <dsp:txXfrm>
        <a:off x="530622" y="361262"/>
        <a:ext cx="9691160" cy="722901"/>
      </dsp:txXfrm>
    </dsp:sp>
    <dsp:sp modelId="{C5C9FCC7-5DFC-4085-A220-3F0E89F5E654}">
      <dsp:nvSpPr>
        <dsp:cNvPr id="0" name=""/>
        <dsp:cNvSpPr/>
      </dsp:nvSpPr>
      <dsp:spPr>
        <a:xfrm>
          <a:off x="78809" y="270900"/>
          <a:ext cx="903626" cy="9036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D27BA-0715-4D03-B4F0-7139A5B0D31E}">
      <dsp:nvSpPr>
        <dsp:cNvPr id="0" name=""/>
        <dsp:cNvSpPr/>
      </dsp:nvSpPr>
      <dsp:spPr>
        <a:xfrm>
          <a:off x="945078" y="1445802"/>
          <a:ext cx="9276704" cy="7229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80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Attacks launched from Chinese web servers infiltrated hundreds of networks used by the Department of Defense and other government agencies.</a:t>
          </a:r>
        </a:p>
      </dsp:txBody>
      <dsp:txXfrm>
        <a:off x="945078" y="1445802"/>
        <a:ext cx="9276704" cy="722901"/>
      </dsp:txXfrm>
    </dsp:sp>
    <dsp:sp modelId="{13AD25A0-033B-4D92-B029-9A32079002FA}">
      <dsp:nvSpPr>
        <dsp:cNvPr id="0" name=""/>
        <dsp:cNvSpPr/>
      </dsp:nvSpPr>
      <dsp:spPr>
        <a:xfrm>
          <a:off x="493265" y="1355440"/>
          <a:ext cx="903626" cy="9036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BEC73-CE00-4557-9AA9-C43A907B2576}">
      <dsp:nvSpPr>
        <dsp:cNvPr id="0" name=""/>
        <dsp:cNvSpPr/>
      </dsp:nvSpPr>
      <dsp:spPr>
        <a:xfrm>
          <a:off x="945078" y="2464331"/>
          <a:ext cx="9276704" cy="854924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80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The investigation continued work begun during Solar Sunrise and Moonlight Maze, revealing potential for a cyberwarfare attack against the U.S.</a:t>
          </a:r>
        </a:p>
      </dsp:txBody>
      <dsp:txXfrm>
        <a:off x="945078" y="2464331"/>
        <a:ext cx="9276704" cy="854924"/>
      </dsp:txXfrm>
    </dsp:sp>
    <dsp:sp modelId="{E783CCC9-0769-4A17-B1D8-5E916E5F77BA}">
      <dsp:nvSpPr>
        <dsp:cNvPr id="0" name=""/>
        <dsp:cNvSpPr/>
      </dsp:nvSpPr>
      <dsp:spPr>
        <a:xfrm>
          <a:off x="493265" y="2439980"/>
          <a:ext cx="903626" cy="9036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9E6506-3F26-43BD-9F36-77B7F7CF17B2}">
      <dsp:nvSpPr>
        <dsp:cNvPr id="0" name=""/>
        <dsp:cNvSpPr/>
      </dsp:nvSpPr>
      <dsp:spPr>
        <a:xfrm>
          <a:off x="530622" y="3614882"/>
          <a:ext cx="9691160" cy="7229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380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3C4743"/>
              </a:solidFill>
              <a:latin typeface="Arial" panose="020B0604020202020204" pitchFamily="34" charset="0"/>
              <a:cs typeface="Arial" panose="020B0604020202020204" pitchFamily="34" charset="0"/>
            </a:rPr>
            <a:t>Titan Rain confirmed that the vulnerability to the type of attack conducted during those invents in the late 1990s continued to exist through 2005.</a:t>
          </a:r>
        </a:p>
      </dsp:txBody>
      <dsp:txXfrm>
        <a:off x="530622" y="3614882"/>
        <a:ext cx="9691160" cy="722901"/>
      </dsp:txXfrm>
    </dsp:sp>
    <dsp:sp modelId="{C56CD1B4-5782-463E-9059-D27944836EC9}">
      <dsp:nvSpPr>
        <dsp:cNvPr id="0" name=""/>
        <dsp:cNvSpPr/>
      </dsp:nvSpPr>
      <dsp:spPr>
        <a:xfrm>
          <a:off x="78809" y="3524520"/>
          <a:ext cx="903626" cy="9036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51DC0-28D9-4239-8C8B-E675F3E63114}">
      <dsp:nvSpPr>
        <dsp:cNvPr id="0" name=""/>
        <dsp:cNvSpPr/>
      </dsp:nvSpPr>
      <dsp:spPr>
        <a:xfrm>
          <a:off x="0" y="1317"/>
          <a:ext cx="6705600" cy="1872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Remote access Trojan (RAT) released in 2005</a:t>
          </a:r>
        </a:p>
      </dsp:txBody>
      <dsp:txXfrm>
        <a:off x="0" y="1317"/>
        <a:ext cx="6705600" cy="1872000"/>
      </dsp:txXfrm>
    </dsp:sp>
    <dsp:sp modelId="{CD51B6F6-0F22-4ECC-AEF4-67E8CB8AEB40}">
      <dsp:nvSpPr>
        <dsp:cNvPr id="0" name=""/>
        <dsp:cNvSpPr/>
      </dsp:nvSpPr>
      <dsp:spPr>
        <a:xfrm>
          <a:off x="0" y="1873317"/>
          <a:ext cx="6705600" cy="2854800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The tool, often used by script kiddies, is a point-and-click infection utility that allows the user to retain control of infected systems.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Has not been updated since 2008, yet remains a widely used tool in the hacker community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Advanced persistent threat (APT) actors continue to make use of the tool.</a:t>
          </a:r>
        </a:p>
      </dsp:txBody>
      <dsp:txXfrm>
        <a:off x="0" y="1873317"/>
        <a:ext cx="6705600" cy="285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8282A-A052-4E78-9F62-5F01879952A8}">
      <dsp:nvSpPr>
        <dsp:cNvPr id="0" name=""/>
        <dsp:cNvSpPr/>
      </dsp:nvSpPr>
      <dsp:spPr>
        <a:xfrm>
          <a:off x="771524" y="0"/>
          <a:ext cx="8743950" cy="4699047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9E34B-D513-49FB-B657-6CE3E247CD73}">
      <dsp:nvSpPr>
        <dsp:cNvPr id="0" name=""/>
        <dsp:cNvSpPr/>
      </dsp:nvSpPr>
      <dsp:spPr>
        <a:xfrm>
          <a:off x="5022" y="1409714"/>
          <a:ext cx="3104182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Worm attacked and destroyed uranium enrichment centrifuges at Iranian nuclear facility in Natanz, Iran</a:t>
          </a:r>
        </a:p>
      </dsp:txBody>
      <dsp:txXfrm>
        <a:off x="96777" y="1501469"/>
        <a:ext cx="2920672" cy="1696108"/>
      </dsp:txXfrm>
    </dsp:sp>
    <dsp:sp modelId="{CEAADDCC-FE36-45EE-BE65-B962F0A735C4}">
      <dsp:nvSpPr>
        <dsp:cNvPr id="0" name=""/>
        <dsp:cNvSpPr/>
      </dsp:nvSpPr>
      <dsp:spPr>
        <a:xfrm>
          <a:off x="3591408" y="1409714"/>
          <a:ext cx="3104182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Targeted the Siemens Step 7 programmable logic controllers used to control the centrifuges at Natanz facility</a:t>
          </a:r>
        </a:p>
      </dsp:txBody>
      <dsp:txXfrm>
        <a:off x="3683163" y="1501469"/>
        <a:ext cx="2920672" cy="1696108"/>
      </dsp:txXfrm>
    </dsp:sp>
    <dsp:sp modelId="{F80FC137-9E32-4549-A028-5EC903670712}">
      <dsp:nvSpPr>
        <dsp:cNvPr id="0" name=""/>
        <dsp:cNvSpPr/>
      </dsp:nvSpPr>
      <dsp:spPr>
        <a:xfrm>
          <a:off x="7177794" y="1409714"/>
          <a:ext cx="3104182" cy="1879618"/>
        </a:xfrm>
        <a:prstGeom prst="roundRect">
          <a:avLst/>
        </a:prstGeom>
        <a:solidFill>
          <a:schemeClr val="bg2">
            <a:lumMod val="9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 panose="020B0604020202020204" pitchFamily="34" charset="0"/>
              <a:cs typeface="Arial" panose="020B0604020202020204" pitchFamily="34" charset="0"/>
            </a:rPr>
            <a:t>Software rapidly accelerated and decelerated centrifuges, causing them to destroy themselves</a:t>
          </a:r>
        </a:p>
      </dsp:txBody>
      <dsp:txXfrm>
        <a:off x="7269549" y="1501469"/>
        <a:ext cx="2920672" cy="1696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AC72F4AF-7674-4718-B361-7BEA73CB563F}" type="datetime1">
              <a:rPr lang="en-US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513DD51A-0DC6-4495-B79F-6FCA35DCA2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40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F1598E01-3837-4BCD-A94F-320D151CB389}" type="datetime1">
              <a:rPr lang="en-US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285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92" charset="0"/>
                <a:ea typeface="ＭＳ Ｐゴシック" pitchFamily="92" charset="-128"/>
              </a:defRPr>
            </a:lvl1pPr>
          </a:lstStyle>
          <a:p>
            <a:pPr>
              <a:defRPr/>
            </a:pPr>
            <a:fld id="{7A3E44A6-3856-402F-B262-FD477CA1CE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095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9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1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1598E01-3837-4BCD-A94F-320D151CB389}" type="datetime1">
              <a:rPr lang="en-US" smtClean="0"/>
              <a:pPr>
                <a:defRPr/>
              </a:pPr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E44A6-3856-402F-B262-FD477CA1CEF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invGray">
      <p:bgPr>
        <a:solidFill>
          <a:srgbClr val="003B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851660"/>
            <a:ext cx="12192000" cy="37719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" y="701802"/>
            <a:ext cx="12192001" cy="10332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882217" y="2200275"/>
            <a:ext cx="6421553" cy="3074670"/>
          </a:xfrm>
          <a:noFill/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Chapter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2217" y="845820"/>
            <a:ext cx="6524423" cy="777639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1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9CFE91-0E8B-934B-8D25-5CBB7FD65D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00060" y="388500"/>
            <a:ext cx="3604981" cy="60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EECFBC-FB4D-9945-A4FF-28E342055AC3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974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3BDFD-7FA5-2143-88E5-0CEE0A6011AD}"/>
              </a:ext>
            </a:extLst>
          </p:cNvPr>
          <p:cNvSpPr/>
          <p:nvPr userDrawn="1"/>
        </p:nvSpPr>
        <p:spPr>
          <a:xfrm>
            <a:off x="0" y="6503670"/>
            <a:ext cx="121920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www.jblearning.com. Background texture © Bunphot/Getty Images.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D052D-18CE-1249-A891-AB3E165F4441}"/>
              </a:ext>
            </a:extLst>
          </p:cNvPr>
          <p:cNvSpPr/>
          <p:nvPr userDrawn="1"/>
        </p:nvSpPr>
        <p:spPr>
          <a:xfrm>
            <a:off x="0" y="2274570"/>
            <a:ext cx="12192000" cy="1760220"/>
          </a:xfrm>
          <a:prstGeom prst="rect">
            <a:avLst/>
          </a:prstGeom>
          <a:solidFill>
            <a:srgbClr val="003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0E0F34-F7A9-8D4B-9F49-A76F8B0066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5038" y="2571750"/>
            <a:ext cx="10321925" cy="1165225"/>
          </a:xfrm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317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830" y="1490870"/>
            <a:ext cx="10287000" cy="469904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61052"/>
            <a:ext cx="4855464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4862232" cy="47294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4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496187"/>
            <a:ext cx="4992624" cy="470916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077278"/>
            <a:ext cx="4992624" cy="43908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3169499-437D-8F4D-94AA-E229935732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496186"/>
            <a:ext cx="5208588" cy="45567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16746D-2971-C346-AB96-03BED323E0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6142515"/>
            <a:ext cx="5208588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58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10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880110" y="1510748"/>
            <a:ext cx="4246582" cy="4404625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2B3F09-47B3-324C-BCD8-DE2A52443C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18150" y="6046788"/>
            <a:ext cx="5792992" cy="651192"/>
          </a:xfr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Credit line FPO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A3226D5-00A8-E049-8469-4BFBE39DD4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18150" y="1508815"/>
            <a:ext cx="5792788" cy="4404624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70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92149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  <a:endParaRPr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0A1ED7B-82D7-5A47-A193-C7C24693D3C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48765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872FE9-5E92-4F44-8A71-024A081C439C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053816" y="1461052"/>
            <a:ext cx="3181874" cy="4895328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Sample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94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952" cy="118872"/>
          </a:xfrm>
          <a:prstGeom prst="rect">
            <a:avLst/>
          </a:prstGeom>
          <a:solidFill>
            <a:srgbClr val="FFC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E1E1E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121033"/>
            <a:ext cx="12192000" cy="1002089"/>
          </a:xfrm>
          <a:prstGeom prst="rect">
            <a:avLst/>
          </a:prstGeom>
          <a:solidFill>
            <a:srgbClr val="003B74"/>
          </a:solidFill>
        </p:spPr>
        <p:txBody>
          <a:bodyPr vert="horz" lIns="914400" tIns="45720" rIns="91440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2203704"/>
            <a:ext cx="10435590" cy="3986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38BD8-3F75-CE4C-AFEF-0C6B45F77F8C}"/>
              </a:ext>
            </a:extLst>
          </p:cNvPr>
          <p:cNvSpPr/>
          <p:nvPr userDrawn="1"/>
        </p:nvSpPr>
        <p:spPr>
          <a:xfrm rot="5400000">
            <a:off x="9544258" y="4245031"/>
            <a:ext cx="50104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C474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2023 by Jones &amp; Bartlett Learning, LLC an Ascend Learning Company. www.jblearning.com</a:t>
            </a:r>
          </a:p>
        </p:txBody>
      </p:sp>
    </p:spTree>
    <p:custDataLst>
      <p:tags r:id="rId10"/>
    </p:custDataLst>
    <p:extLst>
      <p:ext uri="{BB962C8B-B14F-4D97-AF65-F5344CB8AC3E}">
        <p14:creationId xmlns:p14="http://schemas.microsoft.com/office/powerpoint/2010/main" val="41734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CF4F1586-DE6A-1A40-AEF4-23ADA4193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58A35F8-EA88-094E-8EAD-88FE6A07C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Weaponizing Cyberspace: </a:t>
            </a:r>
            <a:br>
              <a:rPr lang="en-US" dirty="0"/>
            </a:br>
            <a:r>
              <a:rPr lang="en-US" dirty="0"/>
              <a:t>A History 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DE3B0E28-485E-BB45-B53C-65FC375BD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0977" y="460750"/>
            <a:ext cx="3523145" cy="5936499"/>
          </a:xfrm>
        </p:spPr>
      </p:pic>
    </p:spTree>
    <p:extLst>
      <p:ext uri="{BB962C8B-B14F-4D97-AF65-F5344CB8AC3E}">
        <p14:creationId xmlns:p14="http://schemas.microsoft.com/office/powerpoint/2010/main" val="139571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5D7F-3726-4534-B4B7-96203D0D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Slammer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9A650F-9A25-4C72-9352-81B6BC5CE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62666"/>
              </p:ext>
            </p:extLst>
          </p:nvPr>
        </p:nvGraphicFramePr>
        <p:xfrm>
          <a:off x="577215" y="1490870"/>
          <a:ext cx="1103757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203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973D-4843-4AB9-B86E-4C0A464E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 Rain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8D5945-E791-4BE8-9A35-2DE7D193B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25209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36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F998-8B40-4DF0-A32A-A2EA7ED0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Stakkato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AD6E-63C2-42B1-A0EC-F58DD8E6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2003 until 2005, a mysterious hacker waged cyberattacks against servers belonging to the U.S. military, educational institutions, corporations, and government agencies.</a:t>
            </a:r>
          </a:p>
          <a:p>
            <a:r>
              <a:rPr lang="en-US" dirty="0"/>
              <a:t>The attacker was able to gain credentials to access those systems and exploit privilege escalation vulnerabilities that allowed him to gain administrative access and full control of the systems.</a:t>
            </a:r>
          </a:p>
          <a:p>
            <a:r>
              <a:rPr lang="en-US" dirty="0"/>
              <a:t>Investigators tracked the attacks to Sweden’s University of Uppsala.</a:t>
            </a:r>
          </a:p>
          <a:p>
            <a:r>
              <a:rPr lang="en-US" dirty="0"/>
              <a:t>Perpetrator was a 16-year-old boy named Philip Gabriel Pettersson, “Stakkato.”</a:t>
            </a:r>
          </a:p>
          <a:p>
            <a:r>
              <a:rPr lang="en-US" dirty="0"/>
              <a:t>San Francisco grand jury indicted Stakkato on five felony charges in 2009.</a:t>
            </a:r>
          </a:p>
        </p:txBody>
      </p:sp>
      <p:pic>
        <p:nvPicPr>
          <p:cNvPr id="5" name="Graphic 4" descr="Programmer male outline">
            <a:extLst>
              <a:ext uri="{FF2B5EF4-FFF2-40B4-BE49-F238E27FC236}">
                <a16:creationId xmlns:a16="http://schemas.microsoft.com/office/drawing/2014/main" id="{6896E971-3088-4DE1-A2C1-443328EEE0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8935" y="52755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1EF1-344C-47E8-B235-3B32B8A5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033"/>
            <a:ext cx="12192000" cy="1002089"/>
          </a:xfrm>
        </p:spPr>
        <p:txBody>
          <a:bodyPr anchor="ctr">
            <a:normAutofit/>
          </a:bodyPr>
          <a:lstStyle/>
          <a:p>
            <a:r>
              <a:rPr lang="en-US" dirty="0"/>
              <a:t>Poison Ivy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5D5AF82-6E11-401F-B1A0-6A50D90A89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76020360"/>
              </p:ext>
            </p:extLst>
          </p:nvPr>
        </p:nvGraphicFramePr>
        <p:xfrm>
          <a:off x="914400" y="1461052"/>
          <a:ext cx="6705600" cy="472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7" descr="Plant outline">
            <a:extLst>
              <a:ext uri="{FF2B5EF4-FFF2-40B4-BE49-F238E27FC236}">
                <a16:creationId xmlns:a16="http://schemas.microsoft.com/office/drawing/2014/main" id="{6B249687-3799-44EE-9C65-208125557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8050" y="1461052"/>
            <a:ext cx="4729436" cy="4729436"/>
          </a:xfrm>
        </p:spPr>
      </p:pic>
    </p:spTree>
    <p:extLst>
      <p:ext uri="{BB962C8B-B14F-4D97-AF65-F5344CB8AC3E}">
        <p14:creationId xmlns:p14="http://schemas.microsoft.com/office/powerpoint/2010/main" val="331709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40ED-DF39-48B9-A22C-BF046DD2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Senior Suter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B2C2-20B3-4E5D-AA2F-88A524905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1461052"/>
            <a:ext cx="4981575" cy="4729436"/>
          </a:xfrm>
        </p:spPr>
        <p:txBody>
          <a:bodyPr/>
          <a:lstStyle/>
          <a:p>
            <a:r>
              <a:rPr lang="en-US" dirty="0"/>
              <a:t>Program managed by an Air Force unit knows as Big Safari</a:t>
            </a:r>
          </a:p>
          <a:p>
            <a:r>
              <a:rPr lang="en-US" dirty="0"/>
              <a:t>Worked with defense contractor BAE Systems to develop three versions of the Suter tools for use in offensive cyberwarfare operations</a:t>
            </a:r>
          </a:p>
          <a:p>
            <a:r>
              <a:rPr lang="en-US" dirty="0"/>
              <a:t>Specifically designed to manipulate enemy air defense systems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A092-E962-4700-ACF3-8610CA0CF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1461052"/>
            <a:ext cx="5147982" cy="4729436"/>
          </a:xfrm>
        </p:spPr>
        <p:txBody>
          <a:bodyPr/>
          <a:lstStyle/>
          <a:p>
            <a:r>
              <a:rPr lang="en-US" dirty="0"/>
              <a:t>Versions of Senior Suter allows U.S. operators to:</a:t>
            </a:r>
          </a:p>
          <a:p>
            <a:pPr lvl="1"/>
            <a:r>
              <a:rPr lang="en-US" dirty="0"/>
              <a:t>Monitor what enemy radars could see</a:t>
            </a:r>
          </a:p>
          <a:p>
            <a:pPr lvl="1"/>
            <a:r>
              <a:rPr lang="en-US" dirty="0"/>
              <a:t>Take control of enemy networks</a:t>
            </a:r>
          </a:p>
          <a:p>
            <a:pPr lvl="1"/>
            <a:r>
              <a:rPr lang="en-US" dirty="0"/>
              <a:t>Invade links to time-critical targets, such as missile launchers or surface-to-air missile launchers</a:t>
            </a:r>
          </a:p>
        </p:txBody>
      </p:sp>
      <p:pic>
        <p:nvPicPr>
          <p:cNvPr id="6" name="Graphic 5" descr="Rocket outline">
            <a:extLst>
              <a:ext uri="{FF2B5EF4-FFF2-40B4-BE49-F238E27FC236}">
                <a16:creationId xmlns:a16="http://schemas.microsoft.com/office/drawing/2014/main" id="{CB340D87-5BDE-435B-9E5D-AD7C015F5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5673" y="4616621"/>
            <a:ext cx="1560653" cy="15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404-F59C-42C1-85D1-545FD2EE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Stuxnet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FFFA0D-F512-4AE4-A859-818B2E3EF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6080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5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25E-1C29-40F4-9170-AB6FCD8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Aurora and Duqu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8840B-63CC-4556-8EF8-53D4EB92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18002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1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7B7B-E1BB-485F-BF4A-811E6ABC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Duqu Bridge System </a:t>
            </a:r>
          </a:p>
        </p:txBody>
      </p:sp>
      <p:pic>
        <p:nvPicPr>
          <p:cNvPr id="5" name="Picture 4" descr="A diagram illustrating the activities of the Duqu worm. The command and control server is connected to the insecure zone via the internet and a command bridge. The insecure zone consists of 3 systems out of which one system is the initial infected computer. The infected computer is connected to an infected server in the secure zone via a command bridge. The secure zone has 3 servers out of which 1 server is an infected server. &#10;" title="FIGURE 7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804" y="1792223"/>
            <a:ext cx="6062392" cy="42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25E-1C29-40F4-9170-AB6FCD8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Flame and FOXACID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8840B-63CC-4556-8EF8-53D4EB92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286749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0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25E-1C29-40F4-9170-AB6FCD8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Careto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8840B-63CC-4556-8EF8-53D4EB92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707951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7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BB2-D9FE-4D08-88BE-C1FCA1C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Objective(s) and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82DD-6D5E-4D45-8E93-7DA7DBD86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280478"/>
            <a:ext cx="4855464" cy="3910010"/>
          </a:xfrm>
        </p:spPr>
        <p:txBody>
          <a:bodyPr/>
          <a:lstStyle/>
          <a:p>
            <a:r>
              <a:rPr lang="en-US" dirty="0"/>
              <a:t>Describe cyberwarfare attackers and the evolution of cyberwarfare techniques.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75D-D6A2-4D7C-9E89-5646A549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368" y="2280478"/>
            <a:ext cx="4862232" cy="3910010"/>
          </a:xfrm>
        </p:spPr>
        <p:txBody>
          <a:bodyPr/>
          <a:lstStyle/>
          <a:p>
            <a:r>
              <a:rPr lang="en-US" dirty="0"/>
              <a:t>How early cyberattacks awakened the world to the risks of cyberwarfare</a:t>
            </a:r>
          </a:p>
          <a:p>
            <a:r>
              <a:rPr lang="en-US" dirty="0"/>
              <a:t>What malicious code (worm) outbreaks in the 2000s brought cyberwarfare activities into the public eye</a:t>
            </a:r>
          </a:p>
          <a:p>
            <a:r>
              <a:rPr lang="en-US" dirty="0"/>
              <a:t>How the Stuxnet worm and other actions by nation-states in the twenty-first century contributed to the evolution of cyberwarfare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A79CE-6DD2-4957-85B0-FF808115C67E}"/>
              </a:ext>
            </a:extLst>
          </p:cNvPr>
          <p:cNvSpPr txBox="1">
            <a:spLocks/>
          </p:cNvSpPr>
          <p:nvPr/>
        </p:nvSpPr>
        <p:spPr>
          <a:xfrm>
            <a:off x="914400" y="1450560"/>
            <a:ext cx="4855464" cy="74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Learning Objective(s)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09A97-D956-44E5-B559-D550D671259C}"/>
              </a:ext>
            </a:extLst>
          </p:cNvPr>
          <p:cNvSpPr txBox="1">
            <a:spLocks/>
          </p:cNvSpPr>
          <p:nvPr/>
        </p:nvSpPr>
        <p:spPr>
          <a:xfrm>
            <a:off x="6415368" y="1478721"/>
            <a:ext cx="4855464" cy="7135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Key Concepts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80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B25E-1C29-40F4-9170-AB6FCD86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 and USCYBERCOM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A8840B-63CC-4556-8EF8-53D4EB92A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84747"/>
              </p:ext>
            </p:extLst>
          </p:nvPr>
        </p:nvGraphicFramePr>
        <p:xfrm>
          <a:off x="925829" y="1490870"/>
          <a:ext cx="10742295" cy="5246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92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45D924-8662-4F45-B0DC-B7B09A46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early cyberattacks awakened the world to the risks of cyberwarfare</a:t>
            </a:r>
          </a:p>
          <a:p>
            <a:r>
              <a:rPr lang="en-US" dirty="0"/>
              <a:t>What malicious code (worm) outbreaks in the 2000s brought cyberwarfare activities into the public eye</a:t>
            </a:r>
          </a:p>
          <a:p>
            <a:r>
              <a:rPr lang="en-US" dirty="0"/>
              <a:t>How the Stuxnet worm and other actions by nation-states in the twenty-first century contributed to the evolution of cyberwarfare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0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2CB-F837-4F6E-8263-EFE6B24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Attacks: The 1990s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5871F8-27BC-4E24-BCCE-C0376A206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415453"/>
              </p:ext>
            </p:extLst>
          </p:nvPr>
        </p:nvGraphicFramePr>
        <p:xfrm>
          <a:off x="952500" y="1652777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2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108-1774-4016-9FE7-DB518D87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Sunrise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F22D4D-013D-4DBF-B2D8-2BD00E5BE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24320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3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0108-1774-4016-9FE7-DB518D87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Sunrise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DC1CB1-3479-4F2F-8B6E-5E1633A8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454370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51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FEF7-9A12-447D-A4A2-B7B1E98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Moonlight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492-904B-44AE-98E6-BC611156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attacks began in March 1998 and were not detected by the government until the spring or summer of 1999.</a:t>
            </a:r>
          </a:p>
          <a:p>
            <a:r>
              <a:rPr lang="en-US" dirty="0"/>
              <a:t>Some of the attacks were traced back to a computer system located in Russia.</a:t>
            </a:r>
          </a:p>
          <a:p>
            <a:r>
              <a:rPr lang="en-US" dirty="0"/>
              <a:t>Sources indicate that thousands of files may have been stolen during the attacks and that some of these files were likely sensitive, but not classified.</a:t>
            </a:r>
          </a:p>
          <a:p>
            <a:r>
              <a:rPr lang="en-US" dirty="0"/>
              <a:t>Government investigators suspected that the Russian government was involved in the attacks.</a:t>
            </a:r>
          </a:p>
          <a:p>
            <a:r>
              <a:rPr lang="en-US" dirty="0"/>
              <a:t>The Russian government denied responsibility for the Moonlight Maze attacks but did not cooperate with the U.S. investigation.</a:t>
            </a:r>
          </a:p>
        </p:txBody>
      </p:sp>
      <p:pic>
        <p:nvPicPr>
          <p:cNvPr id="5" name="Graphic 4" descr="Moon and stars outline">
            <a:extLst>
              <a:ext uri="{FF2B5EF4-FFF2-40B4-BE49-F238E27FC236}">
                <a16:creationId xmlns:a16="http://schemas.microsoft.com/office/drawing/2014/main" id="{434E8718-8066-43C3-A542-30A9AEB535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5686" y="51941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54A3-AF03-42E4-9CB3-3E849430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Honker Union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029972-ADAB-484F-BAAE-E15D7B1B5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355565"/>
              </p:ext>
            </p:extLst>
          </p:nvPr>
        </p:nvGraphicFramePr>
        <p:xfrm>
          <a:off x="92583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8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0AC6-2C85-495F-80AC-849DAEC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2000s: The Worm Turns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567-1BC7-4FDC-8CF0-41885F4C1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27157"/>
              </p:ext>
            </p:extLst>
          </p:nvPr>
        </p:nvGraphicFramePr>
        <p:xfrm>
          <a:off x="1905000" y="1490870"/>
          <a:ext cx="10287000" cy="4699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1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BEA8-0EC4-423A-922B-A6A4024F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7707-E9F2-4AA5-8746-918F1CBB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30" y="1490871"/>
            <a:ext cx="10287000" cy="2844596"/>
          </a:xfrm>
        </p:spPr>
        <p:txBody>
          <a:bodyPr/>
          <a:lstStyle/>
          <a:p>
            <a:r>
              <a:rPr lang="en-US" dirty="0"/>
              <a:t>Log entries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D2717-9846-480A-9CE0-E42070379126}"/>
              </a:ext>
            </a:extLst>
          </p:cNvPr>
          <p:cNvSpPr txBox="1"/>
          <p:nvPr/>
        </p:nvSpPr>
        <p:spPr>
          <a:xfrm>
            <a:off x="925831" y="4404552"/>
            <a:ext cx="9013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srgbClr val="3C47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worm infected a vulnerable web server, Code Red changed the contents of the website to: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32DC7-0AF9-4DC8-9D62-A2971B9A0872}"/>
              </a:ext>
            </a:extLst>
          </p:cNvPr>
          <p:cNvSpPr txBox="1"/>
          <p:nvPr/>
        </p:nvSpPr>
        <p:spPr>
          <a:xfrm>
            <a:off x="1217794" y="5373379"/>
            <a:ext cx="9013461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HELLO ! Welcome to http://www.worm.com! Hacked By Chinese!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D7BC7-19A2-4DA0-B510-BFA4E56BCF08}"/>
              </a:ext>
            </a:extLst>
          </p:cNvPr>
          <p:cNvSpPr txBox="1"/>
          <p:nvPr/>
        </p:nvSpPr>
        <p:spPr>
          <a:xfrm>
            <a:off x="1217794" y="1967696"/>
            <a:ext cx="9013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/default.ida?NNNNNNNNNNNNNNNNNNNNNNNNNNNNNNNNNNNNNN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NNNNNNNNNNNNNNNNNNNNNNNNNNNNNNNNNNNNNNNNNNNNNNNNN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NNNNNNNNNNNNNNNNNNNNNNNNNNNNNNNNNNNNNNNNNNNNNNNNN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NNNNNNNNNNNNNNNNNNNNNNNNNNNNNNNNNNNNNNNNNNNNNNNNN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NNNNNNNNNNNNNNNNNNNNNNNNNNNNNNNNNNNNNNN%u9090%u6858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%ucbd3%u7801%u9090%u6858%ucbd3%u7801%u9090%u6858%ucbd3%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u7801%u9090%u9090%u8190%u00c3%u0003%u8b00%u531b%u53ff%u007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8%u0000%u00=a HTTP/1.0</a:t>
            </a:r>
          </a:p>
        </p:txBody>
      </p:sp>
    </p:spTree>
    <p:extLst>
      <p:ext uri="{BB962C8B-B14F-4D97-AF65-F5344CB8AC3E}">
        <p14:creationId xmlns:p14="http://schemas.microsoft.com/office/powerpoint/2010/main" val="234417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ROPS" val="doc-id:164124"/>
  <p:tag name="PRESENTATION_PLAYLIST_COUNT" val="0"/>
  <p:tag name="PRESENTATION_PRESENTER_SLIDE_LEVEL" val="0"/>
  <p:tag name="ART_ENCODE_TYPE" val="0"/>
  <p:tag name="ART_ENCODE_INDEX" val="1"/>
  <p:tag name="PUBLISH_TITLE" val="PM 2006"/>
  <p:tag name="ARTICULATE_PUBLISH_PATH" val="C:\Documents and Settings\Josh Bersin\My Documents\_Bersin Files\_PRESENTATIONS\2006_05_PMLAUNCH\PM 2006"/>
  <p:tag name="ARTICULATE_LOGO" val="Bersin-Logo2.gif"/>
  <p:tag name="ARTICULATE_PRESENTER" val="Josh Bersin"/>
  <p:tag name="ARTICULATE_PRESENTER_GUID" val="AF8D0DB1-D4D4-4749-BE26-AB8CCB5FD1C7"/>
  <p:tag name="ARTICULATE_LMS" val="0"/>
  <p:tag name="LMS_PUBLISH" val="No"/>
  <p:tag name="PLAYERLOGOHEIGHT" val="94"/>
  <p:tag name="PLAYERLOGOWIDTH" val="244"/>
  <p:tag name="LAUNCHINNEWWINDOW" val="1"/>
  <p:tag name="LASTPUBLISHED" val="C:\Documents and Settings\Josh Bersin\My Documents\_Bersin Files\_PRESENTATIONS\2006_05_PMLAUNCH\PM 2006\PM 2006\launcher.html"/>
  <p:tag name="MMPROD_NEXTUNIQUEID" val="10009"/>
  <p:tag name="MMPROD_UIDATA" val="&lt;database version=&quot;7.0&quot;&gt;&lt;object type=&quot;1&quot; unique_id=&quot;10001&quot;&gt;&lt;property id=&quot;20141&quot; value=&quot;PM 2006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ummins Presentation&amp;#x0D;&amp;#x0A;High-Impact Learning Organizations &amp;#x0D;&amp;#x0A;&amp;#x0D;&amp;#x0A;WhatWorks® In the Management, Governance, and Operations &quot;/&gt;&lt;property id=&quot;20302&quot; value=&quot;0&quot;/&gt;&lt;property id=&quot;20307&quot; value=&quot;1507&quot;/&gt;&lt;/object&gt;&lt;object type=&quot;3&quot; unique_id=&quot;10006&quot;&gt;&lt;property id=&quot;20148&quot; value=&quot;5&quot;/&gt;&lt;property id=&quot;20300&quot; value=&quot;Slide 2 - &amp;quot;Bersin WhatWorks® Methodology&amp;quot;&quot;/&gt;&lt;property id=&quot;20302&quot; value=&quot;0&quot;/&gt;&lt;property id=&quot;20307&quot; value=&quot;1509&quot;/&gt;&lt;/object&gt;&lt;object type=&quot;3&quot; unique_id=&quot;10008&quot;&gt;&lt;property id=&quot;20148&quot; value=&quot;5&quot;/&gt;&lt;property id=&quot;20300&quot; value=&quot;Slide 6 - &amp;quot;The Corporate L&amp;amp;D Marketplace&amp;quot;&quot;/&gt;&lt;property id=&quot;20302&quot; value=&quot;0&quot;/&gt;&lt;property id=&quot;20307&quot; value=&quot;1486&quot;/&gt;&lt;/object&gt;&lt;object type=&quot;3&quot; unique_id=&quot;10011&quot;&gt;&lt;property id=&quot;20148&quot; value=&quot;5&quot;/&gt;&lt;property id=&quot;20300&quot; value=&quot;Slide 7 - &amp;quot;Current Workforce Demographics&amp;quot;&quot;/&gt;&lt;property id=&quot;20302&quot; value=&quot;0&quot;/&gt;&lt;property id=&quot;20307&quot; value=&quot;1513&quot;/&gt;&lt;/object&gt;&lt;object type=&quot;3&quot; unique_id=&quot;10013&quot;&gt;&lt;property id=&quot;20148&quot; value=&quot;5&quot;/&gt;&lt;property id=&quot;20300&quot; value=&quot;Slide 8 - &amp;quot;Today’s Worker&amp;quot;&quot;/&gt;&lt;property id=&quot;20302&quot; value=&quot;0&quot;/&gt;&lt;property id=&quot;20307&quot; value=&quot;1520&quot;/&gt;&lt;/object&gt;&lt;object type=&quot;3&quot; unique_id=&quot;10015&quot;&gt;&lt;property id=&quot;20148&quot; value=&quot;5&quot;/&gt;&lt;property id=&quot;20300&quot; value=&quot;Slide 9 - &amp;quot;Forces for Change in Corporate L&amp;amp;D&amp;quot;&quot;/&gt;&lt;property id=&quot;20302&quot; value=&quot;0&quot;/&gt;&lt;property id=&quot;20307&quot; value=&quot;1479&quot;/&gt;&lt;/object&gt;&lt;object type=&quot;3&quot; unique_id=&quot;10018&quot;&gt;&lt;property id=&quot;20148&quot; value=&quot;5&quot;/&gt;&lt;property id=&quot;20300&quot; value=&quot;Slide 10 - &amp;quot;High Impact Learning Organization&amp;#x0D;&amp;#x0A;How we create business impact&amp;quot;&quot;/&gt;&lt;property id=&quot;20302&quot; value=&quot;0&quot;/&gt;&lt;property id=&quot;20307&quot; value=&quot;1485&quot;/&gt;&lt;/object&gt;&lt;object type=&quot;3&quot; unique_id=&quot;10030&quot;&gt;&lt;property id=&quot;20148&quot; value=&quot;5&quot;/&gt;&lt;property id=&quot;20300&quot; value=&quot;Slide 11 - &amp;quot;High Impact Governance&amp;quot;&quot;/&gt;&lt;property id=&quot;20302&quot; value=&quot;0&quot;/&gt;&lt;property id=&quot;20307&quot; value=&quot;1523&quot;/&gt;&lt;/object&gt;&lt;object type=&quot;3&quot; unique_id=&quot;10031&quot;&gt;&lt;property id=&quot;20148&quot; value=&quot;5&quot;/&gt;&lt;property id=&quot;20300&quot; value=&quot;Slide 12 - &amp;quot;High Impact Governance Process&amp;quot;&quot;/&gt;&lt;property id=&quot;20302&quot; value=&quot;0&quot;/&gt;&lt;property id=&quot;20307&quot; value=&quot;1527&quot;/&gt;&lt;/object&gt;&lt;object type=&quot;3&quot; unique_id=&quot;10033&quot;&gt;&lt;property id=&quot;20148&quot; value=&quot;5&quot;/&gt;&lt;property id=&quot;20300&quot; value=&quot;Slide 13 - &amp;quot;Strategy Alignment Process&amp;quot;&quot;/&gt;&lt;property id=&quot;20302&quot; value=&quot;0&quot;/&gt;&lt;property id=&quot;20307&quot; value=&quot;1572&quot;/&gt;&lt;/object&gt;&lt;object type=&quot;3&quot; unique_id=&quot;10036&quot;&gt;&lt;property id=&quot;20148&quot; value=&quot;5&quot;/&gt;&lt;property id=&quot;20300&quot; value=&quot;Slide 14 - &amp;quot;A Working Federated Model&amp;quot;&quot;/&gt;&lt;property id=&quot;20302&quot; value=&quot;0&quot;/&gt;&lt;property id=&quot;20307&quot; value=&quot;1528&quot;/&gt;&lt;/object&gt;&lt;object type=&quot;3&quot; unique_id=&quot;10970&quot;&gt;&lt;property id=&quot;20148&quot; value=&quot;5&quot;/&gt;&lt;property id=&quot;20300&quot; value=&quot;Slide 3&quot;/&gt;&lt;property id=&quot;20307&quot; value=&quot;1573&quot;/&gt;&lt;/object&gt;&lt;object type=&quot;3&quot; unique_id=&quot;10971&quot;&gt;&lt;property id=&quot;20148&quot; value=&quot;5&quot;/&gt;&lt;property id=&quot;20300&quot; value=&quot;Slide 4 - &amp;quot;Business Needs Leading to Training Requirements&amp;quot;&quot;/&gt;&lt;property id=&quot;20307&quot; value=&quot;1574&quot;/&gt;&lt;/object&gt;&lt;object type=&quot;3&quot; unique_id=&quot;10972&quot;&gt;&lt;property id=&quot;20148&quot; value=&quot;5&quot;/&gt;&lt;property id=&quot;20300&quot; value=&quot;Slide 5 - &amp;quot;Context - Training &amp;amp; Development: &amp;#x0D;&amp;#x0A;Sample Interventions&amp;quot;&quot;/&gt;&lt;property id=&quot;20307&quot; value=&quot;1575&quot;/&gt;&lt;/object&gt;&lt;/object&gt;&lt;object type=&quot;4&quot; unique_id=&quot;10310&quot;&gt;&lt;property id=&quot;28&quot; value=&quot;1000&quot;/&gt;&lt;object type=&quot;5&quot; unique_id=&quot;1001&quot;&gt;&lt;/object&gt;&lt;/object&gt;&lt;/object&gt;&lt;/database&gt;"/>
  <p:tag name="SECTOMILLISECCONVERTED" val="1"/>
  <p:tag name="ARTICULATE_DESIGN_ID_EDUCATIONAL SUBJECTS 16X9" val="kkTa44uH"/>
  <p:tag name="ARTICULATE_DESIGN_ID_1_EDUCATIONAL SUBJECTS 16X9" val="OR2OduCQ"/>
  <p:tag name="ARTICULATE_PROJECT_OPEN" val="0"/>
  <p:tag name="ARTICULATE_SLIDE_COUNT" val="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Educational subjects 16x9">
  <a:themeElements>
    <a:clrScheme name="JBLPSG PPT 1">
      <a:dk1>
        <a:srgbClr val="3C4743"/>
      </a:dk1>
      <a:lt1>
        <a:srgbClr val="E1E1E1"/>
      </a:lt1>
      <a:dk2>
        <a:srgbClr val="000000"/>
      </a:dk2>
      <a:lt2>
        <a:srgbClr val="FFFFFF"/>
      </a:lt2>
      <a:accent1>
        <a:srgbClr val="FFC324"/>
      </a:accent1>
      <a:accent2>
        <a:srgbClr val="F05123"/>
      </a:accent2>
      <a:accent3>
        <a:srgbClr val="418AC9"/>
      </a:accent3>
      <a:accent4>
        <a:srgbClr val="B7B7B7"/>
      </a:accent4>
      <a:accent5>
        <a:srgbClr val="00B18A"/>
      </a:accent5>
      <a:accent6>
        <a:srgbClr val="7BABBF"/>
      </a:accent6>
      <a:hlink>
        <a:srgbClr val="004B91"/>
      </a:hlink>
      <a:folHlink>
        <a:srgbClr val="5C28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8734377D0B940BE21158F59B81DB2" ma:contentTypeVersion="13" ma:contentTypeDescription="Create a new document." ma:contentTypeScope="" ma:versionID="a5a67fb12488857cb07ec6a62a200384">
  <xsd:schema xmlns:xsd="http://www.w3.org/2001/XMLSchema" xmlns:xs="http://www.w3.org/2001/XMLSchema" xmlns:p="http://schemas.microsoft.com/office/2006/metadata/properties" xmlns:ns2="f0b4e338-aa32-457d-91bb-2a9a07ba4cc0" xmlns:ns3="ec95eb68-63da-4b2d-a8b8-aeb530b6765a" targetNamespace="http://schemas.microsoft.com/office/2006/metadata/properties" ma:root="true" ma:fieldsID="7b047102a19dc38698e6046a6a0714c7" ns2:_="" ns3:_="">
    <xsd:import namespace="f0b4e338-aa32-457d-91bb-2a9a07ba4cc0"/>
    <xsd:import namespace="ec95eb68-63da-4b2d-a8b8-aeb530b6765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4e338-aa32-457d-91bb-2a9a07ba4c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95eb68-63da-4b2d-a8b8-aeb530b67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A79F13-E1AA-4D61-B102-462BE46595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DED27-9E35-4E7C-A149-6C5F626D152F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179457-D557-43E5-8F5D-F70BD37A9867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BF363422-F7E0-4D9C-A98D-056E6C58E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4e338-aa32-457d-91bb-2a9a07ba4cc0"/>
    <ds:schemaRef ds:uri="ec95eb68-63da-4b2d-a8b8-aeb530b67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1430</Words>
  <Application>Microsoft Office PowerPoint</Application>
  <PresentationFormat>Widescreen</PresentationFormat>
  <Paragraphs>136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1_Educational subjects 16x9</vt:lpstr>
      <vt:lpstr>Weaponizing Cyberspace:  A History </vt:lpstr>
      <vt:lpstr>Learning Objective(s) and Key Concepts</vt:lpstr>
      <vt:lpstr>Early Attacks: The 1990s</vt:lpstr>
      <vt:lpstr>Solar Sunrise</vt:lpstr>
      <vt:lpstr>Solar Sunrise (Cont.)</vt:lpstr>
      <vt:lpstr>Moonlight Maze</vt:lpstr>
      <vt:lpstr>Honker Union</vt:lpstr>
      <vt:lpstr>The 2000s: The Worm Turns</vt:lpstr>
      <vt:lpstr>Code Red</vt:lpstr>
      <vt:lpstr>SQL Slammer</vt:lpstr>
      <vt:lpstr>Titan Rain</vt:lpstr>
      <vt:lpstr>Stakkato</vt:lpstr>
      <vt:lpstr>Poison Ivy</vt:lpstr>
      <vt:lpstr>Senior Suter</vt:lpstr>
      <vt:lpstr>Stuxnet</vt:lpstr>
      <vt:lpstr>Operation Aurora and Duqu</vt:lpstr>
      <vt:lpstr>Duqu Bridge System </vt:lpstr>
      <vt:lpstr>Flame and FOXACID</vt:lpstr>
      <vt:lpstr>Careto</vt:lpstr>
      <vt:lpstr>Russia and USCYBERCOM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Framework</dc:title>
  <dc:creator>Kimberly Lindros</dc:creator>
  <cp:lastModifiedBy>pranitha vaithianathan</cp:lastModifiedBy>
  <cp:revision>50</cp:revision>
  <dcterms:created xsi:type="dcterms:W3CDTF">2020-08-28T11:35:47Z</dcterms:created>
  <dcterms:modified xsi:type="dcterms:W3CDTF">2021-10-06T15:38:06Z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AFD3A9FD-411B-4B69-9191-EE7952EFB817</vt:lpwstr>
  </property>
  <property fmtid="{D5CDD505-2E9C-101B-9397-08002B2CF9AE}" pid="3" name="ArticulatePath">
    <vt:lpwstr>access3e_ppt_ch01</vt:lpwstr>
  </property>
  <property fmtid="{D5CDD505-2E9C-101B-9397-08002B2CF9AE}" pid="4" name="ContentTypeId">
    <vt:lpwstr>0x0101001DF8734377D0B940BE21158F59B81DB2</vt:lpwstr>
  </property>
</Properties>
</file>