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2.xml" ContentType="application/vnd.openxmlformats-officedocument.presentationml.tags+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3.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28"/>
  </p:notesMasterIdLst>
  <p:handoutMasterIdLst>
    <p:handoutMasterId r:id="rId29"/>
  </p:handoutMasterIdLst>
  <p:sldIdLst>
    <p:sldId id="1585" r:id="rId6"/>
    <p:sldId id="270" r:id="rId7"/>
    <p:sldId id="1586" r:id="rId8"/>
    <p:sldId id="1587" r:id="rId9"/>
    <p:sldId id="1588" r:id="rId10"/>
    <p:sldId id="1589" r:id="rId11"/>
    <p:sldId id="1590" r:id="rId12"/>
    <p:sldId id="1591" r:id="rId13"/>
    <p:sldId id="1592" r:id="rId14"/>
    <p:sldId id="1593" r:id="rId15"/>
    <p:sldId id="1594" r:id="rId16"/>
    <p:sldId id="1546" r:id="rId17"/>
    <p:sldId id="1597" r:id="rId18"/>
    <p:sldId id="1598" r:id="rId19"/>
    <p:sldId id="1599" r:id="rId20"/>
    <p:sldId id="1600" r:id="rId21"/>
    <p:sldId id="1601" r:id="rId22"/>
    <p:sldId id="1602" r:id="rId23"/>
    <p:sldId id="1603" r:id="rId24"/>
    <p:sldId id="1604" r:id="rId25"/>
    <p:sldId id="1605" r:id="rId26"/>
    <p:sldId id="1542" r:id="rId27"/>
  </p:sldIdLst>
  <p:sldSz cx="12192000" cy="6858000"/>
  <p:notesSz cx="7010400" cy="9296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B6622-3A75-4BA1-BAE4-1799DFF46803}" v="24" dt="2021-09-20T18:05:55.2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87959" autoAdjust="0"/>
  </p:normalViewPr>
  <p:slideViewPr>
    <p:cSldViewPr snapToGrid="0" snapToObjects="1">
      <p:cViewPr varScale="1">
        <p:scale>
          <a:sx n="104" d="100"/>
          <a:sy n="104" d="100"/>
        </p:scale>
        <p:origin x="216" y="272"/>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A05B6622-3A75-4BA1-BAE4-1799DFF46803}"/>
    <pc:docChg chg="custSel modSld">
      <pc:chgData name="Kathy Moczerniak" userId="482eff44a8730993" providerId="LiveId" clId="{A05B6622-3A75-4BA1-BAE4-1799DFF46803}" dt="2021-09-20T18:14:37.051" v="38" actId="20577"/>
      <pc:docMkLst>
        <pc:docMk/>
      </pc:docMkLst>
      <pc:sldChg chg="modSp mod">
        <pc:chgData name="Kathy Moczerniak" userId="482eff44a8730993" providerId="LiveId" clId="{A05B6622-3A75-4BA1-BAE4-1799DFF46803}" dt="2021-09-20T17:52:37.765" v="6" actId="20577"/>
        <pc:sldMkLst>
          <pc:docMk/>
          <pc:sldMk cId="3618097083" sldId="270"/>
        </pc:sldMkLst>
        <pc:spChg chg="mod">
          <ac:chgData name="Kathy Moczerniak" userId="482eff44a8730993" providerId="LiveId" clId="{A05B6622-3A75-4BA1-BAE4-1799DFF46803}" dt="2021-09-20T17:52:37.765" v="6" actId="20577"/>
          <ac:spMkLst>
            <pc:docMk/>
            <pc:sldMk cId="3618097083" sldId="270"/>
            <ac:spMk id="4" creationId="{AAA3075D-D6A2-4D7C-9E89-5646A54920BA}"/>
          </ac:spMkLst>
        </pc:spChg>
      </pc:sldChg>
      <pc:sldChg chg="modSp mod">
        <pc:chgData name="Kathy Moczerniak" userId="482eff44a8730993" providerId="LiveId" clId="{A05B6622-3A75-4BA1-BAE4-1799DFF46803}" dt="2021-09-20T18:14:37.051" v="38" actId="20577"/>
        <pc:sldMkLst>
          <pc:docMk/>
          <pc:sldMk cId="1950095978" sldId="1542"/>
        </pc:sldMkLst>
        <pc:spChg chg="mod">
          <ac:chgData name="Kathy Moczerniak" userId="482eff44a8730993" providerId="LiveId" clId="{A05B6622-3A75-4BA1-BAE4-1799DFF46803}" dt="2021-09-20T18:14:37.051" v="38" actId="20577"/>
          <ac:spMkLst>
            <pc:docMk/>
            <pc:sldMk cId="1950095978" sldId="1542"/>
            <ac:spMk id="2" creationId="{1B45D924-8662-4F45-B0DC-B7B09A46EE68}"/>
          </ac:spMkLst>
        </pc:spChg>
      </pc:sldChg>
      <pc:sldChg chg="modSp">
        <pc:chgData name="Kathy Moczerniak" userId="482eff44a8730993" providerId="LiveId" clId="{A05B6622-3A75-4BA1-BAE4-1799DFF46803}" dt="2021-09-20T17:54:43.998" v="8" actId="20577"/>
        <pc:sldMkLst>
          <pc:docMk/>
          <pc:sldMk cId="3048740755" sldId="1587"/>
        </pc:sldMkLst>
        <pc:graphicFrameChg chg="mod">
          <ac:chgData name="Kathy Moczerniak" userId="482eff44a8730993" providerId="LiveId" clId="{A05B6622-3A75-4BA1-BAE4-1799DFF46803}" dt="2021-09-20T17:54:43.998" v="8" actId="20577"/>
          <ac:graphicFrameMkLst>
            <pc:docMk/>
            <pc:sldMk cId="3048740755" sldId="1587"/>
            <ac:graphicFrameMk id="4" creationId="{7FB4CCC0-628A-4F21-8D1E-91D2F1F911E2}"/>
          </ac:graphicFrameMkLst>
        </pc:graphicFrameChg>
      </pc:sldChg>
      <pc:sldChg chg="modSp">
        <pc:chgData name="Kathy Moczerniak" userId="482eff44a8730993" providerId="LiveId" clId="{A05B6622-3A75-4BA1-BAE4-1799DFF46803}" dt="2021-09-20T17:54:20.396" v="7" actId="20577"/>
        <pc:sldMkLst>
          <pc:docMk/>
          <pc:sldMk cId="3869700565" sldId="1589"/>
        </pc:sldMkLst>
        <pc:graphicFrameChg chg="mod">
          <ac:chgData name="Kathy Moczerniak" userId="482eff44a8730993" providerId="LiveId" clId="{A05B6622-3A75-4BA1-BAE4-1799DFF46803}" dt="2021-09-20T17:54:20.396" v="7" actId="20577"/>
          <ac:graphicFrameMkLst>
            <pc:docMk/>
            <pc:sldMk cId="3869700565" sldId="1589"/>
            <ac:graphicFrameMk id="4" creationId="{142FAC76-A0FF-42C3-AA3C-B2D83D95A323}"/>
          </ac:graphicFrameMkLst>
        </pc:graphicFrameChg>
      </pc:sldChg>
      <pc:sldChg chg="modSp">
        <pc:chgData name="Kathy Moczerniak" userId="482eff44a8730993" providerId="LiveId" clId="{A05B6622-3A75-4BA1-BAE4-1799DFF46803}" dt="2021-09-20T18:00:03.471" v="14" actId="20577"/>
        <pc:sldMkLst>
          <pc:docMk/>
          <pc:sldMk cId="1490562353" sldId="1597"/>
        </pc:sldMkLst>
        <pc:graphicFrameChg chg="mod">
          <ac:chgData name="Kathy Moczerniak" userId="482eff44a8730993" providerId="LiveId" clId="{A05B6622-3A75-4BA1-BAE4-1799DFF46803}" dt="2021-09-20T18:00:03.471" v="14" actId="20577"/>
          <ac:graphicFrameMkLst>
            <pc:docMk/>
            <pc:sldMk cId="1490562353" sldId="1597"/>
            <ac:graphicFrameMk id="4" creationId="{7FB4CCC0-628A-4F21-8D1E-91D2F1F911E2}"/>
          </ac:graphicFrameMkLst>
        </pc:graphicFrameChg>
      </pc:sldChg>
      <pc:sldChg chg="modSp">
        <pc:chgData name="Kathy Moczerniak" userId="482eff44a8730993" providerId="LiveId" clId="{A05B6622-3A75-4BA1-BAE4-1799DFF46803}" dt="2021-09-20T18:02:14.694" v="15" actId="20577"/>
        <pc:sldMkLst>
          <pc:docMk/>
          <pc:sldMk cId="3083153243" sldId="1599"/>
        </pc:sldMkLst>
        <pc:graphicFrameChg chg="mod">
          <ac:chgData name="Kathy Moczerniak" userId="482eff44a8730993" providerId="LiveId" clId="{A05B6622-3A75-4BA1-BAE4-1799DFF46803}" dt="2021-09-20T18:02:14.694" v="15" actId="20577"/>
          <ac:graphicFrameMkLst>
            <pc:docMk/>
            <pc:sldMk cId="3083153243" sldId="1599"/>
            <ac:graphicFrameMk id="4" creationId="{B72BCF90-B5C0-48F2-A92F-4A928EB977EE}"/>
          </ac:graphicFrameMkLst>
        </pc:graphicFrameChg>
      </pc:sldChg>
      <pc:sldChg chg="modSp">
        <pc:chgData name="Kathy Moczerniak" userId="482eff44a8730993" providerId="LiveId" clId="{A05B6622-3A75-4BA1-BAE4-1799DFF46803}" dt="2021-09-20T18:04:01.179" v="25" actId="20577"/>
        <pc:sldMkLst>
          <pc:docMk/>
          <pc:sldMk cId="2338954548" sldId="1600"/>
        </pc:sldMkLst>
        <pc:graphicFrameChg chg="mod">
          <ac:chgData name="Kathy Moczerniak" userId="482eff44a8730993" providerId="LiveId" clId="{A05B6622-3A75-4BA1-BAE4-1799DFF46803}" dt="2021-09-20T18:04:01.179" v="25" actId="20577"/>
          <ac:graphicFrameMkLst>
            <pc:docMk/>
            <pc:sldMk cId="2338954548" sldId="1600"/>
            <ac:graphicFrameMk id="4" creationId="{B72BCF90-B5C0-48F2-A92F-4A928EB977EE}"/>
          </ac:graphicFrameMkLst>
        </pc:graphicFrameChg>
      </pc:sldChg>
      <pc:sldChg chg="modSp">
        <pc:chgData name="Kathy Moczerniak" userId="482eff44a8730993" providerId="LiveId" clId="{A05B6622-3A75-4BA1-BAE4-1799DFF46803}" dt="2021-09-20T18:04:26.972" v="27" actId="20577"/>
        <pc:sldMkLst>
          <pc:docMk/>
          <pc:sldMk cId="3714163594" sldId="1601"/>
        </pc:sldMkLst>
        <pc:graphicFrameChg chg="mod">
          <ac:chgData name="Kathy Moczerniak" userId="482eff44a8730993" providerId="LiveId" clId="{A05B6622-3A75-4BA1-BAE4-1799DFF46803}" dt="2021-09-20T18:04:26.972" v="27" actId="20577"/>
          <ac:graphicFrameMkLst>
            <pc:docMk/>
            <pc:sldMk cId="3714163594" sldId="1601"/>
            <ac:graphicFrameMk id="4" creationId="{B72BCF90-B5C0-48F2-A92F-4A928EB977EE}"/>
          </ac:graphicFrameMkLst>
        </pc:graphicFrameChg>
      </pc:sldChg>
      <pc:sldChg chg="modSp">
        <pc:chgData name="Kathy Moczerniak" userId="482eff44a8730993" providerId="LiveId" clId="{A05B6622-3A75-4BA1-BAE4-1799DFF46803}" dt="2021-09-20T18:05:55.290" v="29" actId="20577"/>
        <pc:sldMkLst>
          <pc:docMk/>
          <pc:sldMk cId="4293062885" sldId="1602"/>
        </pc:sldMkLst>
        <pc:graphicFrameChg chg="mod">
          <ac:chgData name="Kathy Moczerniak" userId="482eff44a8730993" providerId="LiveId" clId="{A05B6622-3A75-4BA1-BAE4-1799DFF46803}" dt="2021-09-20T18:05:55.290" v="29" actId="20577"/>
          <ac:graphicFrameMkLst>
            <pc:docMk/>
            <pc:sldMk cId="4293062885" sldId="1602"/>
            <ac:graphicFrameMk id="4" creationId="{B72BCF90-B5C0-48F2-A92F-4A928EB977EE}"/>
          </ac:graphicFrameMkLst>
        </pc:graphicFrameChg>
      </pc:sldChg>
      <pc:sldChg chg="modSp mod">
        <pc:chgData name="Kathy Moczerniak" userId="482eff44a8730993" providerId="LiveId" clId="{A05B6622-3A75-4BA1-BAE4-1799DFF46803}" dt="2021-09-20T18:07:48.202" v="30" actId="20577"/>
        <pc:sldMkLst>
          <pc:docMk/>
          <pc:sldMk cId="13290802" sldId="1603"/>
        </pc:sldMkLst>
        <pc:spChg chg="mod">
          <ac:chgData name="Kathy Moczerniak" userId="482eff44a8730993" providerId="LiveId" clId="{A05B6622-3A75-4BA1-BAE4-1799DFF46803}" dt="2021-09-20T18:07:48.202" v="30" actId="20577"/>
          <ac:spMkLst>
            <pc:docMk/>
            <pc:sldMk cId="13290802" sldId="1603"/>
            <ac:spMk id="3" creationId="{04806BA5-C3CE-436F-8EAD-3213A50FE70D}"/>
          </ac:spMkLst>
        </pc:spChg>
      </pc:sldChg>
    </pc:docChg>
  </pc:docChgLst>
</pc:chgInfo>
</file>

<file path=ppt/diagrams/_rels/data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9FA52-DB64-4FEA-BAD4-AD38ED16563D}"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FA5A643C-F7CD-42B9-B0A4-03C7934A1C0B}">
      <dgm:prSet phldrT="[Text]" custT="1"/>
      <dgm:spPr/>
      <dgm:t>
        <a:bodyPr/>
        <a:lstStyle/>
        <a:p>
          <a:r>
            <a:rPr lang="en-US" sz="2400" dirty="0">
              <a:latin typeface="Arial" panose="020B0604020202020204" pitchFamily="34" charset="0"/>
              <a:cs typeface="Arial" panose="020B0604020202020204" pitchFamily="34" charset="0"/>
            </a:rPr>
            <a:t>Organizations build security</a:t>
          </a:r>
        </a:p>
      </dgm:t>
    </dgm:pt>
    <dgm:pt modelId="{4A73C43D-6C86-4420-8CA5-1602E41685E8}" type="parTrans" cxnId="{F15ABFF3-4CDD-4BA5-8EB5-AB1733A160E3}">
      <dgm:prSet/>
      <dgm:spPr/>
      <dgm:t>
        <a:bodyPr/>
        <a:lstStyle/>
        <a:p>
          <a:endParaRPr lang="en-US" sz="2400"/>
        </a:p>
      </dgm:t>
    </dgm:pt>
    <dgm:pt modelId="{E9B009BA-63A9-42E3-BCF0-98F7CEB7B32A}" type="sibTrans" cxnId="{F15ABFF3-4CDD-4BA5-8EB5-AB1733A160E3}">
      <dgm:prSet/>
      <dgm:spPr/>
      <dgm:t>
        <a:bodyPr/>
        <a:lstStyle/>
        <a:p>
          <a:endParaRPr lang="en-US" sz="2400"/>
        </a:p>
      </dgm:t>
    </dgm:pt>
    <dgm:pt modelId="{93ACE2B4-2622-4493-8142-A57453B0DF08}">
      <dgm:prSet phldrT="[Text]" custT="1"/>
      <dgm:spPr/>
      <dgm:t>
        <a:bodyPr/>
        <a:lstStyle/>
        <a:p>
          <a:r>
            <a:rPr lang="en-US" sz="2400" dirty="0">
              <a:latin typeface="Arial" panose="020B0604020202020204" pitchFamily="34" charset="0"/>
              <a:cs typeface="Arial" panose="020B0604020202020204" pitchFamily="34" charset="0"/>
            </a:rPr>
            <a:t>Humans undermine security</a:t>
          </a:r>
        </a:p>
      </dgm:t>
    </dgm:pt>
    <dgm:pt modelId="{1E229752-072B-4E13-8B32-647B4D93FBD6}" type="parTrans" cxnId="{3E1FC510-D617-418E-83AE-583E9E2A9A37}">
      <dgm:prSet/>
      <dgm:spPr/>
      <dgm:t>
        <a:bodyPr/>
        <a:lstStyle/>
        <a:p>
          <a:endParaRPr lang="en-US" sz="2400"/>
        </a:p>
      </dgm:t>
    </dgm:pt>
    <dgm:pt modelId="{3C12609D-17A7-4234-95A9-F6C966F9F35A}" type="sibTrans" cxnId="{3E1FC510-D617-418E-83AE-583E9E2A9A37}">
      <dgm:prSet/>
      <dgm:spPr/>
      <dgm:t>
        <a:bodyPr/>
        <a:lstStyle/>
        <a:p>
          <a:endParaRPr lang="en-US" sz="2400"/>
        </a:p>
      </dgm:t>
    </dgm:pt>
    <dgm:pt modelId="{4F6F5DE0-4212-497B-BD29-DFFAB6BE7A31}" type="pres">
      <dgm:prSet presAssocID="{D4D9FA52-DB64-4FEA-BAD4-AD38ED16563D}" presName="compositeShape" presStyleCnt="0">
        <dgm:presLayoutVars>
          <dgm:chMax val="2"/>
          <dgm:dir/>
          <dgm:resizeHandles val="exact"/>
        </dgm:presLayoutVars>
      </dgm:prSet>
      <dgm:spPr/>
    </dgm:pt>
    <dgm:pt modelId="{1566513A-155A-4774-859F-2AAF2FF730C8}" type="pres">
      <dgm:prSet presAssocID="{D4D9FA52-DB64-4FEA-BAD4-AD38ED16563D}" presName="divider" presStyleLbl="fgShp" presStyleIdx="0" presStyleCnt="1"/>
      <dgm:spPr>
        <a:solidFill>
          <a:schemeClr val="bg2">
            <a:lumMod val="95000"/>
          </a:schemeClr>
        </a:solidFill>
      </dgm:spPr>
    </dgm:pt>
    <dgm:pt modelId="{CCEBA7E6-A77C-408A-BA3B-A7175DB401C0}" type="pres">
      <dgm:prSet presAssocID="{FA5A643C-F7CD-42B9-B0A4-03C7934A1C0B}" presName="downArrow" presStyleLbl="node1" presStyleIdx="0" presStyleCnt="2"/>
      <dgm:spPr>
        <a:solidFill>
          <a:schemeClr val="accent3">
            <a:lumMod val="60000"/>
            <a:lumOff val="40000"/>
          </a:schemeClr>
        </a:solidFill>
      </dgm:spPr>
    </dgm:pt>
    <dgm:pt modelId="{74F8816C-E525-4A5A-8EA8-794A12D62CA9}" type="pres">
      <dgm:prSet presAssocID="{FA5A643C-F7CD-42B9-B0A4-03C7934A1C0B}" presName="downArrowText" presStyleLbl="revTx" presStyleIdx="0" presStyleCnt="2">
        <dgm:presLayoutVars>
          <dgm:bulletEnabled val="1"/>
        </dgm:presLayoutVars>
      </dgm:prSet>
      <dgm:spPr/>
    </dgm:pt>
    <dgm:pt modelId="{DAD6CC30-F78C-413A-BE93-6AB767238978}" type="pres">
      <dgm:prSet presAssocID="{93ACE2B4-2622-4493-8142-A57453B0DF08}" presName="upArrow" presStyleLbl="node1" presStyleIdx="1" presStyleCnt="2"/>
      <dgm:spPr>
        <a:solidFill>
          <a:schemeClr val="accent3">
            <a:lumMod val="60000"/>
            <a:lumOff val="40000"/>
          </a:schemeClr>
        </a:solidFill>
      </dgm:spPr>
    </dgm:pt>
    <dgm:pt modelId="{F69AE5A0-0B7A-422D-84BF-51F1B7E62C02}" type="pres">
      <dgm:prSet presAssocID="{93ACE2B4-2622-4493-8142-A57453B0DF08}" presName="upArrowText" presStyleLbl="revTx" presStyleIdx="1" presStyleCnt="2">
        <dgm:presLayoutVars>
          <dgm:bulletEnabled val="1"/>
        </dgm:presLayoutVars>
      </dgm:prSet>
      <dgm:spPr/>
    </dgm:pt>
  </dgm:ptLst>
  <dgm:cxnLst>
    <dgm:cxn modelId="{3E1FC510-D617-418E-83AE-583E9E2A9A37}" srcId="{D4D9FA52-DB64-4FEA-BAD4-AD38ED16563D}" destId="{93ACE2B4-2622-4493-8142-A57453B0DF08}" srcOrd="1" destOrd="0" parTransId="{1E229752-072B-4E13-8B32-647B4D93FBD6}" sibTransId="{3C12609D-17A7-4234-95A9-F6C966F9F35A}"/>
    <dgm:cxn modelId="{2803A222-F6F7-4030-9CD1-C25A483BBD0F}" type="presOf" srcId="{D4D9FA52-DB64-4FEA-BAD4-AD38ED16563D}" destId="{4F6F5DE0-4212-497B-BD29-DFFAB6BE7A31}" srcOrd="0" destOrd="0" presId="urn:microsoft.com/office/officeart/2005/8/layout/arrow3"/>
    <dgm:cxn modelId="{138C5633-36D7-4DED-BD7F-321F119552BC}" type="presOf" srcId="{93ACE2B4-2622-4493-8142-A57453B0DF08}" destId="{F69AE5A0-0B7A-422D-84BF-51F1B7E62C02}" srcOrd="0" destOrd="0" presId="urn:microsoft.com/office/officeart/2005/8/layout/arrow3"/>
    <dgm:cxn modelId="{EA682046-9044-4B50-8D4E-AAFD4771D262}" type="presOf" srcId="{FA5A643C-F7CD-42B9-B0A4-03C7934A1C0B}" destId="{74F8816C-E525-4A5A-8EA8-794A12D62CA9}" srcOrd="0" destOrd="0" presId="urn:microsoft.com/office/officeart/2005/8/layout/arrow3"/>
    <dgm:cxn modelId="{F15ABFF3-4CDD-4BA5-8EB5-AB1733A160E3}" srcId="{D4D9FA52-DB64-4FEA-BAD4-AD38ED16563D}" destId="{FA5A643C-F7CD-42B9-B0A4-03C7934A1C0B}" srcOrd="0" destOrd="0" parTransId="{4A73C43D-6C86-4420-8CA5-1602E41685E8}" sibTransId="{E9B009BA-63A9-42E3-BCF0-98F7CEB7B32A}"/>
    <dgm:cxn modelId="{B7A3D5EE-589A-4FCE-89FD-B1EDC69B4741}" type="presParOf" srcId="{4F6F5DE0-4212-497B-BD29-DFFAB6BE7A31}" destId="{1566513A-155A-4774-859F-2AAF2FF730C8}" srcOrd="0" destOrd="0" presId="urn:microsoft.com/office/officeart/2005/8/layout/arrow3"/>
    <dgm:cxn modelId="{A9829041-FAAB-421C-A707-B79C61D08F5A}" type="presParOf" srcId="{4F6F5DE0-4212-497B-BD29-DFFAB6BE7A31}" destId="{CCEBA7E6-A77C-408A-BA3B-A7175DB401C0}" srcOrd="1" destOrd="0" presId="urn:microsoft.com/office/officeart/2005/8/layout/arrow3"/>
    <dgm:cxn modelId="{86CBD400-5AF5-493E-B029-8EDF89DE42C9}" type="presParOf" srcId="{4F6F5DE0-4212-497B-BD29-DFFAB6BE7A31}" destId="{74F8816C-E525-4A5A-8EA8-794A12D62CA9}" srcOrd="2" destOrd="0" presId="urn:microsoft.com/office/officeart/2005/8/layout/arrow3"/>
    <dgm:cxn modelId="{A5E2466F-2170-4A93-85D7-D0B0D1222B7C}" type="presParOf" srcId="{4F6F5DE0-4212-497B-BD29-DFFAB6BE7A31}" destId="{DAD6CC30-F78C-413A-BE93-6AB767238978}" srcOrd="3" destOrd="0" presId="urn:microsoft.com/office/officeart/2005/8/layout/arrow3"/>
    <dgm:cxn modelId="{E5CED942-9D10-42C3-8473-922444C03869}" type="presParOf" srcId="{4F6F5DE0-4212-497B-BD29-DFFAB6BE7A31}" destId="{F69AE5A0-0B7A-422D-84BF-51F1B7E62C02}"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DF3FF2-BC8F-4D3B-827C-F8FA6C81CCF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57689F7-B7C2-4735-BEF7-BB26EFBBCC07}">
      <dgm:prSet custT="1"/>
      <dgm:spPr>
        <a:solidFill>
          <a:schemeClr val="accent3">
            <a:lumMod val="40000"/>
            <a:lumOff val="60000"/>
          </a:schemeClr>
        </a:solidFill>
        <a:ln>
          <a:noFill/>
        </a:ln>
      </dgm:spPr>
      <dgm:t>
        <a:bodyPr/>
        <a:lstStyle/>
        <a:p>
          <a:r>
            <a:rPr lang="en-US" sz="2400" dirty="0">
              <a:solidFill>
                <a:srgbClr val="3C4743"/>
              </a:solidFill>
              <a:latin typeface="Arial" panose="020B0604020202020204" pitchFamily="34" charset="0"/>
              <a:cs typeface="Arial" panose="020B0604020202020204" pitchFamily="34" charset="0"/>
            </a:rPr>
            <a:t>Security awareness and education</a:t>
          </a:r>
        </a:p>
      </dgm:t>
    </dgm:pt>
    <dgm:pt modelId="{EF2FB0AB-A3A8-43B3-A7A1-A26D94A1D9BE}" type="parTrans" cxnId="{A969FA4D-F666-47DD-97CF-1705DBCB22A9}">
      <dgm:prSet/>
      <dgm:spPr/>
      <dgm:t>
        <a:bodyPr/>
        <a:lstStyle/>
        <a:p>
          <a:endParaRPr lang="en-US"/>
        </a:p>
      </dgm:t>
    </dgm:pt>
    <dgm:pt modelId="{929C21FB-E93D-4001-9400-1F0C68BE67A5}" type="sibTrans" cxnId="{A969FA4D-F666-47DD-97CF-1705DBCB22A9}">
      <dgm:prSet/>
      <dgm:spPr/>
      <dgm:t>
        <a:bodyPr/>
        <a:lstStyle/>
        <a:p>
          <a:endParaRPr lang="en-US"/>
        </a:p>
      </dgm:t>
    </dgm:pt>
    <dgm:pt modelId="{CF0CDFA0-401D-494D-84C5-0D45DD619408}">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Primary and most effective defense against social engineering attacks</a:t>
          </a:r>
        </a:p>
      </dgm:t>
    </dgm:pt>
    <dgm:pt modelId="{B5556F6F-628C-426F-AAF8-E91D2DF814AB}" type="parTrans" cxnId="{AA50E095-9A10-4CF0-A60D-0FAA08B8EDFC}">
      <dgm:prSet/>
      <dgm:spPr/>
      <dgm:t>
        <a:bodyPr/>
        <a:lstStyle/>
        <a:p>
          <a:endParaRPr lang="en-US"/>
        </a:p>
      </dgm:t>
    </dgm:pt>
    <dgm:pt modelId="{B728ED6B-4461-4491-BD26-E88379D0FE61}" type="sibTrans" cxnId="{AA50E095-9A10-4CF0-A60D-0FAA08B8EDFC}">
      <dgm:prSet/>
      <dgm:spPr/>
      <dgm:t>
        <a:bodyPr/>
        <a:lstStyle/>
        <a:p>
          <a:endParaRPr lang="en-US"/>
        </a:p>
      </dgm:t>
    </dgm:pt>
    <dgm:pt modelId="{76A80649-BA5F-4852-B96E-1ED29CCD5AD7}">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Users must understand the tools of the social engineer and learn to recognize when attacks are underway.</a:t>
          </a:r>
        </a:p>
      </dgm:t>
    </dgm:pt>
    <dgm:pt modelId="{5D02AAD9-96ED-4498-9271-42468F062E2D}" type="parTrans" cxnId="{33645F3E-131A-473D-A854-6F58C15DCB1B}">
      <dgm:prSet/>
      <dgm:spPr/>
      <dgm:t>
        <a:bodyPr/>
        <a:lstStyle/>
        <a:p>
          <a:endParaRPr lang="en-US"/>
        </a:p>
      </dgm:t>
    </dgm:pt>
    <dgm:pt modelId="{B5218146-A48B-4BD7-B838-5C33EF67F183}" type="sibTrans" cxnId="{33645F3E-131A-473D-A854-6F58C15DCB1B}">
      <dgm:prSet/>
      <dgm:spPr/>
      <dgm:t>
        <a:bodyPr/>
        <a:lstStyle/>
        <a:p>
          <a:endParaRPr lang="en-US"/>
        </a:p>
      </dgm:t>
    </dgm:pt>
    <dgm:pt modelId="{2CAA201E-05AA-42CC-A40B-544A52DEE194}">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Train using specific examples and several forms:</a:t>
          </a:r>
        </a:p>
      </dgm:t>
    </dgm:pt>
    <dgm:pt modelId="{33F53B5B-7CA4-422E-9026-569F3146A49F}" type="parTrans" cxnId="{3472E4CA-13E8-4100-A868-B8686D2AB06B}">
      <dgm:prSet/>
      <dgm:spPr/>
      <dgm:t>
        <a:bodyPr/>
        <a:lstStyle/>
        <a:p>
          <a:endParaRPr lang="en-US"/>
        </a:p>
      </dgm:t>
    </dgm:pt>
    <dgm:pt modelId="{ED9FD022-ABCE-40A2-8AB1-B260B745456F}" type="sibTrans" cxnId="{3472E4CA-13E8-4100-A868-B8686D2AB06B}">
      <dgm:prSet/>
      <dgm:spPr/>
      <dgm:t>
        <a:bodyPr/>
        <a:lstStyle/>
        <a:p>
          <a:endParaRPr lang="en-US"/>
        </a:p>
      </dgm:t>
    </dgm:pt>
    <dgm:pt modelId="{7C3B58D1-1D03-4ADD-AF63-E90FD401142B}">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Initial training to introduce users to the concepts of social engineering</a:t>
          </a:r>
        </a:p>
      </dgm:t>
    </dgm:pt>
    <dgm:pt modelId="{4BE29547-BFFD-411F-9028-00C14991F0B0}" type="parTrans" cxnId="{C28BB889-49AD-4709-BB58-EB78C7D0733D}">
      <dgm:prSet/>
      <dgm:spPr/>
      <dgm:t>
        <a:bodyPr/>
        <a:lstStyle/>
        <a:p>
          <a:endParaRPr lang="en-US"/>
        </a:p>
      </dgm:t>
    </dgm:pt>
    <dgm:pt modelId="{B29C12C5-8CB2-4A2B-87E2-1E31632BDF39}" type="sibTrans" cxnId="{C28BB889-49AD-4709-BB58-EB78C7D0733D}">
      <dgm:prSet/>
      <dgm:spPr/>
      <dgm:t>
        <a:bodyPr/>
        <a:lstStyle/>
        <a:p>
          <a:endParaRPr lang="en-US"/>
        </a:p>
      </dgm:t>
    </dgm:pt>
    <dgm:pt modelId="{4F5E75B2-0F28-4101-B489-4555EF76D48A}">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Refresher training periodically to remind users of lessons learned</a:t>
          </a:r>
        </a:p>
      </dgm:t>
    </dgm:pt>
    <dgm:pt modelId="{052D4702-A849-4906-BDFF-83FDF8914039}" type="parTrans" cxnId="{F3BE5857-69F0-4243-A15B-5823BCADD404}">
      <dgm:prSet/>
      <dgm:spPr/>
      <dgm:t>
        <a:bodyPr/>
        <a:lstStyle/>
        <a:p>
          <a:endParaRPr lang="en-US"/>
        </a:p>
      </dgm:t>
    </dgm:pt>
    <dgm:pt modelId="{0B4F9FC1-E867-483F-A62E-E2464051D4E6}" type="sibTrans" cxnId="{F3BE5857-69F0-4243-A15B-5823BCADD404}">
      <dgm:prSet/>
      <dgm:spPr/>
      <dgm:t>
        <a:bodyPr/>
        <a:lstStyle/>
        <a:p>
          <a:endParaRPr lang="en-US"/>
        </a:p>
      </dgm:t>
    </dgm:pt>
    <dgm:pt modelId="{35E5A269-0888-43C3-827D-ABD5059BA562}">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Ongoing awareness programs to keep social engineering at the top of users’ minds</a:t>
          </a:r>
        </a:p>
      </dgm:t>
    </dgm:pt>
    <dgm:pt modelId="{B8FDDE14-6AD8-4B35-B83E-6755729DB951}" type="parTrans" cxnId="{6F6F8829-F7C5-415B-B248-778C8F2409BD}">
      <dgm:prSet/>
      <dgm:spPr/>
      <dgm:t>
        <a:bodyPr/>
        <a:lstStyle/>
        <a:p>
          <a:endParaRPr lang="en-US"/>
        </a:p>
      </dgm:t>
    </dgm:pt>
    <dgm:pt modelId="{9A40F192-E6BB-45BC-BE79-4276F9D2FD76}" type="sibTrans" cxnId="{6F6F8829-F7C5-415B-B248-778C8F2409BD}">
      <dgm:prSet/>
      <dgm:spPr/>
      <dgm:t>
        <a:bodyPr/>
        <a:lstStyle/>
        <a:p>
          <a:endParaRPr lang="en-US"/>
        </a:p>
      </dgm:t>
    </dgm:pt>
    <dgm:pt modelId="{01128DAE-F367-4DA7-B378-94E233B6575F}" type="pres">
      <dgm:prSet presAssocID="{A3DF3FF2-BC8F-4D3B-827C-F8FA6C81CCF1}" presName="Name0" presStyleCnt="0">
        <dgm:presLayoutVars>
          <dgm:dir/>
          <dgm:animLvl val="lvl"/>
          <dgm:resizeHandles val="exact"/>
        </dgm:presLayoutVars>
      </dgm:prSet>
      <dgm:spPr/>
    </dgm:pt>
    <dgm:pt modelId="{9AD4AB01-82D4-48B8-A798-FB7908F5636C}" type="pres">
      <dgm:prSet presAssocID="{B57689F7-B7C2-4735-BEF7-BB26EFBBCC07}" presName="composite" presStyleCnt="0"/>
      <dgm:spPr/>
    </dgm:pt>
    <dgm:pt modelId="{BF1CB1D1-E160-4447-8CE8-67EBEA8B9F7E}" type="pres">
      <dgm:prSet presAssocID="{B57689F7-B7C2-4735-BEF7-BB26EFBBCC07}" presName="parTx" presStyleLbl="alignNode1" presStyleIdx="0" presStyleCnt="1">
        <dgm:presLayoutVars>
          <dgm:chMax val="0"/>
          <dgm:chPref val="0"/>
          <dgm:bulletEnabled val="1"/>
        </dgm:presLayoutVars>
      </dgm:prSet>
      <dgm:spPr/>
    </dgm:pt>
    <dgm:pt modelId="{CF0AA7E8-3FE2-412D-A512-789B22AD658D}" type="pres">
      <dgm:prSet presAssocID="{B57689F7-B7C2-4735-BEF7-BB26EFBBCC07}" presName="desTx" presStyleLbl="alignAccFollowNode1" presStyleIdx="0" presStyleCnt="1">
        <dgm:presLayoutVars>
          <dgm:bulletEnabled val="1"/>
        </dgm:presLayoutVars>
      </dgm:prSet>
      <dgm:spPr/>
    </dgm:pt>
  </dgm:ptLst>
  <dgm:cxnLst>
    <dgm:cxn modelId="{6F6F8829-F7C5-415B-B248-778C8F2409BD}" srcId="{2CAA201E-05AA-42CC-A40B-544A52DEE194}" destId="{35E5A269-0888-43C3-827D-ABD5059BA562}" srcOrd="2" destOrd="0" parTransId="{B8FDDE14-6AD8-4B35-B83E-6755729DB951}" sibTransId="{9A40F192-E6BB-45BC-BE79-4276F9D2FD76}"/>
    <dgm:cxn modelId="{33645F3E-131A-473D-A854-6F58C15DCB1B}" srcId="{B57689F7-B7C2-4735-BEF7-BB26EFBBCC07}" destId="{76A80649-BA5F-4852-B96E-1ED29CCD5AD7}" srcOrd="1" destOrd="0" parTransId="{5D02AAD9-96ED-4498-9271-42468F062E2D}" sibTransId="{B5218146-A48B-4BD7-B838-5C33EF67F183}"/>
    <dgm:cxn modelId="{C2FC0444-D80B-4461-B9E8-B57D2DCF780B}" type="presOf" srcId="{4F5E75B2-0F28-4101-B489-4555EF76D48A}" destId="{CF0AA7E8-3FE2-412D-A512-789B22AD658D}" srcOrd="0" destOrd="4" presId="urn:microsoft.com/office/officeart/2005/8/layout/hList1"/>
    <dgm:cxn modelId="{A969FA4D-F666-47DD-97CF-1705DBCB22A9}" srcId="{A3DF3FF2-BC8F-4D3B-827C-F8FA6C81CCF1}" destId="{B57689F7-B7C2-4735-BEF7-BB26EFBBCC07}" srcOrd="0" destOrd="0" parTransId="{EF2FB0AB-A3A8-43B3-A7A1-A26D94A1D9BE}" sibTransId="{929C21FB-E93D-4001-9400-1F0C68BE67A5}"/>
    <dgm:cxn modelId="{F3BE5857-69F0-4243-A15B-5823BCADD404}" srcId="{2CAA201E-05AA-42CC-A40B-544A52DEE194}" destId="{4F5E75B2-0F28-4101-B489-4555EF76D48A}" srcOrd="1" destOrd="0" parTransId="{052D4702-A849-4906-BDFF-83FDF8914039}" sibTransId="{0B4F9FC1-E867-483F-A62E-E2464051D4E6}"/>
    <dgm:cxn modelId="{B6837864-E74A-4FE5-AFEA-D925B6F20DDA}" type="presOf" srcId="{CF0CDFA0-401D-494D-84C5-0D45DD619408}" destId="{CF0AA7E8-3FE2-412D-A512-789B22AD658D}" srcOrd="0" destOrd="0" presId="urn:microsoft.com/office/officeart/2005/8/layout/hList1"/>
    <dgm:cxn modelId="{47A8C567-90E8-4E83-ABF2-8A5DEB4AB884}" type="presOf" srcId="{B57689F7-B7C2-4735-BEF7-BB26EFBBCC07}" destId="{BF1CB1D1-E160-4447-8CE8-67EBEA8B9F7E}" srcOrd="0" destOrd="0" presId="urn:microsoft.com/office/officeart/2005/8/layout/hList1"/>
    <dgm:cxn modelId="{C28BB889-49AD-4709-BB58-EB78C7D0733D}" srcId="{2CAA201E-05AA-42CC-A40B-544A52DEE194}" destId="{7C3B58D1-1D03-4ADD-AF63-E90FD401142B}" srcOrd="0" destOrd="0" parTransId="{4BE29547-BFFD-411F-9028-00C14991F0B0}" sibTransId="{B29C12C5-8CB2-4A2B-87E2-1E31632BDF39}"/>
    <dgm:cxn modelId="{AC4EA595-7870-4DF5-A6C4-594C37DBDC82}" type="presOf" srcId="{35E5A269-0888-43C3-827D-ABD5059BA562}" destId="{CF0AA7E8-3FE2-412D-A512-789B22AD658D}" srcOrd="0" destOrd="5" presId="urn:microsoft.com/office/officeart/2005/8/layout/hList1"/>
    <dgm:cxn modelId="{AA50E095-9A10-4CF0-A60D-0FAA08B8EDFC}" srcId="{B57689F7-B7C2-4735-BEF7-BB26EFBBCC07}" destId="{CF0CDFA0-401D-494D-84C5-0D45DD619408}" srcOrd="0" destOrd="0" parTransId="{B5556F6F-628C-426F-AAF8-E91D2DF814AB}" sibTransId="{B728ED6B-4461-4491-BD26-E88379D0FE61}"/>
    <dgm:cxn modelId="{7F4BBDA2-C73C-465E-8E27-F3ABF3764716}" type="presOf" srcId="{76A80649-BA5F-4852-B96E-1ED29CCD5AD7}" destId="{CF0AA7E8-3FE2-412D-A512-789B22AD658D}" srcOrd="0" destOrd="1" presId="urn:microsoft.com/office/officeart/2005/8/layout/hList1"/>
    <dgm:cxn modelId="{CFA35CAE-B12B-496F-854A-DB2580012320}" type="presOf" srcId="{2CAA201E-05AA-42CC-A40B-544A52DEE194}" destId="{CF0AA7E8-3FE2-412D-A512-789B22AD658D}" srcOrd="0" destOrd="2" presId="urn:microsoft.com/office/officeart/2005/8/layout/hList1"/>
    <dgm:cxn modelId="{3472E4CA-13E8-4100-A868-B8686D2AB06B}" srcId="{B57689F7-B7C2-4735-BEF7-BB26EFBBCC07}" destId="{2CAA201E-05AA-42CC-A40B-544A52DEE194}" srcOrd="2" destOrd="0" parTransId="{33F53B5B-7CA4-422E-9026-569F3146A49F}" sibTransId="{ED9FD022-ABCE-40A2-8AB1-B260B745456F}"/>
    <dgm:cxn modelId="{CEC0B0CC-1864-4119-80BC-2C630A974E56}" type="presOf" srcId="{A3DF3FF2-BC8F-4D3B-827C-F8FA6C81CCF1}" destId="{01128DAE-F367-4DA7-B378-94E233B6575F}" srcOrd="0" destOrd="0" presId="urn:microsoft.com/office/officeart/2005/8/layout/hList1"/>
    <dgm:cxn modelId="{D71473E1-D196-47DD-A2CA-E03BB83DA26B}" type="presOf" srcId="{7C3B58D1-1D03-4ADD-AF63-E90FD401142B}" destId="{CF0AA7E8-3FE2-412D-A512-789B22AD658D}" srcOrd="0" destOrd="3" presId="urn:microsoft.com/office/officeart/2005/8/layout/hList1"/>
    <dgm:cxn modelId="{262129E0-487C-4705-BF1E-01F5EB901134}" type="presParOf" srcId="{01128DAE-F367-4DA7-B378-94E233B6575F}" destId="{9AD4AB01-82D4-48B8-A798-FB7908F5636C}" srcOrd="0" destOrd="0" presId="urn:microsoft.com/office/officeart/2005/8/layout/hList1"/>
    <dgm:cxn modelId="{0FF1F6A2-A18C-442E-98BA-C0BB7E2F4C71}" type="presParOf" srcId="{9AD4AB01-82D4-48B8-A798-FB7908F5636C}" destId="{BF1CB1D1-E160-4447-8CE8-67EBEA8B9F7E}" srcOrd="0" destOrd="0" presId="urn:microsoft.com/office/officeart/2005/8/layout/hList1"/>
    <dgm:cxn modelId="{259FCCA2-9BA1-48A7-BC50-1AD68EFFEC3F}" type="presParOf" srcId="{9AD4AB01-82D4-48B8-A798-FB7908F5636C}" destId="{CF0AA7E8-3FE2-412D-A512-789B22AD65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DF3FF2-BC8F-4D3B-827C-F8FA6C81CCF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57689F7-B7C2-4735-BEF7-BB26EFBBCC07}">
      <dgm:prSet custT="1"/>
      <dgm:spPr>
        <a:solidFill>
          <a:schemeClr val="accent3">
            <a:lumMod val="40000"/>
            <a:lumOff val="60000"/>
          </a:schemeClr>
        </a:solidFill>
        <a:ln>
          <a:noFill/>
        </a:ln>
      </dgm:spPr>
      <dgm:t>
        <a:bodyPr/>
        <a:lstStyle/>
        <a:p>
          <a:r>
            <a:rPr lang="en-US" sz="2400" dirty="0">
              <a:solidFill>
                <a:srgbClr val="3C4743"/>
              </a:solidFill>
              <a:latin typeface="Arial" panose="020B0604020202020204" pitchFamily="34" charset="0"/>
              <a:cs typeface="Arial" panose="020B0604020202020204" pitchFamily="34" charset="0"/>
            </a:rPr>
            <a:t>Incident reporting and response</a:t>
          </a:r>
        </a:p>
      </dgm:t>
    </dgm:pt>
    <dgm:pt modelId="{EF2FB0AB-A3A8-43B3-A7A1-A26D94A1D9BE}" type="parTrans" cxnId="{A969FA4D-F666-47DD-97CF-1705DBCB22A9}">
      <dgm:prSet/>
      <dgm:spPr/>
      <dgm:t>
        <a:bodyPr/>
        <a:lstStyle/>
        <a:p>
          <a:endParaRPr lang="en-US"/>
        </a:p>
      </dgm:t>
    </dgm:pt>
    <dgm:pt modelId="{929C21FB-E93D-4001-9400-1F0C68BE67A5}" type="sibTrans" cxnId="{A969FA4D-F666-47DD-97CF-1705DBCB22A9}">
      <dgm:prSet/>
      <dgm:spPr/>
      <dgm:t>
        <a:bodyPr/>
        <a:lstStyle/>
        <a:p>
          <a:endParaRPr lang="en-US"/>
        </a:p>
      </dgm:t>
    </dgm:pt>
    <dgm:pt modelId="{CF0CDFA0-401D-494D-84C5-0D45DD619408}">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Train users to report all suspected incidents of social engineering to appropriate authorities.</a:t>
          </a:r>
        </a:p>
      </dgm:t>
    </dgm:pt>
    <dgm:pt modelId="{B5556F6F-628C-426F-AAF8-E91D2DF814AB}" type="parTrans" cxnId="{AA50E095-9A10-4CF0-A60D-0FAA08B8EDFC}">
      <dgm:prSet/>
      <dgm:spPr/>
      <dgm:t>
        <a:bodyPr/>
        <a:lstStyle/>
        <a:p>
          <a:endParaRPr lang="en-US"/>
        </a:p>
      </dgm:t>
    </dgm:pt>
    <dgm:pt modelId="{B728ED6B-4461-4491-BD26-E88379D0FE61}" type="sibTrans" cxnId="{AA50E095-9A10-4CF0-A60D-0FAA08B8EDFC}">
      <dgm:prSet/>
      <dgm:spPr/>
      <dgm:t>
        <a:bodyPr/>
        <a:lstStyle/>
        <a:p>
          <a:endParaRPr lang="en-US"/>
        </a:p>
      </dgm:t>
    </dgm:pt>
    <dgm:pt modelId="{06D969D0-8F4B-4A6B-8AC1-A5A92349C92A}">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Reporting mechanisms should be easy to use and users should be thanked or rewarded for filing reports.</a:t>
          </a:r>
        </a:p>
      </dgm:t>
    </dgm:pt>
    <dgm:pt modelId="{4AA1B01D-5217-47C4-96FA-7CDFB973CF9B}" type="parTrans" cxnId="{D98A06B9-F00C-4AC4-9318-B460AB921EAF}">
      <dgm:prSet/>
      <dgm:spPr/>
      <dgm:t>
        <a:bodyPr/>
        <a:lstStyle/>
        <a:p>
          <a:endParaRPr lang="en-US"/>
        </a:p>
      </dgm:t>
    </dgm:pt>
    <dgm:pt modelId="{324C7EBA-CE31-43A5-A2E9-35E1246E7C5E}" type="sibTrans" cxnId="{D98A06B9-F00C-4AC4-9318-B460AB921EAF}">
      <dgm:prSet/>
      <dgm:spPr/>
      <dgm:t>
        <a:bodyPr/>
        <a:lstStyle/>
        <a:p>
          <a:endParaRPr lang="en-US"/>
        </a:p>
      </dgm:t>
    </dgm:pt>
    <dgm:pt modelId="{CF45A1E4-1A9A-4CA9-887F-F8C387C87115}">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If a social engineer is targeting one employee, it’s likely that other employees are also being targeted.</a:t>
          </a:r>
        </a:p>
      </dgm:t>
    </dgm:pt>
    <dgm:pt modelId="{E204424F-13E6-4D16-8B18-A127913E54ED}" type="parTrans" cxnId="{3E4BE607-CBE5-43B8-8C24-07575B0384EC}">
      <dgm:prSet/>
      <dgm:spPr/>
      <dgm:t>
        <a:bodyPr/>
        <a:lstStyle/>
        <a:p>
          <a:endParaRPr lang="en-US"/>
        </a:p>
      </dgm:t>
    </dgm:pt>
    <dgm:pt modelId="{92852E77-4A3D-43BA-A17A-6B0910006CF8}" type="sibTrans" cxnId="{3E4BE607-CBE5-43B8-8C24-07575B0384EC}">
      <dgm:prSet/>
      <dgm:spPr/>
      <dgm:t>
        <a:bodyPr/>
        <a:lstStyle/>
        <a:p>
          <a:endParaRPr lang="en-US"/>
        </a:p>
      </dgm:t>
    </dgm:pt>
    <dgm:pt modelId="{AD89F494-1738-4BF1-B81C-760EAF7ECFF2}">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Organization should communicate all reports of social engineering to security professionals and consider taking actions to block the attacker’s continued access to personnel.</a:t>
          </a:r>
        </a:p>
      </dgm:t>
    </dgm:pt>
    <dgm:pt modelId="{C819AA16-B386-48B5-9AAE-7FA9E4B34489}" type="parTrans" cxnId="{369CFBDC-7847-48CA-A708-3C45E735F853}">
      <dgm:prSet/>
      <dgm:spPr/>
      <dgm:t>
        <a:bodyPr/>
        <a:lstStyle/>
        <a:p>
          <a:endParaRPr lang="en-US"/>
        </a:p>
      </dgm:t>
    </dgm:pt>
    <dgm:pt modelId="{8B7B31F9-BAE1-4BF4-A8C0-B9716B652796}" type="sibTrans" cxnId="{369CFBDC-7847-48CA-A708-3C45E735F853}">
      <dgm:prSet/>
      <dgm:spPr/>
      <dgm:t>
        <a:bodyPr/>
        <a:lstStyle/>
        <a:p>
          <a:endParaRPr lang="en-US"/>
        </a:p>
      </dgm:t>
    </dgm:pt>
    <dgm:pt modelId="{01128DAE-F367-4DA7-B378-94E233B6575F}" type="pres">
      <dgm:prSet presAssocID="{A3DF3FF2-BC8F-4D3B-827C-F8FA6C81CCF1}" presName="Name0" presStyleCnt="0">
        <dgm:presLayoutVars>
          <dgm:dir/>
          <dgm:animLvl val="lvl"/>
          <dgm:resizeHandles val="exact"/>
        </dgm:presLayoutVars>
      </dgm:prSet>
      <dgm:spPr/>
    </dgm:pt>
    <dgm:pt modelId="{9AD4AB01-82D4-48B8-A798-FB7908F5636C}" type="pres">
      <dgm:prSet presAssocID="{B57689F7-B7C2-4735-BEF7-BB26EFBBCC07}" presName="composite" presStyleCnt="0"/>
      <dgm:spPr/>
    </dgm:pt>
    <dgm:pt modelId="{BF1CB1D1-E160-4447-8CE8-67EBEA8B9F7E}" type="pres">
      <dgm:prSet presAssocID="{B57689F7-B7C2-4735-BEF7-BB26EFBBCC07}" presName="parTx" presStyleLbl="alignNode1" presStyleIdx="0" presStyleCnt="1">
        <dgm:presLayoutVars>
          <dgm:chMax val="0"/>
          <dgm:chPref val="0"/>
          <dgm:bulletEnabled val="1"/>
        </dgm:presLayoutVars>
      </dgm:prSet>
      <dgm:spPr/>
    </dgm:pt>
    <dgm:pt modelId="{CF0AA7E8-3FE2-412D-A512-789B22AD658D}" type="pres">
      <dgm:prSet presAssocID="{B57689F7-B7C2-4735-BEF7-BB26EFBBCC07}" presName="desTx" presStyleLbl="alignAccFollowNode1" presStyleIdx="0" presStyleCnt="1">
        <dgm:presLayoutVars>
          <dgm:bulletEnabled val="1"/>
        </dgm:presLayoutVars>
      </dgm:prSet>
      <dgm:spPr/>
    </dgm:pt>
  </dgm:ptLst>
  <dgm:cxnLst>
    <dgm:cxn modelId="{3E4BE607-CBE5-43B8-8C24-07575B0384EC}" srcId="{B57689F7-B7C2-4735-BEF7-BB26EFBBCC07}" destId="{CF45A1E4-1A9A-4CA9-887F-F8C387C87115}" srcOrd="2" destOrd="0" parTransId="{E204424F-13E6-4D16-8B18-A127913E54ED}" sibTransId="{92852E77-4A3D-43BA-A17A-6B0910006CF8}"/>
    <dgm:cxn modelId="{BD65B639-2323-44EE-9F61-F5B0BA52889C}" type="presOf" srcId="{CF45A1E4-1A9A-4CA9-887F-F8C387C87115}" destId="{CF0AA7E8-3FE2-412D-A512-789B22AD658D}" srcOrd="0" destOrd="2" presId="urn:microsoft.com/office/officeart/2005/8/layout/hList1"/>
    <dgm:cxn modelId="{FFEF4043-8FB2-41AF-8D62-6CB6EAEA0DEA}" type="presOf" srcId="{AD89F494-1738-4BF1-B81C-760EAF7ECFF2}" destId="{CF0AA7E8-3FE2-412D-A512-789B22AD658D}" srcOrd="0" destOrd="3" presId="urn:microsoft.com/office/officeart/2005/8/layout/hList1"/>
    <dgm:cxn modelId="{A969FA4D-F666-47DD-97CF-1705DBCB22A9}" srcId="{A3DF3FF2-BC8F-4D3B-827C-F8FA6C81CCF1}" destId="{B57689F7-B7C2-4735-BEF7-BB26EFBBCC07}" srcOrd="0" destOrd="0" parTransId="{EF2FB0AB-A3A8-43B3-A7A1-A26D94A1D9BE}" sibTransId="{929C21FB-E93D-4001-9400-1F0C68BE67A5}"/>
    <dgm:cxn modelId="{B6837864-E74A-4FE5-AFEA-D925B6F20DDA}" type="presOf" srcId="{CF0CDFA0-401D-494D-84C5-0D45DD619408}" destId="{CF0AA7E8-3FE2-412D-A512-789B22AD658D}" srcOrd="0" destOrd="0" presId="urn:microsoft.com/office/officeart/2005/8/layout/hList1"/>
    <dgm:cxn modelId="{47A8C567-90E8-4E83-ABF2-8A5DEB4AB884}" type="presOf" srcId="{B57689F7-B7C2-4735-BEF7-BB26EFBBCC07}" destId="{BF1CB1D1-E160-4447-8CE8-67EBEA8B9F7E}" srcOrd="0" destOrd="0" presId="urn:microsoft.com/office/officeart/2005/8/layout/hList1"/>
    <dgm:cxn modelId="{AA50E095-9A10-4CF0-A60D-0FAA08B8EDFC}" srcId="{B57689F7-B7C2-4735-BEF7-BB26EFBBCC07}" destId="{CF0CDFA0-401D-494D-84C5-0D45DD619408}" srcOrd="0" destOrd="0" parTransId="{B5556F6F-628C-426F-AAF8-E91D2DF814AB}" sibTransId="{B728ED6B-4461-4491-BD26-E88379D0FE61}"/>
    <dgm:cxn modelId="{D98A06B9-F00C-4AC4-9318-B460AB921EAF}" srcId="{B57689F7-B7C2-4735-BEF7-BB26EFBBCC07}" destId="{06D969D0-8F4B-4A6B-8AC1-A5A92349C92A}" srcOrd="1" destOrd="0" parTransId="{4AA1B01D-5217-47C4-96FA-7CDFB973CF9B}" sibTransId="{324C7EBA-CE31-43A5-A2E9-35E1246E7C5E}"/>
    <dgm:cxn modelId="{CEC0B0CC-1864-4119-80BC-2C630A974E56}" type="presOf" srcId="{A3DF3FF2-BC8F-4D3B-827C-F8FA6C81CCF1}" destId="{01128DAE-F367-4DA7-B378-94E233B6575F}" srcOrd="0" destOrd="0" presId="urn:microsoft.com/office/officeart/2005/8/layout/hList1"/>
    <dgm:cxn modelId="{369CFBDC-7847-48CA-A708-3C45E735F853}" srcId="{B57689F7-B7C2-4735-BEF7-BB26EFBBCC07}" destId="{AD89F494-1738-4BF1-B81C-760EAF7ECFF2}" srcOrd="3" destOrd="0" parTransId="{C819AA16-B386-48B5-9AAE-7FA9E4B34489}" sibTransId="{8B7B31F9-BAE1-4BF4-A8C0-B9716B652796}"/>
    <dgm:cxn modelId="{5DFC7AF8-2FC8-4765-8BD5-B15186F5697A}" type="presOf" srcId="{06D969D0-8F4B-4A6B-8AC1-A5A92349C92A}" destId="{CF0AA7E8-3FE2-412D-A512-789B22AD658D}" srcOrd="0" destOrd="1" presId="urn:microsoft.com/office/officeart/2005/8/layout/hList1"/>
    <dgm:cxn modelId="{262129E0-487C-4705-BF1E-01F5EB901134}" type="presParOf" srcId="{01128DAE-F367-4DA7-B378-94E233B6575F}" destId="{9AD4AB01-82D4-48B8-A798-FB7908F5636C}" srcOrd="0" destOrd="0" presId="urn:microsoft.com/office/officeart/2005/8/layout/hList1"/>
    <dgm:cxn modelId="{0FF1F6A2-A18C-442E-98BA-C0BB7E2F4C71}" type="presParOf" srcId="{9AD4AB01-82D4-48B8-A798-FB7908F5636C}" destId="{BF1CB1D1-E160-4447-8CE8-67EBEA8B9F7E}" srcOrd="0" destOrd="0" presId="urn:microsoft.com/office/officeart/2005/8/layout/hList1"/>
    <dgm:cxn modelId="{259FCCA2-9BA1-48A7-BC50-1AD68EFFEC3F}" type="presParOf" srcId="{9AD4AB01-82D4-48B8-A798-FB7908F5636C}" destId="{CF0AA7E8-3FE2-412D-A512-789B22AD65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DF3FF2-BC8F-4D3B-827C-F8FA6C81CCF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57689F7-B7C2-4735-BEF7-BB26EFBBCC07}">
      <dgm:prSet custT="1"/>
      <dgm:spPr>
        <a:solidFill>
          <a:schemeClr val="accent3">
            <a:lumMod val="40000"/>
            <a:lumOff val="60000"/>
          </a:schemeClr>
        </a:solidFill>
        <a:ln>
          <a:noFill/>
        </a:ln>
      </dgm:spPr>
      <dgm:t>
        <a:bodyPr/>
        <a:lstStyle/>
        <a:p>
          <a:r>
            <a:rPr lang="en-US" sz="2400" dirty="0">
              <a:solidFill>
                <a:srgbClr val="3C4743"/>
              </a:solidFill>
              <a:latin typeface="Arial" panose="020B0604020202020204" pitchFamily="34" charset="0"/>
              <a:cs typeface="Arial" panose="020B0604020202020204" pitchFamily="34" charset="0"/>
            </a:rPr>
            <a:t>Content filtering</a:t>
          </a:r>
        </a:p>
      </dgm:t>
    </dgm:pt>
    <dgm:pt modelId="{EF2FB0AB-A3A8-43B3-A7A1-A26D94A1D9BE}" type="parTrans" cxnId="{A969FA4D-F666-47DD-97CF-1705DBCB22A9}">
      <dgm:prSet/>
      <dgm:spPr/>
      <dgm:t>
        <a:bodyPr/>
        <a:lstStyle/>
        <a:p>
          <a:endParaRPr lang="en-US"/>
        </a:p>
      </dgm:t>
    </dgm:pt>
    <dgm:pt modelId="{929C21FB-E93D-4001-9400-1F0C68BE67A5}" type="sibTrans" cxnId="{A969FA4D-F666-47DD-97CF-1705DBCB22A9}">
      <dgm:prSet/>
      <dgm:spPr/>
      <dgm:t>
        <a:bodyPr/>
        <a:lstStyle/>
        <a:p>
          <a:endParaRPr lang="en-US"/>
        </a:p>
      </dgm:t>
    </dgm:pt>
    <dgm:pt modelId="{CF0CDFA0-401D-494D-84C5-0D45DD619408}">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Many social engineering attacks depend on electronic communication to succeed.</a:t>
          </a:r>
        </a:p>
      </dgm:t>
    </dgm:pt>
    <dgm:pt modelId="{B5556F6F-628C-426F-AAF8-E91D2DF814AB}" type="parTrans" cxnId="{AA50E095-9A10-4CF0-A60D-0FAA08B8EDFC}">
      <dgm:prSet/>
      <dgm:spPr/>
      <dgm:t>
        <a:bodyPr/>
        <a:lstStyle/>
        <a:p>
          <a:endParaRPr lang="en-US"/>
        </a:p>
      </dgm:t>
    </dgm:pt>
    <dgm:pt modelId="{B728ED6B-4461-4491-BD26-E88379D0FE61}" type="sibTrans" cxnId="{AA50E095-9A10-4CF0-A60D-0FAA08B8EDFC}">
      <dgm:prSet/>
      <dgm:spPr/>
      <dgm:t>
        <a:bodyPr/>
        <a:lstStyle/>
        <a:p>
          <a:endParaRPr lang="en-US"/>
        </a:p>
      </dgm:t>
    </dgm:pt>
    <dgm:pt modelId="{CF45A1E4-1A9A-4CA9-887F-F8C387C87115}">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Organizations can use content filtering to combat social engineering:</a:t>
          </a:r>
        </a:p>
      </dgm:t>
    </dgm:pt>
    <dgm:pt modelId="{E204424F-13E6-4D16-8B18-A127913E54ED}" type="parTrans" cxnId="{3E4BE607-CBE5-43B8-8C24-07575B0384EC}">
      <dgm:prSet/>
      <dgm:spPr/>
      <dgm:t>
        <a:bodyPr/>
        <a:lstStyle/>
        <a:p>
          <a:endParaRPr lang="en-US"/>
        </a:p>
      </dgm:t>
    </dgm:pt>
    <dgm:pt modelId="{92852E77-4A3D-43BA-A17A-6B0910006CF8}" type="sibTrans" cxnId="{3E4BE607-CBE5-43B8-8C24-07575B0384EC}">
      <dgm:prSet/>
      <dgm:spPr/>
      <dgm:t>
        <a:bodyPr/>
        <a:lstStyle/>
        <a:p>
          <a:endParaRPr lang="en-US"/>
        </a:p>
      </dgm:t>
    </dgm:pt>
    <dgm:pt modelId="{AD89F494-1738-4BF1-B81C-760EAF7ECFF2}">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Screen email messages at the mail gateway to identify those that contain malicious links or match patterns of previous phishing attacks</a:t>
          </a:r>
        </a:p>
      </dgm:t>
    </dgm:pt>
    <dgm:pt modelId="{C819AA16-B386-48B5-9AAE-7FA9E4B34489}" type="parTrans" cxnId="{369CFBDC-7847-48CA-A708-3C45E735F853}">
      <dgm:prSet/>
      <dgm:spPr/>
      <dgm:t>
        <a:bodyPr/>
        <a:lstStyle/>
        <a:p>
          <a:endParaRPr lang="en-US"/>
        </a:p>
      </dgm:t>
    </dgm:pt>
    <dgm:pt modelId="{8B7B31F9-BAE1-4BF4-A8C0-B9716B652796}" type="sibTrans" cxnId="{369CFBDC-7847-48CA-A708-3C45E735F853}">
      <dgm:prSet/>
      <dgm:spPr/>
      <dgm:t>
        <a:bodyPr/>
        <a:lstStyle/>
        <a:p>
          <a:endParaRPr lang="en-US"/>
        </a:p>
      </dgm:t>
    </dgm:pt>
    <dgm:pt modelId="{39320189-44DB-42EC-A785-8E0891B24C25}">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Organizations can monitor the content of electronic communications and filter out those to be part of phishing attacks before they reach the intended recipient.</a:t>
          </a:r>
        </a:p>
      </dgm:t>
    </dgm:pt>
    <dgm:pt modelId="{557ADAE8-0CCD-4B7E-AABA-3F6BFA714824}" type="parTrans" cxnId="{61901E9D-5FB3-4702-9251-36C62595AA85}">
      <dgm:prSet/>
      <dgm:spPr/>
      <dgm:t>
        <a:bodyPr/>
        <a:lstStyle/>
        <a:p>
          <a:endParaRPr lang="en-US"/>
        </a:p>
      </dgm:t>
    </dgm:pt>
    <dgm:pt modelId="{42EF1571-CF49-429A-A50A-3ABD2B0D553F}" type="sibTrans" cxnId="{61901E9D-5FB3-4702-9251-36C62595AA85}">
      <dgm:prSet/>
      <dgm:spPr/>
      <dgm:t>
        <a:bodyPr/>
        <a:lstStyle/>
        <a:p>
          <a:endParaRPr lang="en-US"/>
        </a:p>
      </dgm:t>
    </dgm:pt>
    <dgm:pt modelId="{D82EDC1F-2827-43D5-89AF-19D905FCCDFB}">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Use web content filtering to block the URLs of websites known to be participating in social engineering attacks</a:t>
          </a:r>
        </a:p>
      </dgm:t>
    </dgm:pt>
    <dgm:pt modelId="{63D27176-3144-4536-AA3C-B38598C60365}" type="parTrans" cxnId="{D2561C01-8ED3-4E6D-A833-A9373C0BC981}">
      <dgm:prSet/>
      <dgm:spPr/>
      <dgm:t>
        <a:bodyPr/>
        <a:lstStyle/>
        <a:p>
          <a:endParaRPr lang="en-US"/>
        </a:p>
      </dgm:t>
    </dgm:pt>
    <dgm:pt modelId="{2A1FD26F-0AD7-4866-98B0-B4083284BB82}" type="sibTrans" cxnId="{D2561C01-8ED3-4E6D-A833-A9373C0BC981}">
      <dgm:prSet/>
      <dgm:spPr/>
      <dgm:t>
        <a:bodyPr/>
        <a:lstStyle/>
        <a:p>
          <a:endParaRPr lang="en-US"/>
        </a:p>
      </dgm:t>
    </dgm:pt>
    <dgm:pt modelId="{01128DAE-F367-4DA7-B378-94E233B6575F}" type="pres">
      <dgm:prSet presAssocID="{A3DF3FF2-BC8F-4D3B-827C-F8FA6C81CCF1}" presName="Name0" presStyleCnt="0">
        <dgm:presLayoutVars>
          <dgm:dir/>
          <dgm:animLvl val="lvl"/>
          <dgm:resizeHandles val="exact"/>
        </dgm:presLayoutVars>
      </dgm:prSet>
      <dgm:spPr/>
    </dgm:pt>
    <dgm:pt modelId="{9AD4AB01-82D4-48B8-A798-FB7908F5636C}" type="pres">
      <dgm:prSet presAssocID="{B57689F7-B7C2-4735-BEF7-BB26EFBBCC07}" presName="composite" presStyleCnt="0"/>
      <dgm:spPr/>
    </dgm:pt>
    <dgm:pt modelId="{BF1CB1D1-E160-4447-8CE8-67EBEA8B9F7E}" type="pres">
      <dgm:prSet presAssocID="{B57689F7-B7C2-4735-BEF7-BB26EFBBCC07}" presName="parTx" presStyleLbl="alignNode1" presStyleIdx="0" presStyleCnt="1">
        <dgm:presLayoutVars>
          <dgm:chMax val="0"/>
          <dgm:chPref val="0"/>
          <dgm:bulletEnabled val="1"/>
        </dgm:presLayoutVars>
      </dgm:prSet>
      <dgm:spPr/>
    </dgm:pt>
    <dgm:pt modelId="{CF0AA7E8-3FE2-412D-A512-789B22AD658D}" type="pres">
      <dgm:prSet presAssocID="{B57689F7-B7C2-4735-BEF7-BB26EFBBCC07}" presName="desTx" presStyleLbl="alignAccFollowNode1" presStyleIdx="0" presStyleCnt="1">
        <dgm:presLayoutVars>
          <dgm:bulletEnabled val="1"/>
        </dgm:presLayoutVars>
      </dgm:prSet>
      <dgm:spPr/>
    </dgm:pt>
  </dgm:ptLst>
  <dgm:cxnLst>
    <dgm:cxn modelId="{D2561C01-8ED3-4E6D-A833-A9373C0BC981}" srcId="{CF45A1E4-1A9A-4CA9-887F-F8C387C87115}" destId="{D82EDC1F-2827-43D5-89AF-19D905FCCDFB}" srcOrd="1" destOrd="0" parTransId="{63D27176-3144-4536-AA3C-B38598C60365}" sibTransId="{2A1FD26F-0AD7-4866-98B0-B4083284BB82}"/>
    <dgm:cxn modelId="{3E4BE607-CBE5-43B8-8C24-07575B0384EC}" srcId="{B57689F7-B7C2-4735-BEF7-BB26EFBBCC07}" destId="{CF45A1E4-1A9A-4CA9-887F-F8C387C87115}" srcOrd="2" destOrd="0" parTransId="{E204424F-13E6-4D16-8B18-A127913E54ED}" sibTransId="{92852E77-4A3D-43BA-A17A-6B0910006CF8}"/>
    <dgm:cxn modelId="{BD65B639-2323-44EE-9F61-F5B0BA52889C}" type="presOf" srcId="{CF45A1E4-1A9A-4CA9-887F-F8C387C87115}" destId="{CF0AA7E8-3FE2-412D-A512-789B22AD658D}" srcOrd="0" destOrd="2" presId="urn:microsoft.com/office/officeart/2005/8/layout/hList1"/>
    <dgm:cxn modelId="{FFEF4043-8FB2-41AF-8D62-6CB6EAEA0DEA}" type="presOf" srcId="{AD89F494-1738-4BF1-B81C-760EAF7ECFF2}" destId="{CF0AA7E8-3FE2-412D-A512-789B22AD658D}" srcOrd="0" destOrd="3" presId="urn:microsoft.com/office/officeart/2005/8/layout/hList1"/>
    <dgm:cxn modelId="{A969FA4D-F666-47DD-97CF-1705DBCB22A9}" srcId="{A3DF3FF2-BC8F-4D3B-827C-F8FA6C81CCF1}" destId="{B57689F7-B7C2-4735-BEF7-BB26EFBBCC07}" srcOrd="0" destOrd="0" parTransId="{EF2FB0AB-A3A8-43B3-A7A1-A26D94A1D9BE}" sibTransId="{929C21FB-E93D-4001-9400-1F0C68BE67A5}"/>
    <dgm:cxn modelId="{B6837864-E74A-4FE5-AFEA-D925B6F20DDA}" type="presOf" srcId="{CF0CDFA0-401D-494D-84C5-0D45DD619408}" destId="{CF0AA7E8-3FE2-412D-A512-789B22AD658D}" srcOrd="0" destOrd="0" presId="urn:microsoft.com/office/officeart/2005/8/layout/hList1"/>
    <dgm:cxn modelId="{47A8C567-90E8-4E83-ABF2-8A5DEB4AB884}" type="presOf" srcId="{B57689F7-B7C2-4735-BEF7-BB26EFBBCC07}" destId="{BF1CB1D1-E160-4447-8CE8-67EBEA8B9F7E}" srcOrd="0" destOrd="0" presId="urn:microsoft.com/office/officeart/2005/8/layout/hList1"/>
    <dgm:cxn modelId="{AA50E095-9A10-4CF0-A60D-0FAA08B8EDFC}" srcId="{B57689F7-B7C2-4735-BEF7-BB26EFBBCC07}" destId="{CF0CDFA0-401D-494D-84C5-0D45DD619408}" srcOrd="0" destOrd="0" parTransId="{B5556F6F-628C-426F-AAF8-E91D2DF814AB}" sibTransId="{B728ED6B-4461-4491-BD26-E88379D0FE61}"/>
    <dgm:cxn modelId="{61901E9D-5FB3-4702-9251-36C62595AA85}" srcId="{B57689F7-B7C2-4735-BEF7-BB26EFBBCC07}" destId="{39320189-44DB-42EC-A785-8E0891B24C25}" srcOrd="1" destOrd="0" parTransId="{557ADAE8-0CCD-4B7E-AABA-3F6BFA714824}" sibTransId="{42EF1571-CF49-429A-A50A-3ABD2B0D553F}"/>
    <dgm:cxn modelId="{54B3E1B2-8D68-4D52-AEE4-C7A122851744}" type="presOf" srcId="{D82EDC1F-2827-43D5-89AF-19D905FCCDFB}" destId="{CF0AA7E8-3FE2-412D-A512-789B22AD658D}" srcOrd="0" destOrd="4" presId="urn:microsoft.com/office/officeart/2005/8/layout/hList1"/>
    <dgm:cxn modelId="{87290BCA-B2E3-4774-9766-3A624D43B835}" type="presOf" srcId="{39320189-44DB-42EC-A785-8E0891B24C25}" destId="{CF0AA7E8-3FE2-412D-A512-789B22AD658D}" srcOrd="0" destOrd="1" presId="urn:microsoft.com/office/officeart/2005/8/layout/hList1"/>
    <dgm:cxn modelId="{CEC0B0CC-1864-4119-80BC-2C630A974E56}" type="presOf" srcId="{A3DF3FF2-BC8F-4D3B-827C-F8FA6C81CCF1}" destId="{01128DAE-F367-4DA7-B378-94E233B6575F}" srcOrd="0" destOrd="0" presId="urn:microsoft.com/office/officeart/2005/8/layout/hList1"/>
    <dgm:cxn modelId="{369CFBDC-7847-48CA-A708-3C45E735F853}" srcId="{CF45A1E4-1A9A-4CA9-887F-F8C387C87115}" destId="{AD89F494-1738-4BF1-B81C-760EAF7ECFF2}" srcOrd="0" destOrd="0" parTransId="{C819AA16-B386-48B5-9AAE-7FA9E4B34489}" sibTransId="{8B7B31F9-BAE1-4BF4-A8C0-B9716B652796}"/>
    <dgm:cxn modelId="{262129E0-487C-4705-BF1E-01F5EB901134}" type="presParOf" srcId="{01128DAE-F367-4DA7-B378-94E233B6575F}" destId="{9AD4AB01-82D4-48B8-A798-FB7908F5636C}" srcOrd="0" destOrd="0" presId="urn:microsoft.com/office/officeart/2005/8/layout/hList1"/>
    <dgm:cxn modelId="{0FF1F6A2-A18C-442E-98BA-C0BB7E2F4C71}" type="presParOf" srcId="{9AD4AB01-82D4-48B8-A798-FB7908F5636C}" destId="{BF1CB1D1-E160-4447-8CE8-67EBEA8B9F7E}" srcOrd="0" destOrd="0" presId="urn:microsoft.com/office/officeart/2005/8/layout/hList1"/>
    <dgm:cxn modelId="{259FCCA2-9BA1-48A7-BC50-1AD68EFFEC3F}" type="presParOf" srcId="{9AD4AB01-82D4-48B8-A798-FB7908F5636C}" destId="{CF0AA7E8-3FE2-412D-A512-789B22AD65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DF3FF2-BC8F-4D3B-827C-F8FA6C81CCF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57689F7-B7C2-4735-BEF7-BB26EFBBCC07}">
      <dgm:prSet custT="1"/>
      <dgm:spPr>
        <a:solidFill>
          <a:schemeClr val="accent3">
            <a:lumMod val="40000"/>
            <a:lumOff val="60000"/>
          </a:schemeClr>
        </a:solidFill>
        <a:ln>
          <a:noFill/>
        </a:ln>
      </dgm:spPr>
      <dgm:t>
        <a:bodyPr/>
        <a:lstStyle/>
        <a:p>
          <a:r>
            <a:rPr lang="en-US" sz="2400" dirty="0">
              <a:solidFill>
                <a:srgbClr val="3C4743"/>
              </a:solidFill>
              <a:latin typeface="Arial" panose="020B0604020202020204" pitchFamily="34" charset="0"/>
              <a:cs typeface="Arial" panose="020B0604020202020204" pitchFamily="34" charset="0"/>
            </a:rPr>
            <a:t>Penetration testing</a:t>
          </a:r>
        </a:p>
      </dgm:t>
    </dgm:pt>
    <dgm:pt modelId="{EF2FB0AB-A3A8-43B3-A7A1-A26D94A1D9BE}" type="parTrans" cxnId="{A969FA4D-F666-47DD-97CF-1705DBCB22A9}">
      <dgm:prSet/>
      <dgm:spPr/>
      <dgm:t>
        <a:bodyPr/>
        <a:lstStyle/>
        <a:p>
          <a:endParaRPr lang="en-US"/>
        </a:p>
      </dgm:t>
    </dgm:pt>
    <dgm:pt modelId="{929C21FB-E93D-4001-9400-1F0C68BE67A5}" type="sibTrans" cxnId="{A969FA4D-F666-47DD-97CF-1705DBCB22A9}">
      <dgm:prSet/>
      <dgm:spPr/>
      <dgm:t>
        <a:bodyPr/>
        <a:lstStyle/>
        <a:p>
          <a:endParaRPr lang="en-US"/>
        </a:p>
      </dgm:t>
    </dgm:pt>
    <dgm:pt modelId="{CF0CDFA0-401D-494D-84C5-0D45DD619408}">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Final weapon in the arsenal to block social engineering attacks</a:t>
          </a:r>
        </a:p>
      </dgm:t>
    </dgm:pt>
    <dgm:pt modelId="{B5556F6F-628C-426F-AAF8-E91D2DF814AB}" type="parTrans" cxnId="{AA50E095-9A10-4CF0-A60D-0FAA08B8EDFC}">
      <dgm:prSet/>
      <dgm:spPr/>
      <dgm:t>
        <a:bodyPr/>
        <a:lstStyle/>
        <a:p>
          <a:endParaRPr lang="en-US"/>
        </a:p>
      </dgm:t>
    </dgm:pt>
    <dgm:pt modelId="{B728ED6B-4461-4491-BD26-E88379D0FE61}" type="sibTrans" cxnId="{AA50E095-9A10-4CF0-A60D-0FAA08B8EDFC}">
      <dgm:prSet/>
      <dgm:spPr/>
      <dgm:t>
        <a:bodyPr/>
        <a:lstStyle/>
        <a:p>
          <a:endParaRPr lang="en-US"/>
        </a:p>
      </dgm:t>
    </dgm:pt>
    <dgm:pt modelId="{CF45A1E4-1A9A-4CA9-887F-F8C387C87115}">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Allows the organization to identify potential security weaknesses and improve its security</a:t>
          </a:r>
        </a:p>
      </dgm:t>
    </dgm:pt>
    <dgm:pt modelId="{E204424F-13E6-4D16-8B18-A127913E54ED}" type="parTrans" cxnId="{3E4BE607-CBE5-43B8-8C24-07575B0384EC}">
      <dgm:prSet/>
      <dgm:spPr/>
      <dgm:t>
        <a:bodyPr/>
        <a:lstStyle/>
        <a:p>
          <a:endParaRPr lang="en-US"/>
        </a:p>
      </dgm:t>
    </dgm:pt>
    <dgm:pt modelId="{92852E77-4A3D-43BA-A17A-6B0910006CF8}" type="sibTrans" cxnId="{3E4BE607-CBE5-43B8-8C24-07575B0384EC}">
      <dgm:prSet/>
      <dgm:spPr/>
      <dgm:t>
        <a:bodyPr/>
        <a:lstStyle/>
        <a:p>
          <a:endParaRPr lang="en-US"/>
        </a:p>
      </dgm:t>
    </dgm:pt>
    <dgm:pt modelId="{39320189-44DB-42EC-A785-8E0891B24C25}">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Organization attempts to attack itself with the techniques used by real attackers</a:t>
          </a:r>
        </a:p>
      </dgm:t>
    </dgm:pt>
    <dgm:pt modelId="{557ADAE8-0CCD-4B7E-AABA-3F6BFA714824}" type="parTrans" cxnId="{61901E9D-5FB3-4702-9251-36C62595AA85}">
      <dgm:prSet/>
      <dgm:spPr/>
      <dgm:t>
        <a:bodyPr/>
        <a:lstStyle/>
        <a:p>
          <a:endParaRPr lang="en-US"/>
        </a:p>
      </dgm:t>
    </dgm:pt>
    <dgm:pt modelId="{42EF1571-CF49-429A-A50A-3ABD2B0D553F}" type="sibTrans" cxnId="{61901E9D-5FB3-4702-9251-36C62595AA85}">
      <dgm:prSet/>
      <dgm:spPr/>
      <dgm:t>
        <a:bodyPr/>
        <a:lstStyle/>
        <a:p>
          <a:endParaRPr lang="en-US"/>
        </a:p>
      </dgm:t>
    </dgm:pt>
    <dgm:pt modelId="{4E08EC41-547A-4D89-8221-D00995327D6C}">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Tests should conduct phishing, pretexting, and other social engineering tactics against organization’s own employees.</a:t>
          </a:r>
        </a:p>
      </dgm:t>
    </dgm:pt>
    <dgm:pt modelId="{1E813595-2871-4A83-84EC-9D47F14B8128}" type="parTrans" cxnId="{5A6CB6DC-47F8-4E98-B331-A80C9A1B7BC7}">
      <dgm:prSet/>
      <dgm:spPr/>
      <dgm:t>
        <a:bodyPr/>
        <a:lstStyle/>
        <a:p>
          <a:endParaRPr lang="en-US"/>
        </a:p>
      </dgm:t>
    </dgm:pt>
    <dgm:pt modelId="{DC84C772-7B77-49A5-88AF-E7987ED8722A}" type="sibTrans" cxnId="{5A6CB6DC-47F8-4E98-B331-A80C9A1B7BC7}">
      <dgm:prSet/>
      <dgm:spPr/>
      <dgm:t>
        <a:bodyPr/>
        <a:lstStyle/>
        <a:p>
          <a:endParaRPr lang="en-US"/>
        </a:p>
      </dgm:t>
    </dgm:pt>
    <dgm:pt modelId="{29E77B61-1FED-460D-8A3D-EE98032D156C}">
      <dgm:prSet custT="1"/>
      <dgm:spPr>
        <a:solidFill>
          <a:schemeClr val="bg2">
            <a:lumMod val="95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Penetration testing team educates victims about the risks of social engineering and informs them that, had this been an actual attack, they may have been compromised.</a:t>
          </a:r>
        </a:p>
      </dgm:t>
    </dgm:pt>
    <dgm:pt modelId="{E8041BD7-FE99-4376-BD11-F5521D6EE587}" type="parTrans" cxnId="{43FB7D54-6AFD-4A50-89AC-C0812207E18B}">
      <dgm:prSet/>
      <dgm:spPr/>
      <dgm:t>
        <a:bodyPr/>
        <a:lstStyle/>
        <a:p>
          <a:endParaRPr lang="en-US"/>
        </a:p>
      </dgm:t>
    </dgm:pt>
    <dgm:pt modelId="{11DC7261-34C3-4753-92AB-2454A4265DFE}" type="sibTrans" cxnId="{43FB7D54-6AFD-4A50-89AC-C0812207E18B}">
      <dgm:prSet/>
      <dgm:spPr/>
      <dgm:t>
        <a:bodyPr/>
        <a:lstStyle/>
        <a:p>
          <a:endParaRPr lang="en-US"/>
        </a:p>
      </dgm:t>
    </dgm:pt>
    <dgm:pt modelId="{01128DAE-F367-4DA7-B378-94E233B6575F}" type="pres">
      <dgm:prSet presAssocID="{A3DF3FF2-BC8F-4D3B-827C-F8FA6C81CCF1}" presName="Name0" presStyleCnt="0">
        <dgm:presLayoutVars>
          <dgm:dir/>
          <dgm:animLvl val="lvl"/>
          <dgm:resizeHandles val="exact"/>
        </dgm:presLayoutVars>
      </dgm:prSet>
      <dgm:spPr/>
    </dgm:pt>
    <dgm:pt modelId="{9AD4AB01-82D4-48B8-A798-FB7908F5636C}" type="pres">
      <dgm:prSet presAssocID="{B57689F7-B7C2-4735-BEF7-BB26EFBBCC07}" presName="composite" presStyleCnt="0"/>
      <dgm:spPr/>
    </dgm:pt>
    <dgm:pt modelId="{BF1CB1D1-E160-4447-8CE8-67EBEA8B9F7E}" type="pres">
      <dgm:prSet presAssocID="{B57689F7-B7C2-4735-BEF7-BB26EFBBCC07}" presName="parTx" presStyleLbl="alignNode1" presStyleIdx="0" presStyleCnt="1">
        <dgm:presLayoutVars>
          <dgm:chMax val="0"/>
          <dgm:chPref val="0"/>
          <dgm:bulletEnabled val="1"/>
        </dgm:presLayoutVars>
      </dgm:prSet>
      <dgm:spPr/>
    </dgm:pt>
    <dgm:pt modelId="{CF0AA7E8-3FE2-412D-A512-789B22AD658D}" type="pres">
      <dgm:prSet presAssocID="{B57689F7-B7C2-4735-BEF7-BB26EFBBCC07}" presName="desTx" presStyleLbl="alignAccFollowNode1" presStyleIdx="0" presStyleCnt="1">
        <dgm:presLayoutVars>
          <dgm:bulletEnabled val="1"/>
        </dgm:presLayoutVars>
      </dgm:prSet>
      <dgm:spPr/>
    </dgm:pt>
  </dgm:ptLst>
  <dgm:cxnLst>
    <dgm:cxn modelId="{3E4BE607-CBE5-43B8-8C24-07575B0384EC}" srcId="{B57689F7-B7C2-4735-BEF7-BB26EFBBCC07}" destId="{CF45A1E4-1A9A-4CA9-887F-F8C387C87115}" srcOrd="2" destOrd="0" parTransId="{E204424F-13E6-4D16-8B18-A127913E54ED}" sibTransId="{92852E77-4A3D-43BA-A17A-6B0910006CF8}"/>
    <dgm:cxn modelId="{233ACE24-7E27-4C6D-A6EE-07EDD4C6568C}" type="presOf" srcId="{4E08EC41-547A-4D89-8221-D00995327D6C}" destId="{CF0AA7E8-3FE2-412D-A512-789B22AD658D}" srcOrd="0" destOrd="3" presId="urn:microsoft.com/office/officeart/2005/8/layout/hList1"/>
    <dgm:cxn modelId="{BD65B639-2323-44EE-9F61-F5B0BA52889C}" type="presOf" srcId="{CF45A1E4-1A9A-4CA9-887F-F8C387C87115}" destId="{CF0AA7E8-3FE2-412D-A512-789B22AD658D}" srcOrd="0" destOrd="2" presId="urn:microsoft.com/office/officeart/2005/8/layout/hList1"/>
    <dgm:cxn modelId="{A969FA4D-F666-47DD-97CF-1705DBCB22A9}" srcId="{A3DF3FF2-BC8F-4D3B-827C-F8FA6C81CCF1}" destId="{B57689F7-B7C2-4735-BEF7-BB26EFBBCC07}" srcOrd="0" destOrd="0" parTransId="{EF2FB0AB-A3A8-43B3-A7A1-A26D94A1D9BE}" sibTransId="{929C21FB-E93D-4001-9400-1F0C68BE67A5}"/>
    <dgm:cxn modelId="{43FB7D54-6AFD-4A50-89AC-C0812207E18B}" srcId="{B57689F7-B7C2-4735-BEF7-BB26EFBBCC07}" destId="{29E77B61-1FED-460D-8A3D-EE98032D156C}" srcOrd="4" destOrd="0" parTransId="{E8041BD7-FE99-4376-BD11-F5521D6EE587}" sibTransId="{11DC7261-34C3-4753-92AB-2454A4265DFE}"/>
    <dgm:cxn modelId="{B6837864-E74A-4FE5-AFEA-D925B6F20DDA}" type="presOf" srcId="{CF0CDFA0-401D-494D-84C5-0D45DD619408}" destId="{CF0AA7E8-3FE2-412D-A512-789B22AD658D}" srcOrd="0" destOrd="0" presId="urn:microsoft.com/office/officeart/2005/8/layout/hList1"/>
    <dgm:cxn modelId="{47A8C567-90E8-4E83-ABF2-8A5DEB4AB884}" type="presOf" srcId="{B57689F7-B7C2-4735-BEF7-BB26EFBBCC07}" destId="{BF1CB1D1-E160-4447-8CE8-67EBEA8B9F7E}" srcOrd="0" destOrd="0" presId="urn:microsoft.com/office/officeart/2005/8/layout/hList1"/>
    <dgm:cxn modelId="{AA50E095-9A10-4CF0-A60D-0FAA08B8EDFC}" srcId="{B57689F7-B7C2-4735-BEF7-BB26EFBBCC07}" destId="{CF0CDFA0-401D-494D-84C5-0D45DD619408}" srcOrd="0" destOrd="0" parTransId="{B5556F6F-628C-426F-AAF8-E91D2DF814AB}" sibTransId="{B728ED6B-4461-4491-BD26-E88379D0FE61}"/>
    <dgm:cxn modelId="{61901E9D-5FB3-4702-9251-36C62595AA85}" srcId="{B57689F7-B7C2-4735-BEF7-BB26EFBBCC07}" destId="{39320189-44DB-42EC-A785-8E0891B24C25}" srcOrd="1" destOrd="0" parTransId="{557ADAE8-0CCD-4B7E-AABA-3F6BFA714824}" sibTransId="{42EF1571-CF49-429A-A50A-3ABD2B0D553F}"/>
    <dgm:cxn modelId="{079A36B4-CB93-4220-ADF6-A484B3E2E481}" type="presOf" srcId="{29E77B61-1FED-460D-8A3D-EE98032D156C}" destId="{CF0AA7E8-3FE2-412D-A512-789B22AD658D}" srcOrd="0" destOrd="4" presId="urn:microsoft.com/office/officeart/2005/8/layout/hList1"/>
    <dgm:cxn modelId="{87290BCA-B2E3-4774-9766-3A624D43B835}" type="presOf" srcId="{39320189-44DB-42EC-A785-8E0891B24C25}" destId="{CF0AA7E8-3FE2-412D-A512-789B22AD658D}" srcOrd="0" destOrd="1" presId="urn:microsoft.com/office/officeart/2005/8/layout/hList1"/>
    <dgm:cxn modelId="{CEC0B0CC-1864-4119-80BC-2C630A974E56}" type="presOf" srcId="{A3DF3FF2-BC8F-4D3B-827C-F8FA6C81CCF1}" destId="{01128DAE-F367-4DA7-B378-94E233B6575F}" srcOrd="0" destOrd="0" presId="urn:microsoft.com/office/officeart/2005/8/layout/hList1"/>
    <dgm:cxn modelId="{5A6CB6DC-47F8-4E98-B331-A80C9A1B7BC7}" srcId="{B57689F7-B7C2-4735-BEF7-BB26EFBBCC07}" destId="{4E08EC41-547A-4D89-8221-D00995327D6C}" srcOrd="3" destOrd="0" parTransId="{1E813595-2871-4A83-84EC-9D47F14B8128}" sibTransId="{DC84C772-7B77-49A5-88AF-E7987ED8722A}"/>
    <dgm:cxn modelId="{262129E0-487C-4705-BF1E-01F5EB901134}" type="presParOf" srcId="{01128DAE-F367-4DA7-B378-94E233B6575F}" destId="{9AD4AB01-82D4-48B8-A798-FB7908F5636C}" srcOrd="0" destOrd="0" presId="urn:microsoft.com/office/officeart/2005/8/layout/hList1"/>
    <dgm:cxn modelId="{0FF1F6A2-A18C-442E-98BA-C0BB7E2F4C71}" type="presParOf" srcId="{9AD4AB01-82D4-48B8-A798-FB7908F5636C}" destId="{BF1CB1D1-E160-4447-8CE8-67EBEA8B9F7E}" srcOrd="0" destOrd="0" presId="urn:microsoft.com/office/officeart/2005/8/layout/hList1"/>
    <dgm:cxn modelId="{259FCCA2-9BA1-48A7-BC50-1AD68EFFEC3F}" type="presParOf" srcId="{9AD4AB01-82D4-48B8-A798-FB7908F5636C}" destId="{CF0AA7E8-3FE2-412D-A512-789B22AD65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1330EB7-8DF4-4CEE-A5B4-D97F386AD913}"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A7987F96-ED24-4DC0-91DD-1FB43ABD2E39}">
      <dgm:prSet custT="1"/>
      <dgm:spPr/>
      <dgm:t>
        <a:bodyPr/>
        <a:lstStyle/>
        <a:p>
          <a:r>
            <a:rPr lang="en-US" sz="2200" dirty="0">
              <a:latin typeface="Arial" panose="020B0604020202020204" pitchFamily="34" charset="0"/>
              <a:cs typeface="Arial" panose="020B0604020202020204" pitchFamily="34" charset="0"/>
            </a:rPr>
            <a:t>Had Ryan been a malicious actor, he could have attempted to take the Robin Sage experiment a step further and continued the contact with her new network, seeking to obtain access to sensitive information and systems.</a:t>
          </a:r>
        </a:p>
      </dgm:t>
    </dgm:pt>
    <dgm:pt modelId="{36DA17E6-9924-44BE-8F4A-B5EA350F237F}" type="parTrans" cxnId="{E2B382B1-7D1F-41FB-8DC3-7BD6825A3A28}">
      <dgm:prSet/>
      <dgm:spPr/>
      <dgm:t>
        <a:bodyPr/>
        <a:lstStyle/>
        <a:p>
          <a:endParaRPr lang="en-US" sz="2200"/>
        </a:p>
      </dgm:t>
    </dgm:pt>
    <dgm:pt modelId="{0BDE793B-5A45-49ED-B611-A3D1091D0CD9}" type="sibTrans" cxnId="{E2B382B1-7D1F-41FB-8DC3-7BD6825A3A28}">
      <dgm:prSet/>
      <dgm:spPr/>
      <dgm:t>
        <a:bodyPr/>
        <a:lstStyle/>
        <a:p>
          <a:endParaRPr lang="en-US" sz="2200"/>
        </a:p>
      </dgm:t>
    </dgm:pt>
    <dgm:pt modelId="{720A1799-0FB2-4188-983B-EA1CA36EB747}">
      <dgm:prSet custT="1"/>
      <dgm:spPr/>
      <dgm:t>
        <a:bodyPr/>
        <a:lstStyle/>
        <a:p>
          <a:r>
            <a:rPr lang="en-US" sz="2200" dirty="0">
              <a:latin typeface="Arial" panose="020B0604020202020204" pitchFamily="34" charset="0"/>
              <a:cs typeface="Arial" panose="020B0604020202020204" pitchFamily="34" charset="0"/>
            </a:rPr>
            <a:t>Clearly, social engineering attacks pose a clear and definite risk to cybersecurity.</a:t>
          </a:r>
        </a:p>
      </dgm:t>
    </dgm:pt>
    <dgm:pt modelId="{AAB92E8D-7309-499A-9BC4-7BE04127B155}" type="parTrans" cxnId="{FBE83E70-8777-49CC-92E1-CCC759A12ACD}">
      <dgm:prSet/>
      <dgm:spPr/>
      <dgm:t>
        <a:bodyPr/>
        <a:lstStyle/>
        <a:p>
          <a:endParaRPr lang="en-US" sz="2200"/>
        </a:p>
      </dgm:t>
    </dgm:pt>
    <dgm:pt modelId="{301B3D5F-56E1-447C-B967-32353CE1DF92}" type="sibTrans" cxnId="{FBE83E70-8777-49CC-92E1-CCC759A12ACD}">
      <dgm:prSet/>
      <dgm:spPr/>
      <dgm:t>
        <a:bodyPr/>
        <a:lstStyle/>
        <a:p>
          <a:endParaRPr lang="en-US" sz="2200"/>
        </a:p>
      </dgm:t>
    </dgm:pt>
    <dgm:pt modelId="{FDCC1786-9B0C-4C7B-B528-07ECADA0ACCC}" type="pres">
      <dgm:prSet presAssocID="{91330EB7-8DF4-4CEE-A5B4-D97F386AD913}" presName="vert0" presStyleCnt="0">
        <dgm:presLayoutVars>
          <dgm:dir/>
          <dgm:animOne val="branch"/>
          <dgm:animLvl val="lvl"/>
        </dgm:presLayoutVars>
      </dgm:prSet>
      <dgm:spPr/>
    </dgm:pt>
    <dgm:pt modelId="{1CF1EE72-F7D4-46CE-AEDB-F01AD9FFF659}" type="pres">
      <dgm:prSet presAssocID="{A7987F96-ED24-4DC0-91DD-1FB43ABD2E39}" presName="thickLine" presStyleLbl="alignNode1" presStyleIdx="0" presStyleCnt="2"/>
      <dgm:spPr/>
    </dgm:pt>
    <dgm:pt modelId="{3D6F9F39-D30D-4A86-936D-1AD9CEBC350E}" type="pres">
      <dgm:prSet presAssocID="{A7987F96-ED24-4DC0-91DD-1FB43ABD2E39}" presName="horz1" presStyleCnt="0"/>
      <dgm:spPr/>
    </dgm:pt>
    <dgm:pt modelId="{D23B8942-3D1B-404A-84F5-FB365B9E0D01}" type="pres">
      <dgm:prSet presAssocID="{A7987F96-ED24-4DC0-91DD-1FB43ABD2E39}" presName="tx1" presStyleLbl="revTx" presStyleIdx="0" presStyleCnt="2"/>
      <dgm:spPr/>
    </dgm:pt>
    <dgm:pt modelId="{4D766BA1-E26F-4C7E-A8E9-C3E47C60CCD2}" type="pres">
      <dgm:prSet presAssocID="{A7987F96-ED24-4DC0-91DD-1FB43ABD2E39}" presName="vert1" presStyleCnt="0"/>
      <dgm:spPr/>
    </dgm:pt>
    <dgm:pt modelId="{24B7DD76-497C-40CB-AD44-3320700A13F5}" type="pres">
      <dgm:prSet presAssocID="{720A1799-0FB2-4188-983B-EA1CA36EB747}" presName="thickLine" presStyleLbl="alignNode1" presStyleIdx="1" presStyleCnt="2"/>
      <dgm:spPr/>
    </dgm:pt>
    <dgm:pt modelId="{89BE9711-2ED9-41F1-A009-8A344B18E315}" type="pres">
      <dgm:prSet presAssocID="{720A1799-0FB2-4188-983B-EA1CA36EB747}" presName="horz1" presStyleCnt="0"/>
      <dgm:spPr/>
    </dgm:pt>
    <dgm:pt modelId="{AEA96EEC-3BB5-495C-9C73-BC4F04CD5374}" type="pres">
      <dgm:prSet presAssocID="{720A1799-0FB2-4188-983B-EA1CA36EB747}" presName="tx1" presStyleLbl="revTx" presStyleIdx="1" presStyleCnt="2"/>
      <dgm:spPr/>
    </dgm:pt>
    <dgm:pt modelId="{03B31F24-B39D-4F02-B2D0-64E71B0B46A9}" type="pres">
      <dgm:prSet presAssocID="{720A1799-0FB2-4188-983B-EA1CA36EB747}" presName="vert1" presStyleCnt="0"/>
      <dgm:spPr/>
    </dgm:pt>
  </dgm:ptLst>
  <dgm:cxnLst>
    <dgm:cxn modelId="{831E0823-2C0A-4522-B77F-9AEF9533428F}" type="presOf" srcId="{91330EB7-8DF4-4CEE-A5B4-D97F386AD913}" destId="{FDCC1786-9B0C-4C7B-B528-07ECADA0ACCC}" srcOrd="0" destOrd="0" presId="urn:microsoft.com/office/officeart/2008/layout/LinedList"/>
    <dgm:cxn modelId="{84796C4B-1EFF-4FCB-A9C1-287BA33808AB}" type="presOf" srcId="{720A1799-0FB2-4188-983B-EA1CA36EB747}" destId="{AEA96EEC-3BB5-495C-9C73-BC4F04CD5374}" srcOrd="0" destOrd="0" presId="urn:microsoft.com/office/officeart/2008/layout/LinedList"/>
    <dgm:cxn modelId="{FBE83E70-8777-49CC-92E1-CCC759A12ACD}" srcId="{91330EB7-8DF4-4CEE-A5B4-D97F386AD913}" destId="{720A1799-0FB2-4188-983B-EA1CA36EB747}" srcOrd="1" destOrd="0" parTransId="{AAB92E8D-7309-499A-9BC4-7BE04127B155}" sibTransId="{301B3D5F-56E1-447C-B967-32353CE1DF92}"/>
    <dgm:cxn modelId="{8D8ADA8E-EF60-46D9-83EE-A8A2D29CE4F0}" type="presOf" srcId="{A7987F96-ED24-4DC0-91DD-1FB43ABD2E39}" destId="{D23B8942-3D1B-404A-84F5-FB365B9E0D01}" srcOrd="0" destOrd="0" presId="urn:microsoft.com/office/officeart/2008/layout/LinedList"/>
    <dgm:cxn modelId="{E2B382B1-7D1F-41FB-8DC3-7BD6825A3A28}" srcId="{91330EB7-8DF4-4CEE-A5B4-D97F386AD913}" destId="{A7987F96-ED24-4DC0-91DD-1FB43ABD2E39}" srcOrd="0" destOrd="0" parTransId="{36DA17E6-9924-44BE-8F4A-B5EA350F237F}" sibTransId="{0BDE793B-5A45-49ED-B611-A3D1091D0CD9}"/>
    <dgm:cxn modelId="{36BEB5D2-0500-4B1B-9A53-3B7A63868093}" type="presParOf" srcId="{FDCC1786-9B0C-4C7B-B528-07ECADA0ACCC}" destId="{1CF1EE72-F7D4-46CE-AEDB-F01AD9FFF659}" srcOrd="0" destOrd="0" presId="urn:microsoft.com/office/officeart/2008/layout/LinedList"/>
    <dgm:cxn modelId="{C8DCDDBF-1F63-4DE6-9F6A-3883A822910F}" type="presParOf" srcId="{FDCC1786-9B0C-4C7B-B528-07ECADA0ACCC}" destId="{3D6F9F39-D30D-4A86-936D-1AD9CEBC350E}" srcOrd="1" destOrd="0" presId="urn:microsoft.com/office/officeart/2008/layout/LinedList"/>
    <dgm:cxn modelId="{10FFF480-C71E-4C9F-8C2F-162D172A2E9B}" type="presParOf" srcId="{3D6F9F39-D30D-4A86-936D-1AD9CEBC350E}" destId="{D23B8942-3D1B-404A-84F5-FB365B9E0D01}" srcOrd="0" destOrd="0" presId="urn:microsoft.com/office/officeart/2008/layout/LinedList"/>
    <dgm:cxn modelId="{E2962181-7D6C-4775-933A-705D6A748ADB}" type="presParOf" srcId="{3D6F9F39-D30D-4A86-936D-1AD9CEBC350E}" destId="{4D766BA1-E26F-4C7E-A8E9-C3E47C60CCD2}" srcOrd="1" destOrd="0" presId="urn:microsoft.com/office/officeart/2008/layout/LinedList"/>
    <dgm:cxn modelId="{22EBB6D4-0DC9-4D7C-8E32-78583C8C2770}" type="presParOf" srcId="{FDCC1786-9B0C-4C7B-B528-07ECADA0ACCC}" destId="{24B7DD76-497C-40CB-AD44-3320700A13F5}" srcOrd="2" destOrd="0" presId="urn:microsoft.com/office/officeart/2008/layout/LinedList"/>
    <dgm:cxn modelId="{15EFD6E5-3E1C-44DE-89CF-8629A4338738}" type="presParOf" srcId="{FDCC1786-9B0C-4C7B-B528-07ECADA0ACCC}" destId="{89BE9711-2ED9-41F1-A009-8A344B18E315}" srcOrd="3" destOrd="0" presId="urn:microsoft.com/office/officeart/2008/layout/LinedList"/>
    <dgm:cxn modelId="{5F453947-887C-4312-A737-A12F62E394A9}" type="presParOf" srcId="{89BE9711-2ED9-41F1-A009-8A344B18E315}" destId="{AEA96EEC-3BB5-495C-9C73-BC4F04CD5374}" srcOrd="0" destOrd="0" presId="urn:microsoft.com/office/officeart/2008/layout/LinedList"/>
    <dgm:cxn modelId="{DDC38566-87FB-4E00-BD33-5F4D7172CF1B}" type="presParOf" srcId="{89BE9711-2ED9-41F1-A009-8A344B18E315}" destId="{03B31F24-B39D-4F02-B2D0-64E71B0B46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A0E8A3-0C37-45E1-BBAC-2CF4A4B9865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7A61D7-5052-4C6B-B6CE-7DB809CE1F3B}">
      <dgm:prSet/>
      <dgm:spPr>
        <a:solidFill>
          <a:schemeClr val="accent2">
            <a:lumMod val="40000"/>
            <a:lumOff val="60000"/>
          </a:schemeClr>
        </a:solidFill>
      </dgm:spPr>
      <dgm:t>
        <a:bodyPr/>
        <a:lstStyle/>
        <a:p>
          <a:r>
            <a:rPr lang="en-US" dirty="0">
              <a:solidFill>
                <a:srgbClr val="3C4743"/>
              </a:solidFill>
              <a:latin typeface="Arial" panose="020B0604020202020204" pitchFamily="34" charset="0"/>
              <a:cs typeface="Arial" panose="020B0604020202020204" pitchFamily="34" charset="0"/>
            </a:rPr>
            <a:t>Scampi</a:t>
          </a:r>
        </a:p>
      </dgm:t>
    </dgm:pt>
    <dgm:pt modelId="{5603E0C3-88CD-420A-BF44-5DB353C5D855}" type="parTrans" cxnId="{AF408289-B552-485F-8C91-06E3F35B460A}">
      <dgm:prSet/>
      <dgm:spPr/>
      <dgm:t>
        <a:bodyPr/>
        <a:lstStyle/>
        <a:p>
          <a:endParaRPr lang="en-US"/>
        </a:p>
      </dgm:t>
    </dgm:pt>
    <dgm:pt modelId="{2EA7D6A5-0CB0-43BE-AABB-AD5B4425DD7E}" type="sibTrans" cxnId="{AF408289-B552-485F-8C91-06E3F35B460A}">
      <dgm:prSet/>
      <dgm:spPr/>
      <dgm:t>
        <a:bodyPr/>
        <a:lstStyle/>
        <a:p>
          <a:endParaRPr lang="en-US"/>
        </a:p>
      </dgm:t>
    </dgm:pt>
    <dgm:pt modelId="{FCCD9DD9-5B74-4DCA-BFAA-2F66064C307E}">
      <dgm:prSet/>
      <dgm:spPr>
        <a:ln>
          <a:noFill/>
        </a:ln>
      </dgm:spPr>
      <dgm:t>
        <a:bodyPr/>
        <a:lstStyle/>
        <a:p>
          <a:r>
            <a:rPr lang="en-US" dirty="0">
              <a:solidFill>
                <a:srgbClr val="3C4743"/>
              </a:solidFill>
              <a:latin typeface="Arial" panose="020B0604020202020204" pitchFamily="34" charset="0"/>
              <a:cs typeface="Arial" panose="020B0604020202020204" pitchFamily="34" charset="0"/>
            </a:rPr>
            <a:t>Allows users to bypass firewall with virtual private network (VPN)</a:t>
          </a:r>
        </a:p>
      </dgm:t>
    </dgm:pt>
    <dgm:pt modelId="{33873ED8-99E2-48DD-B880-BEF566CCE7D8}" type="parTrans" cxnId="{C8206FE6-8987-46AD-BC1D-76CA74BB724A}">
      <dgm:prSet/>
      <dgm:spPr/>
      <dgm:t>
        <a:bodyPr/>
        <a:lstStyle/>
        <a:p>
          <a:endParaRPr lang="en-US"/>
        </a:p>
      </dgm:t>
    </dgm:pt>
    <dgm:pt modelId="{A4B29BD8-22F2-4C78-AFCC-32AADC54204A}" type="sibTrans" cxnId="{C8206FE6-8987-46AD-BC1D-76CA74BB724A}">
      <dgm:prSet/>
      <dgm:spPr/>
      <dgm:t>
        <a:bodyPr/>
        <a:lstStyle/>
        <a:p>
          <a:endParaRPr lang="en-US"/>
        </a:p>
      </dgm:t>
    </dgm:pt>
    <dgm:pt modelId="{64633AB3-DC55-4EF3-9FC7-FAC334B75C01}">
      <dgm:prSet/>
      <dgm:spPr>
        <a:solidFill>
          <a:schemeClr val="accent2">
            <a:lumMod val="40000"/>
            <a:lumOff val="60000"/>
          </a:schemeClr>
        </a:solidFill>
      </dgm:spPr>
      <dgm:t>
        <a:bodyPr/>
        <a:lstStyle/>
        <a:p>
          <a:r>
            <a:rPr lang="en-US" dirty="0">
              <a:solidFill>
                <a:srgbClr val="3C4743"/>
              </a:solidFill>
              <a:latin typeface="Arial" panose="020B0604020202020204" pitchFamily="34" charset="0"/>
              <a:cs typeface="Arial" panose="020B0604020202020204" pitchFamily="34" charset="0"/>
            </a:rPr>
            <a:t>Doodle</a:t>
          </a:r>
        </a:p>
      </dgm:t>
    </dgm:pt>
    <dgm:pt modelId="{183B5A3C-A72E-42C7-A01E-765AADE3C76D}" type="parTrans" cxnId="{EED82D17-2552-4820-838A-93E2BF19D787}">
      <dgm:prSet/>
      <dgm:spPr/>
      <dgm:t>
        <a:bodyPr/>
        <a:lstStyle/>
        <a:p>
          <a:endParaRPr lang="en-US"/>
        </a:p>
      </dgm:t>
    </dgm:pt>
    <dgm:pt modelId="{30BA5649-7EEC-4D58-8AF3-C1CAAB5D7FFE}" type="sibTrans" cxnId="{EED82D17-2552-4820-838A-93E2BF19D787}">
      <dgm:prSet/>
      <dgm:spPr/>
      <dgm:t>
        <a:bodyPr/>
        <a:lstStyle/>
        <a:p>
          <a:endParaRPr lang="en-US"/>
        </a:p>
      </dgm:t>
    </dgm:pt>
    <dgm:pt modelId="{448A6FC8-63D6-4397-AAB4-D38274552454}">
      <dgm:prSet/>
      <dgm:spPr>
        <a:ln>
          <a:noFill/>
        </a:ln>
      </dgm:spPr>
      <dgm:t>
        <a:bodyPr/>
        <a:lstStyle/>
        <a:p>
          <a:r>
            <a:rPr lang="en-US" dirty="0">
              <a:solidFill>
                <a:srgbClr val="3C4743"/>
              </a:solidFill>
              <a:latin typeface="Arial" panose="020B0604020202020204" pitchFamily="34" charset="0"/>
              <a:cs typeface="Arial" panose="020B0604020202020204" pitchFamily="34" charset="0"/>
            </a:rPr>
            <a:t>User bypasses data loss prevention (DLP) by copying files to flash drive</a:t>
          </a:r>
        </a:p>
      </dgm:t>
    </dgm:pt>
    <dgm:pt modelId="{EE15B03A-677B-49C8-8F32-AA4BE8A0C0BD}" type="parTrans" cxnId="{D401322C-AC93-4FF4-913A-B76943703EAA}">
      <dgm:prSet/>
      <dgm:spPr/>
      <dgm:t>
        <a:bodyPr/>
        <a:lstStyle/>
        <a:p>
          <a:endParaRPr lang="en-US"/>
        </a:p>
      </dgm:t>
    </dgm:pt>
    <dgm:pt modelId="{343B0474-7096-4DEA-A352-53540D3B781C}" type="sibTrans" cxnId="{D401322C-AC93-4FF4-913A-B76943703EAA}">
      <dgm:prSet/>
      <dgm:spPr/>
      <dgm:t>
        <a:bodyPr/>
        <a:lstStyle/>
        <a:p>
          <a:endParaRPr lang="en-US"/>
        </a:p>
      </dgm:t>
    </dgm:pt>
    <dgm:pt modelId="{DC125ED8-2E36-4C65-B528-C7BF6264D9CF}">
      <dgm:prSet/>
      <dgm:spPr>
        <a:solidFill>
          <a:schemeClr val="accent2">
            <a:lumMod val="40000"/>
            <a:lumOff val="60000"/>
          </a:schemeClr>
        </a:solidFill>
      </dgm:spPr>
      <dgm:t>
        <a:bodyPr/>
        <a:lstStyle/>
        <a:p>
          <a:r>
            <a:rPr lang="en-US" dirty="0">
              <a:solidFill>
                <a:srgbClr val="3C4743"/>
              </a:solidFill>
              <a:latin typeface="Arial" panose="020B0604020202020204" pitchFamily="34" charset="0"/>
              <a:cs typeface="Arial" panose="020B0604020202020204" pitchFamily="34" charset="0"/>
            </a:rPr>
            <a:t>Hunter</a:t>
          </a:r>
        </a:p>
      </dgm:t>
    </dgm:pt>
    <dgm:pt modelId="{D8057A17-DDE8-4BF3-B1AE-A3264AC814F0}" type="parTrans" cxnId="{8EBE4553-1509-44F9-A9A9-28B60CF42586}">
      <dgm:prSet/>
      <dgm:spPr/>
      <dgm:t>
        <a:bodyPr/>
        <a:lstStyle/>
        <a:p>
          <a:endParaRPr lang="en-US"/>
        </a:p>
      </dgm:t>
    </dgm:pt>
    <dgm:pt modelId="{0A196827-AD1A-420C-92F5-5A399BC1F008}" type="sibTrans" cxnId="{8EBE4553-1509-44F9-A9A9-28B60CF42586}">
      <dgm:prSet/>
      <dgm:spPr/>
      <dgm:t>
        <a:bodyPr/>
        <a:lstStyle/>
        <a:p>
          <a:endParaRPr lang="en-US"/>
        </a:p>
      </dgm:t>
    </dgm:pt>
    <dgm:pt modelId="{0C32BC48-0847-4168-8059-02D7A5473F8F}">
      <dgm:prSet/>
      <dgm:spPr>
        <a:ln>
          <a:noFill/>
        </a:ln>
      </dgm:spPr>
      <dgm:t>
        <a:bodyPr/>
        <a:lstStyle/>
        <a:p>
          <a:r>
            <a:rPr lang="en-US" dirty="0">
              <a:solidFill>
                <a:srgbClr val="3C4743"/>
              </a:solidFill>
              <a:latin typeface="Arial" panose="020B0604020202020204" pitchFamily="34" charset="0"/>
              <a:cs typeface="Arial" panose="020B0604020202020204" pitchFamily="34" charset="0"/>
            </a:rPr>
            <a:t>Employee uses Tor anonymous web browser to bypass content filter</a:t>
          </a:r>
        </a:p>
      </dgm:t>
    </dgm:pt>
    <dgm:pt modelId="{A9069BB1-C7DE-48CA-B6F1-6B8037A3A60B}" type="parTrans" cxnId="{CA45C36B-27F2-496A-81B1-FC98D6CCFF02}">
      <dgm:prSet/>
      <dgm:spPr/>
      <dgm:t>
        <a:bodyPr/>
        <a:lstStyle/>
        <a:p>
          <a:endParaRPr lang="en-US"/>
        </a:p>
      </dgm:t>
    </dgm:pt>
    <dgm:pt modelId="{2C4127D2-E51A-475D-A0F9-0DFEDAD4C2B5}" type="sibTrans" cxnId="{CA45C36B-27F2-496A-81B1-FC98D6CCFF02}">
      <dgm:prSet/>
      <dgm:spPr/>
      <dgm:t>
        <a:bodyPr/>
        <a:lstStyle/>
        <a:p>
          <a:endParaRPr lang="en-US"/>
        </a:p>
      </dgm:t>
    </dgm:pt>
    <dgm:pt modelId="{D63FFDD0-AAE5-45FB-AA81-EEE3C200E0D0}">
      <dgm:prSet/>
      <dgm:spPr>
        <a:ln>
          <a:noFill/>
        </a:ln>
      </dgm:spPr>
      <dgm:t>
        <a:bodyPr/>
        <a:lstStyle/>
        <a:p>
          <a:r>
            <a:rPr lang="en-US" dirty="0">
              <a:solidFill>
                <a:srgbClr val="3C4743"/>
              </a:solidFill>
              <a:latin typeface="Arial" panose="020B0604020202020204" pitchFamily="34" charset="0"/>
              <a:cs typeface="Arial" panose="020B0604020202020204" pitchFamily="34" charset="0"/>
            </a:rPr>
            <a:t>If a user gives credentials to an attacker, that person can bypass firewall too</a:t>
          </a:r>
        </a:p>
      </dgm:t>
    </dgm:pt>
    <dgm:pt modelId="{FA865275-5B58-4951-AC51-699274777E5E}" type="parTrans" cxnId="{0115EA27-D9F4-4657-9162-2EB771037BCD}">
      <dgm:prSet/>
      <dgm:spPr/>
      <dgm:t>
        <a:bodyPr/>
        <a:lstStyle/>
        <a:p>
          <a:endParaRPr lang="en-US"/>
        </a:p>
      </dgm:t>
    </dgm:pt>
    <dgm:pt modelId="{55778748-7E9D-45D0-9B40-394D870F8161}" type="sibTrans" cxnId="{0115EA27-D9F4-4657-9162-2EB771037BCD}">
      <dgm:prSet/>
      <dgm:spPr/>
      <dgm:t>
        <a:bodyPr/>
        <a:lstStyle/>
        <a:p>
          <a:endParaRPr lang="en-US"/>
        </a:p>
      </dgm:t>
    </dgm:pt>
    <dgm:pt modelId="{C4197FD5-ABC7-4059-BB16-BAB2422EFD0D}" type="pres">
      <dgm:prSet presAssocID="{9CA0E8A3-0C37-45E1-BBAC-2CF4A4B9865A}" presName="linear" presStyleCnt="0">
        <dgm:presLayoutVars>
          <dgm:dir/>
          <dgm:animLvl val="lvl"/>
          <dgm:resizeHandles val="exact"/>
        </dgm:presLayoutVars>
      </dgm:prSet>
      <dgm:spPr/>
    </dgm:pt>
    <dgm:pt modelId="{F3366605-E66C-4208-B825-890CD473BBC4}" type="pres">
      <dgm:prSet presAssocID="{C67A61D7-5052-4C6B-B6CE-7DB809CE1F3B}" presName="parentLin" presStyleCnt="0"/>
      <dgm:spPr/>
    </dgm:pt>
    <dgm:pt modelId="{0D715109-4ADB-4D2F-8F39-2D8C8384C5F9}" type="pres">
      <dgm:prSet presAssocID="{C67A61D7-5052-4C6B-B6CE-7DB809CE1F3B}" presName="parentLeftMargin" presStyleLbl="node1" presStyleIdx="0" presStyleCnt="3"/>
      <dgm:spPr/>
    </dgm:pt>
    <dgm:pt modelId="{995999C2-F51C-404F-BA4D-59C71432B6FC}" type="pres">
      <dgm:prSet presAssocID="{C67A61D7-5052-4C6B-B6CE-7DB809CE1F3B}" presName="parentText" presStyleLbl="node1" presStyleIdx="0" presStyleCnt="3">
        <dgm:presLayoutVars>
          <dgm:chMax val="0"/>
          <dgm:bulletEnabled val="1"/>
        </dgm:presLayoutVars>
      </dgm:prSet>
      <dgm:spPr/>
    </dgm:pt>
    <dgm:pt modelId="{0A8521CD-DB33-452F-80AD-F961107C6DFD}" type="pres">
      <dgm:prSet presAssocID="{C67A61D7-5052-4C6B-B6CE-7DB809CE1F3B}" presName="negativeSpace" presStyleCnt="0"/>
      <dgm:spPr/>
    </dgm:pt>
    <dgm:pt modelId="{6ACDCCF7-4EC5-48BD-96B4-B9449A3A7B5C}" type="pres">
      <dgm:prSet presAssocID="{C67A61D7-5052-4C6B-B6CE-7DB809CE1F3B}" presName="childText" presStyleLbl="conFgAcc1" presStyleIdx="0" presStyleCnt="3">
        <dgm:presLayoutVars>
          <dgm:bulletEnabled val="1"/>
        </dgm:presLayoutVars>
      </dgm:prSet>
      <dgm:spPr/>
    </dgm:pt>
    <dgm:pt modelId="{7E87AC99-5916-49FE-91A2-3B6C71A3F997}" type="pres">
      <dgm:prSet presAssocID="{2EA7D6A5-0CB0-43BE-AABB-AD5B4425DD7E}" presName="spaceBetweenRectangles" presStyleCnt="0"/>
      <dgm:spPr/>
    </dgm:pt>
    <dgm:pt modelId="{595187EA-7473-4D1F-9E9F-0B02C54144CE}" type="pres">
      <dgm:prSet presAssocID="{64633AB3-DC55-4EF3-9FC7-FAC334B75C01}" presName="parentLin" presStyleCnt="0"/>
      <dgm:spPr/>
    </dgm:pt>
    <dgm:pt modelId="{1FBBA916-FD28-4861-A36B-4FE019AC5B10}" type="pres">
      <dgm:prSet presAssocID="{64633AB3-DC55-4EF3-9FC7-FAC334B75C01}" presName="parentLeftMargin" presStyleLbl="node1" presStyleIdx="0" presStyleCnt="3"/>
      <dgm:spPr/>
    </dgm:pt>
    <dgm:pt modelId="{05DFAD17-8A46-44AF-B6A7-D347A921A7FF}" type="pres">
      <dgm:prSet presAssocID="{64633AB3-DC55-4EF3-9FC7-FAC334B75C01}" presName="parentText" presStyleLbl="node1" presStyleIdx="1" presStyleCnt="3">
        <dgm:presLayoutVars>
          <dgm:chMax val="0"/>
          <dgm:bulletEnabled val="1"/>
        </dgm:presLayoutVars>
      </dgm:prSet>
      <dgm:spPr/>
    </dgm:pt>
    <dgm:pt modelId="{B981A62B-65C6-422D-8515-62C6063C2A99}" type="pres">
      <dgm:prSet presAssocID="{64633AB3-DC55-4EF3-9FC7-FAC334B75C01}" presName="negativeSpace" presStyleCnt="0"/>
      <dgm:spPr/>
    </dgm:pt>
    <dgm:pt modelId="{A4E996EA-EF1C-4CE9-8EC2-82D47285AB9A}" type="pres">
      <dgm:prSet presAssocID="{64633AB3-DC55-4EF3-9FC7-FAC334B75C01}" presName="childText" presStyleLbl="conFgAcc1" presStyleIdx="1" presStyleCnt="3">
        <dgm:presLayoutVars>
          <dgm:bulletEnabled val="1"/>
        </dgm:presLayoutVars>
      </dgm:prSet>
      <dgm:spPr/>
    </dgm:pt>
    <dgm:pt modelId="{64F5E588-E389-4892-8722-5C5E087BFED2}" type="pres">
      <dgm:prSet presAssocID="{30BA5649-7EEC-4D58-8AF3-C1CAAB5D7FFE}" presName="spaceBetweenRectangles" presStyleCnt="0"/>
      <dgm:spPr/>
    </dgm:pt>
    <dgm:pt modelId="{7AFB71F6-8952-44BB-8A99-26C8AA76218A}" type="pres">
      <dgm:prSet presAssocID="{DC125ED8-2E36-4C65-B528-C7BF6264D9CF}" presName="parentLin" presStyleCnt="0"/>
      <dgm:spPr/>
    </dgm:pt>
    <dgm:pt modelId="{0B59B586-BFF3-451B-80AA-57DC9B242F97}" type="pres">
      <dgm:prSet presAssocID="{DC125ED8-2E36-4C65-B528-C7BF6264D9CF}" presName="parentLeftMargin" presStyleLbl="node1" presStyleIdx="1" presStyleCnt="3"/>
      <dgm:spPr/>
    </dgm:pt>
    <dgm:pt modelId="{77C2C653-70F6-44BE-89EB-B31F86643A12}" type="pres">
      <dgm:prSet presAssocID="{DC125ED8-2E36-4C65-B528-C7BF6264D9CF}" presName="parentText" presStyleLbl="node1" presStyleIdx="2" presStyleCnt="3">
        <dgm:presLayoutVars>
          <dgm:chMax val="0"/>
          <dgm:bulletEnabled val="1"/>
        </dgm:presLayoutVars>
      </dgm:prSet>
      <dgm:spPr/>
    </dgm:pt>
    <dgm:pt modelId="{8769D20C-5AB8-4B4B-A8E1-D4FDEEFC3C66}" type="pres">
      <dgm:prSet presAssocID="{DC125ED8-2E36-4C65-B528-C7BF6264D9CF}" presName="negativeSpace" presStyleCnt="0"/>
      <dgm:spPr/>
    </dgm:pt>
    <dgm:pt modelId="{19495AB2-3598-4302-9DA4-4A746FA97F02}" type="pres">
      <dgm:prSet presAssocID="{DC125ED8-2E36-4C65-B528-C7BF6264D9CF}" presName="childText" presStyleLbl="conFgAcc1" presStyleIdx="2" presStyleCnt="3">
        <dgm:presLayoutVars>
          <dgm:bulletEnabled val="1"/>
        </dgm:presLayoutVars>
      </dgm:prSet>
      <dgm:spPr/>
    </dgm:pt>
  </dgm:ptLst>
  <dgm:cxnLst>
    <dgm:cxn modelId="{F73D3616-FE55-4423-9B44-075B08DC4ADF}" type="presOf" srcId="{64633AB3-DC55-4EF3-9FC7-FAC334B75C01}" destId="{1FBBA916-FD28-4861-A36B-4FE019AC5B10}" srcOrd="0" destOrd="0" presId="urn:microsoft.com/office/officeart/2005/8/layout/list1"/>
    <dgm:cxn modelId="{EED82D17-2552-4820-838A-93E2BF19D787}" srcId="{9CA0E8A3-0C37-45E1-BBAC-2CF4A4B9865A}" destId="{64633AB3-DC55-4EF3-9FC7-FAC334B75C01}" srcOrd="1" destOrd="0" parTransId="{183B5A3C-A72E-42C7-A01E-765AADE3C76D}" sibTransId="{30BA5649-7EEC-4D58-8AF3-C1CAAB5D7FFE}"/>
    <dgm:cxn modelId="{0115EA27-D9F4-4657-9162-2EB771037BCD}" srcId="{C67A61D7-5052-4C6B-B6CE-7DB809CE1F3B}" destId="{D63FFDD0-AAE5-45FB-AA81-EEE3C200E0D0}" srcOrd="1" destOrd="0" parTransId="{FA865275-5B58-4951-AC51-699274777E5E}" sibTransId="{55778748-7E9D-45D0-9B40-394D870F8161}"/>
    <dgm:cxn modelId="{D401322C-AC93-4FF4-913A-B76943703EAA}" srcId="{64633AB3-DC55-4EF3-9FC7-FAC334B75C01}" destId="{448A6FC8-63D6-4397-AAB4-D38274552454}" srcOrd="0" destOrd="0" parTransId="{EE15B03A-677B-49C8-8F32-AA4BE8A0C0BD}" sibTransId="{343B0474-7096-4DEA-A352-53540D3B781C}"/>
    <dgm:cxn modelId="{0BCDAE31-6AEF-41EC-B76F-995A96359757}" type="presOf" srcId="{0C32BC48-0847-4168-8059-02D7A5473F8F}" destId="{19495AB2-3598-4302-9DA4-4A746FA97F02}" srcOrd="0" destOrd="0" presId="urn:microsoft.com/office/officeart/2005/8/layout/list1"/>
    <dgm:cxn modelId="{EF0D4243-5B9F-4E79-80F0-FC9634BA7EA1}" type="presOf" srcId="{DC125ED8-2E36-4C65-B528-C7BF6264D9CF}" destId="{0B59B586-BFF3-451B-80AA-57DC9B242F97}" srcOrd="0" destOrd="0" presId="urn:microsoft.com/office/officeart/2005/8/layout/list1"/>
    <dgm:cxn modelId="{9BFF7E44-3132-4DF9-B800-95326212231A}" type="presOf" srcId="{64633AB3-DC55-4EF3-9FC7-FAC334B75C01}" destId="{05DFAD17-8A46-44AF-B6A7-D347A921A7FF}" srcOrd="1" destOrd="0" presId="urn:microsoft.com/office/officeart/2005/8/layout/list1"/>
    <dgm:cxn modelId="{2D112F49-D6F8-4F80-8DD7-5EDF20C7AE78}" type="presOf" srcId="{C67A61D7-5052-4C6B-B6CE-7DB809CE1F3B}" destId="{995999C2-F51C-404F-BA4D-59C71432B6FC}" srcOrd="1" destOrd="0" presId="urn:microsoft.com/office/officeart/2005/8/layout/list1"/>
    <dgm:cxn modelId="{8EBE4553-1509-44F9-A9A9-28B60CF42586}" srcId="{9CA0E8A3-0C37-45E1-BBAC-2CF4A4B9865A}" destId="{DC125ED8-2E36-4C65-B528-C7BF6264D9CF}" srcOrd="2" destOrd="0" parTransId="{D8057A17-DDE8-4BF3-B1AE-A3264AC814F0}" sibTransId="{0A196827-AD1A-420C-92F5-5A399BC1F008}"/>
    <dgm:cxn modelId="{16355169-CA1F-42F9-A10F-57AD6AF6E2EC}" type="presOf" srcId="{9CA0E8A3-0C37-45E1-BBAC-2CF4A4B9865A}" destId="{C4197FD5-ABC7-4059-BB16-BAB2422EFD0D}" srcOrd="0" destOrd="0" presId="urn:microsoft.com/office/officeart/2005/8/layout/list1"/>
    <dgm:cxn modelId="{CA45C36B-27F2-496A-81B1-FC98D6CCFF02}" srcId="{DC125ED8-2E36-4C65-B528-C7BF6264D9CF}" destId="{0C32BC48-0847-4168-8059-02D7A5473F8F}" srcOrd="0" destOrd="0" parTransId="{A9069BB1-C7DE-48CA-B6F1-6B8037A3A60B}" sibTransId="{2C4127D2-E51A-475D-A0F9-0DFEDAD4C2B5}"/>
    <dgm:cxn modelId="{34F6F47A-304A-4DAA-8A87-5CC339882E88}" type="presOf" srcId="{D63FFDD0-AAE5-45FB-AA81-EEE3C200E0D0}" destId="{6ACDCCF7-4EC5-48BD-96B4-B9449A3A7B5C}" srcOrd="0" destOrd="1" presId="urn:microsoft.com/office/officeart/2005/8/layout/list1"/>
    <dgm:cxn modelId="{BB803A81-8310-459F-8694-8B3D24509668}" type="presOf" srcId="{DC125ED8-2E36-4C65-B528-C7BF6264D9CF}" destId="{77C2C653-70F6-44BE-89EB-B31F86643A12}" srcOrd="1" destOrd="0" presId="urn:microsoft.com/office/officeart/2005/8/layout/list1"/>
    <dgm:cxn modelId="{AF408289-B552-485F-8C91-06E3F35B460A}" srcId="{9CA0E8A3-0C37-45E1-BBAC-2CF4A4B9865A}" destId="{C67A61D7-5052-4C6B-B6CE-7DB809CE1F3B}" srcOrd="0" destOrd="0" parTransId="{5603E0C3-88CD-420A-BF44-5DB353C5D855}" sibTransId="{2EA7D6A5-0CB0-43BE-AABB-AD5B4425DD7E}"/>
    <dgm:cxn modelId="{3229188D-E669-40C1-9FE9-C0BC1D9831E3}" type="presOf" srcId="{C67A61D7-5052-4C6B-B6CE-7DB809CE1F3B}" destId="{0D715109-4ADB-4D2F-8F39-2D8C8384C5F9}" srcOrd="0" destOrd="0" presId="urn:microsoft.com/office/officeart/2005/8/layout/list1"/>
    <dgm:cxn modelId="{1C1E0C95-0649-4C32-9AD4-11092D4B2A66}" type="presOf" srcId="{448A6FC8-63D6-4397-AAB4-D38274552454}" destId="{A4E996EA-EF1C-4CE9-8EC2-82D47285AB9A}" srcOrd="0" destOrd="0" presId="urn:microsoft.com/office/officeart/2005/8/layout/list1"/>
    <dgm:cxn modelId="{C8206FE6-8987-46AD-BC1D-76CA74BB724A}" srcId="{C67A61D7-5052-4C6B-B6CE-7DB809CE1F3B}" destId="{FCCD9DD9-5B74-4DCA-BFAA-2F66064C307E}" srcOrd="0" destOrd="0" parTransId="{33873ED8-99E2-48DD-B880-BEF566CCE7D8}" sibTransId="{A4B29BD8-22F2-4C78-AFCC-32AADC54204A}"/>
    <dgm:cxn modelId="{0EC2CCFC-1ECD-4F73-B261-564951152BE8}" type="presOf" srcId="{FCCD9DD9-5B74-4DCA-BFAA-2F66064C307E}" destId="{6ACDCCF7-4EC5-48BD-96B4-B9449A3A7B5C}" srcOrd="0" destOrd="0" presId="urn:microsoft.com/office/officeart/2005/8/layout/list1"/>
    <dgm:cxn modelId="{B8BBA2A2-0970-4C58-9CEA-930B4ACEC3C8}" type="presParOf" srcId="{C4197FD5-ABC7-4059-BB16-BAB2422EFD0D}" destId="{F3366605-E66C-4208-B825-890CD473BBC4}" srcOrd="0" destOrd="0" presId="urn:microsoft.com/office/officeart/2005/8/layout/list1"/>
    <dgm:cxn modelId="{7D967B3E-60F0-4BA2-9E4E-250474D92EAC}" type="presParOf" srcId="{F3366605-E66C-4208-B825-890CD473BBC4}" destId="{0D715109-4ADB-4D2F-8F39-2D8C8384C5F9}" srcOrd="0" destOrd="0" presId="urn:microsoft.com/office/officeart/2005/8/layout/list1"/>
    <dgm:cxn modelId="{1B37B97C-1401-4437-BC31-C6772F236DE0}" type="presParOf" srcId="{F3366605-E66C-4208-B825-890CD473BBC4}" destId="{995999C2-F51C-404F-BA4D-59C71432B6FC}" srcOrd="1" destOrd="0" presId="urn:microsoft.com/office/officeart/2005/8/layout/list1"/>
    <dgm:cxn modelId="{D5525549-393B-41FE-A076-5FF70A61CED4}" type="presParOf" srcId="{C4197FD5-ABC7-4059-BB16-BAB2422EFD0D}" destId="{0A8521CD-DB33-452F-80AD-F961107C6DFD}" srcOrd="1" destOrd="0" presId="urn:microsoft.com/office/officeart/2005/8/layout/list1"/>
    <dgm:cxn modelId="{5CD2DF3D-3E66-4FAF-A82D-2C4463BC3485}" type="presParOf" srcId="{C4197FD5-ABC7-4059-BB16-BAB2422EFD0D}" destId="{6ACDCCF7-4EC5-48BD-96B4-B9449A3A7B5C}" srcOrd="2" destOrd="0" presId="urn:microsoft.com/office/officeart/2005/8/layout/list1"/>
    <dgm:cxn modelId="{5C9D2AC1-15C9-48FF-92B2-C609FA36D6A3}" type="presParOf" srcId="{C4197FD5-ABC7-4059-BB16-BAB2422EFD0D}" destId="{7E87AC99-5916-49FE-91A2-3B6C71A3F997}" srcOrd="3" destOrd="0" presId="urn:microsoft.com/office/officeart/2005/8/layout/list1"/>
    <dgm:cxn modelId="{D9A324E5-DC72-4B78-BAB1-A8B3BE13E5D1}" type="presParOf" srcId="{C4197FD5-ABC7-4059-BB16-BAB2422EFD0D}" destId="{595187EA-7473-4D1F-9E9F-0B02C54144CE}" srcOrd="4" destOrd="0" presId="urn:microsoft.com/office/officeart/2005/8/layout/list1"/>
    <dgm:cxn modelId="{8CC54DA9-631F-4E46-AD62-E69239B4FC86}" type="presParOf" srcId="{595187EA-7473-4D1F-9E9F-0B02C54144CE}" destId="{1FBBA916-FD28-4861-A36B-4FE019AC5B10}" srcOrd="0" destOrd="0" presId="urn:microsoft.com/office/officeart/2005/8/layout/list1"/>
    <dgm:cxn modelId="{59828DBB-EC51-49D2-8933-056B9BB489A5}" type="presParOf" srcId="{595187EA-7473-4D1F-9E9F-0B02C54144CE}" destId="{05DFAD17-8A46-44AF-B6A7-D347A921A7FF}" srcOrd="1" destOrd="0" presId="urn:microsoft.com/office/officeart/2005/8/layout/list1"/>
    <dgm:cxn modelId="{7CB34794-0D99-415D-B7B0-C350A67B3C4A}" type="presParOf" srcId="{C4197FD5-ABC7-4059-BB16-BAB2422EFD0D}" destId="{B981A62B-65C6-422D-8515-62C6063C2A99}" srcOrd="5" destOrd="0" presId="urn:microsoft.com/office/officeart/2005/8/layout/list1"/>
    <dgm:cxn modelId="{C458F16B-026A-4668-A787-5B7B5F9EEC6E}" type="presParOf" srcId="{C4197FD5-ABC7-4059-BB16-BAB2422EFD0D}" destId="{A4E996EA-EF1C-4CE9-8EC2-82D47285AB9A}" srcOrd="6" destOrd="0" presId="urn:microsoft.com/office/officeart/2005/8/layout/list1"/>
    <dgm:cxn modelId="{F7A03863-A2AA-4788-98D8-360BCA3A6E04}" type="presParOf" srcId="{C4197FD5-ABC7-4059-BB16-BAB2422EFD0D}" destId="{64F5E588-E389-4892-8722-5C5E087BFED2}" srcOrd="7" destOrd="0" presId="urn:microsoft.com/office/officeart/2005/8/layout/list1"/>
    <dgm:cxn modelId="{E0541D47-C6F7-4081-9887-B757D730B072}" type="presParOf" srcId="{C4197FD5-ABC7-4059-BB16-BAB2422EFD0D}" destId="{7AFB71F6-8952-44BB-8A99-26C8AA76218A}" srcOrd="8" destOrd="0" presId="urn:microsoft.com/office/officeart/2005/8/layout/list1"/>
    <dgm:cxn modelId="{B6BA7DD7-E074-4A8C-998C-1C8EA08C5E1A}" type="presParOf" srcId="{7AFB71F6-8952-44BB-8A99-26C8AA76218A}" destId="{0B59B586-BFF3-451B-80AA-57DC9B242F97}" srcOrd="0" destOrd="0" presId="urn:microsoft.com/office/officeart/2005/8/layout/list1"/>
    <dgm:cxn modelId="{E0D8749F-355E-4D31-B507-1FDFBF926ABA}" type="presParOf" srcId="{7AFB71F6-8952-44BB-8A99-26C8AA76218A}" destId="{77C2C653-70F6-44BE-89EB-B31F86643A12}" srcOrd="1" destOrd="0" presId="urn:microsoft.com/office/officeart/2005/8/layout/list1"/>
    <dgm:cxn modelId="{5E16DAD9-9B1D-4C0F-A094-88A5ACA9ED39}" type="presParOf" srcId="{C4197FD5-ABC7-4059-BB16-BAB2422EFD0D}" destId="{8769D20C-5AB8-4B4B-A8E1-D4FDEEFC3C66}" srcOrd="9" destOrd="0" presId="urn:microsoft.com/office/officeart/2005/8/layout/list1"/>
    <dgm:cxn modelId="{373A1533-C682-42AA-95BA-0CA83A3D1500}" type="presParOf" srcId="{C4197FD5-ABC7-4059-BB16-BAB2422EFD0D}" destId="{19495AB2-3598-4302-9DA4-4A746FA97F0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041DB9-DE5B-462A-B429-45062EB112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B7A724-EE72-4B8B-979D-6E1C91C16A6D}">
      <dgm:prSet custT="1"/>
      <dgm:spPr>
        <a:solidFill>
          <a:schemeClr val="accent1">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The art of manipulating human behavior through social influence tactics to achieve a desired behavior</a:t>
          </a:r>
        </a:p>
      </dgm:t>
    </dgm:pt>
    <dgm:pt modelId="{1294D378-E0F8-4C64-9119-AFD4FEE20B05}" type="parTrans" cxnId="{39DB0E5F-9AC3-4034-A882-764502CD40B6}">
      <dgm:prSet/>
      <dgm:spPr/>
      <dgm:t>
        <a:bodyPr/>
        <a:lstStyle/>
        <a:p>
          <a:endParaRPr lang="en-US"/>
        </a:p>
      </dgm:t>
    </dgm:pt>
    <dgm:pt modelId="{53F9E8EB-D5E2-4E94-97AF-5A16E6A8BE40}" type="sibTrans" cxnId="{39DB0E5F-9AC3-4034-A882-764502CD40B6}">
      <dgm:prSet/>
      <dgm:spPr/>
      <dgm:t>
        <a:bodyPr/>
        <a:lstStyle/>
        <a:p>
          <a:endParaRPr lang="en-US"/>
        </a:p>
      </dgm:t>
    </dgm:pt>
    <dgm:pt modelId="{94100AA2-4F48-4F69-B0EA-BC040D4B62C5}">
      <dgm:prSet custT="1"/>
      <dgm:spPr>
        <a:solidFill>
          <a:schemeClr val="accent1">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Examples:</a:t>
          </a:r>
        </a:p>
      </dgm:t>
    </dgm:pt>
    <dgm:pt modelId="{DBD10DA8-138E-4AD0-8D0C-4F427E51D32A}" type="parTrans" cxnId="{B583F14A-EA5B-4247-8525-64AD0AF62287}">
      <dgm:prSet/>
      <dgm:spPr/>
      <dgm:t>
        <a:bodyPr/>
        <a:lstStyle/>
        <a:p>
          <a:endParaRPr lang="en-US"/>
        </a:p>
      </dgm:t>
    </dgm:pt>
    <dgm:pt modelId="{5742F140-9D5A-4C6F-B204-511B2421E9F7}" type="sibTrans" cxnId="{B583F14A-EA5B-4247-8525-64AD0AF62287}">
      <dgm:prSet/>
      <dgm:spPr/>
      <dgm:t>
        <a:bodyPr/>
        <a:lstStyle/>
        <a:p>
          <a:endParaRPr lang="en-US"/>
        </a:p>
      </dgm:t>
    </dgm:pt>
    <dgm:pt modelId="{F2CE487E-16B5-474C-99B3-7D59106C73A3}">
      <dgm:prSet custT="1"/>
      <dgm:spPr/>
      <dgm:t>
        <a:bodyPr/>
        <a:lstStyle/>
        <a:p>
          <a:r>
            <a:rPr lang="en-US" sz="2000" dirty="0">
              <a:solidFill>
                <a:srgbClr val="3C4743"/>
              </a:solidFill>
              <a:latin typeface="Arial" panose="020B0604020202020204" pitchFamily="34" charset="0"/>
              <a:cs typeface="Arial" panose="020B0604020202020204" pitchFamily="34" charset="0"/>
            </a:rPr>
            <a:t>Tricking an individual into divulging information about information systems</a:t>
          </a:r>
        </a:p>
      </dgm:t>
    </dgm:pt>
    <dgm:pt modelId="{E4A4E0C7-E95F-449A-917D-ED3A7E61D07C}" type="parTrans" cxnId="{65204C51-7FD9-47B5-BBFB-704A1744098B}">
      <dgm:prSet/>
      <dgm:spPr/>
      <dgm:t>
        <a:bodyPr/>
        <a:lstStyle/>
        <a:p>
          <a:endParaRPr lang="en-US"/>
        </a:p>
      </dgm:t>
    </dgm:pt>
    <dgm:pt modelId="{14826138-D6A2-4043-939C-C8C66A6270B6}" type="sibTrans" cxnId="{65204C51-7FD9-47B5-BBFB-704A1744098B}">
      <dgm:prSet/>
      <dgm:spPr/>
      <dgm:t>
        <a:bodyPr/>
        <a:lstStyle/>
        <a:p>
          <a:endParaRPr lang="en-US"/>
        </a:p>
      </dgm:t>
    </dgm:pt>
    <dgm:pt modelId="{CE8F9531-7DE8-43BB-A8A2-601AC179D939}">
      <dgm:prSet custT="1"/>
      <dgm:spPr/>
      <dgm:t>
        <a:bodyPr/>
        <a:lstStyle/>
        <a:p>
          <a:r>
            <a:rPr lang="en-US" sz="2000" dirty="0">
              <a:solidFill>
                <a:srgbClr val="3C4743"/>
              </a:solidFill>
              <a:latin typeface="Arial" panose="020B0604020202020204" pitchFamily="34" charset="0"/>
              <a:cs typeface="Arial" panose="020B0604020202020204" pitchFamily="34" charset="0"/>
            </a:rPr>
            <a:t>Influencing an individual to bypass physical security controls</a:t>
          </a:r>
        </a:p>
      </dgm:t>
    </dgm:pt>
    <dgm:pt modelId="{F105435D-34F7-45A0-9D5A-73B9F495FAD7}" type="parTrans" cxnId="{5D0C519E-6FAE-4523-A379-7EEBDADACA18}">
      <dgm:prSet/>
      <dgm:spPr/>
      <dgm:t>
        <a:bodyPr/>
        <a:lstStyle/>
        <a:p>
          <a:endParaRPr lang="en-US"/>
        </a:p>
      </dgm:t>
    </dgm:pt>
    <dgm:pt modelId="{C39C9811-242A-4D82-972A-25A377750008}" type="sibTrans" cxnId="{5D0C519E-6FAE-4523-A379-7EEBDADACA18}">
      <dgm:prSet/>
      <dgm:spPr/>
      <dgm:t>
        <a:bodyPr/>
        <a:lstStyle/>
        <a:p>
          <a:endParaRPr lang="en-US"/>
        </a:p>
      </dgm:t>
    </dgm:pt>
    <dgm:pt modelId="{9296B09D-B7C2-4901-BD9D-A50E40983033}">
      <dgm:prSet custT="1"/>
      <dgm:spPr/>
      <dgm:t>
        <a:bodyPr/>
        <a:lstStyle/>
        <a:p>
          <a:r>
            <a:rPr lang="en-US" sz="2000" dirty="0">
              <a:solidFill>
                <a:srgbClr val="3C4743"/>
              </a:solidFill>
              <a:latin typeface="Arial" panose="020B0604020202020204" pitchFamily="34" charset="0"/>
              <a:cs typeface="Arial" panose="020B0604020202020204" pitchFamily="34" charset="0"/>
            </a:rPr>
            <a:t>Convincing an individual to disable electronic security controls</a:t>
          </a:r>
        </a:p>
      </dgm:t>
    </dgm:pt>
    <dgm:pt modelId="{4096824F-1B31-4EED-A0AC-802707613AF5}" type="parTrans" cxnId="{E789CA26-70F1-40B6-B0CA-5ED27D0F4640}">
      <dgm:prSet/>
      <dgm:spPr/>
      <dgm:t>
        <a:bodyPr/>
        <a:lstStyle/>
        <a:p>
          <a:endParaRPr lang="en-US"/>
        </a:p>
      </dgm:t>
    </dgm:pt>
    <dgm:pt modelId="{AA1FAE87-F606-4CB0-9210-1DF2111CEDAB}" type="sibTrans" cxnId="{E789CA26-70F1-40B6-B0CA-5ED27D0F4640}">
      <dgm:prSet/>
      <dgm:spPr/>
      <dgm:t>
        <a:bodyPr/>
        <a:lstStyle/>
        <a:p>
          <a:endParaRPr lang="en-US"/>
        </a:p>
      </dgm:t>
    </dgm:pt>
    <dgm:pt modelId="{0B2B481E-CD15-4565-B3DD-DE45E91BFD60}">
      <dgm:prSet custT="1"/>
      <dgm:spPr/>
      <dgm:t>
        <a:bodyPr/>
        <a:lstStyle/>
        <a:p>
          <a:r>
            <a:rPr lang="en-US" sz="2000" dirty="0">
              <a:solidFill>
                <a:srgbClr val="3C4743"/>
              </a:solidFill>
              <a:latin typeface="Arial" panose="020B0604020202020204" pitchFamily="34" charset="0"/>
              <a:cs typeface="Arial" panose="020B0604020202020204" pitchFamily="34" charset="0"/>
            </a:rPr>
            <a:t>Tricking an insider into installing software that secretly creates a back door</a:t>
          </a:r>
        </a:p>
      </dgm:t>
    </dgm:pt>
    <dgm:pt modelId="{836A72F7-7E90-47F6-9053-E3C6601A267C}" type="parTrans" cxnId="{D47EED40-09F2-4C01-B00D-847AEE07D42D}">
      <dgm:prSet/>
      <dgm:spPr/>
      <dgm:t>
        <a:bodyPr/>
        <a:lstStyle/>
        <a:p>
          <a:endParaRPr lang="en-US"/>
        </a:p>
      </dgm:t>
    </dgm:pt>
    <dgm:pt modelId="{DF399295-3440-4165-BC86-4B5A992D7A73}" type="sibTrans" cxnId="{D47EED40-09F2-4C01-B00D-847AEE07D42D}">
      <dgm:prSet/>
      <dgm:spPr/>
      <dgm:t>
        <a:bodyPr/>
        <a:lstStyle/>
        <a:p>
          <a:endParaRPr lang="en-US"/>
        </a:p>
      </dgm:t>
    </dgm:pt>
    <dgm:pt modelId="{6DCB04F1-C6B6-4647-84AF-3F3F3C06CE4A}" type="pres">
      <dgm:prSet presAssocID="{69041DB9-DE5B-462A-B429-45062EB112D7}" presName="linear" presStyleCnt="0">
        <dgm:presLayoutVars>
          <dgm:animLvl val="lvl"/>
          <dgm:resizeHandles val="exact"/>
        </dgm:presLayoutVars>
      </dgm:prSet>
      <dgm:spPr/>
    </dgm:pt>
    <dgm:pt modelId="{B3553A0E-B0C9-403C-AFAC-0978821F465F}" type="pres">
      <dgm:prSet presAssocID="{ACB7A724-EE72-4B8B-979D-6E1C91C16A6D}" presName="parentText" presStyleLbl="node1" presStyleIdx="0" presStyleCnt="2">
        <dgm:presLayoutVars>
          <dgm:chMax val="0"/>
          <dgm:bulletEnabled val="1"/>
        </dgm:presLayoutVars>
      </dgm:prSet>
      <dgm:spPr/>
    </dgm:pt>
    <dgm:pt modelId="{4A9BC957-88AB-43F3-8FC4-C4DF6D1DAD7C}" type="pres">
      <dgm:prSet presAssocID="{53F9E8EB-D5E2-4E94-97AF-5A16E6A8BE40}" presName="spacer" presStyleCnt="0"/>
      <dgm:spPr/>
    </dgm:pt>
    <dgm:pt modelId="{A94D228D-7E3A-4409-A395-7A0CDCD32480}" type="pres">
      <dgm:prSet presAssocID="{94100AA2-4F48-4F69-B0EA-BC040D4B62C5}" presName="parentText" presStyleLbl="node1" presStyleIdx="1" presStyleCnt="2" custScaleY="55654">
        <dgm:presLayoutVars>
          <dgm:chMax val="0"/>
          <dgm:bulletEnabled val="1"/>
        </dgm:presLayoutVars>
      </dgm:prSet>
      <dgm:spPr/>
    </dgm:pt>
    <dgm:pt modelId="{B60B98DA-8AC6-48C7-86C2-42DF8EB9CF92}" type="pres">
      <dgm:prSet presAssocID="{94100AA2-4F48-4F69-B0EA-BC040D4B62C5}" presName="childText" presStyleLbl="revTx" presStyleIdx="0" presStyleCnt="1">
        <dgm:presLayoutVars>
          <dgm:bulletEnabled val="1"/>
        </dgm:presLayoutVars>
      </dgm:prSet>
      <dgm:spPr/>
    </dgm:pt>
  </dgm:ptLst>
  <dgm:cxnLst>
    <dgm:cxn modelId="{E3D09400-E290-486C-8E72-124987386CC6}" type="presOf" srcId="{9296B09D-B7C2-4901-BD9D-A50E40983033}" destId="{B60B98DA-8AC6-48C7-86C2-42DF8EB9CF92}" srcOrd="0" destOrd="2" presId="urn:microsoft.com/office/officeart/2005/8/layout/vList2"/>
    <dgm:cxn modelId="{874E0725-4765-4A06-BE02-F1469DAD8CEA}" type="presOf" srcId="{CE8F9531-7DE8-43BB-A8A2-601AC179D939}" destId="{B60B98DA-8AC6-48C7-86C2-42DF8EB9CF92}" srcOrd="0" destOrd="1" presId="urn:microsoft.com/office/officeart/2005/8/layout/vList2"/>
    <dgm:cxn modelId="{B9E63E26-3A9E-402D-84D0-047CD216BF90}" type="presOf" srcId="{69041DB9-DE5B-462A-B429-45062EB112D7}" destId="{6DCB04F1-C6B6-4647-84AF-3F3F3C06CE4A}" srcOrd="0" destOrd="0" presId="urn:microsoft.com/office/officeart/2005/8/layout/vList2"/>
    <dgm:cxn modelId="{E789CA26-70F1-40B6-B0CA-5ED27D0F4640}" srcId="{94100AA2-4F48-4F69-B0EA-BC040D4B62C5}" destId="{9296B09D-B7C2-4901-BD9D-A50E40983033}" srcOrd="2" destOrd="0" parTransId="{4096824F-1B31-4EED-A0AC-802707613AF5}" sibTransId="{AA1FAE87-F606-4CB0-9210-1DF2111CEDAB}"/>
    <dgm:cxn modelId="{D47EED40-09F2-4C01-B00D-847AEE07D42D}" srcId="{94100AA2-4F48-4F69-B0EA-BC040D4B62C5}" destId="{0B2B481E-CD15-4565-B3DD-DE45E91BFD60}" srcOrd="3" destOrd="0" parTransId="{836A72F7-7E90-47F6-9053-E3C6601A267C}" sibTransId="{DF399295-3440-4165-BC86-4B5A992D7A73}"/>
    <dgm:cxn modelId="{B583F14A-EA5B-4247-8525-64AD0AF62287}" srcId="{69041DB9-DE5B-462A-B429-45062EB112D7}" destId="{94100AA2-4F48-4F69-B0EA-BC040D4B62C5}" srcOrd="1" destOrd="0" parTransId="{DBD10DA8-138E-4AD0-8D0C-4F427E51D32A}" sibTransId="{5742F140-9D5A-4C6F-B204-511B2421E9F7}"/>
    <dgm:cxn modelId="{65204C51-7FD9-47B5-BBFB-704A1744098B}" srcId="{94100AA2-4F48-4F69-B0EA-BC040D4B62C5}" destId="{F2CE487E-16B5-474C-99B3-7D59106C73A3}" srcOrd="0" destOrd="0" parTransId="{E4A4E0C7-E95F-449A-917D-ED3A7E61D07C}" sibTransId="{14826138-D6A2-4043-939C-C8C66A6270B6}"/>
    <dgm:cxn modelId="{39DB0E5F-9AC3-4034-A882-764502CD40B6}" srcId="{69041DB9-DE5B-462A-B429-45062EB112D7}" destId="{ACB7A724-EE72-4B8B-979D-6E1C91C16A6D}" srcOrd="0" destOrd="0" parTransId="{1294D378-E0F8-4C64-9119-AFD4FEE20B05}" sibTransId="{53F9E8EB-D5E2-4E94-97AF-5A16E6A8BE40}"/>
    <dgm:cxn modelId="{C49AA467-0B88-41E3-83C5-0560E1066D9F}" type="presOf" srcId="{F2CE487E-16B5-474C-99B3-7D59106C73A3}" destId="{B60B98DA-8AC6-48C7-86C2-42DF8EB9CF92}" srcOrd="0" destOrd="0" presId="urn:microsoft.com/office/officeart/2005/8/layout/vList2"/>
    <dgm:cxn modelId="{5D0C519E-6FAE-4523-A379-7EEBDADACA18}" srcId="{94100AA2-4F48-4F69-B0EA-BC040D4B62C5}" destId="{CE8F9531-7DE8-43BB-A8A2-601AC179D939}" srcOrd="1" destOrd="0" parTransId="{F105435D-34F7-45A0-9D5A-73B9F495FAD7}" sibTransId="{C39C9811-242A-4D82-972A-25A377750008}"/>
    <dgm:cxn modelId="{AC35BCB8-86CB-43BA-940E-65C24C159579}" type="presOf" srcId="{ACB7A724-EE72-4B8B-979D-6E1C91C16A6D}" destId="{B3553A0E-B0C9-403C-AFAC-0978821F465F}" srcOrd="0" destOrd="0" presId="urn:microsoft.com/office/officeart/2005/8/layout/vList2"/>
    <dgm:cxn modelId="{89069AE9-0581-46A6-A362-BFDA9F35ADB8}" type="presOf" srcId="{94100AA2-4F48-4F69-B0EA-BC040D4B62C5}" destId="{A94D228D-7E3A-4409-A395-7A0CDCD32480}" srcOrd="0" destOrd="0" presId="urn:microsoft.com/office/officeart/2005/8/layout/vList2"/>
    <dgm:cxn modelId="{FD84A7FA-3B2A-46D7-AFAC-E82443CF38D2}" type="presOf" srcId="{0B2B481E-CD15-4565-B3DD-DE45E91BFD60}" destId="{B60B98DA-8AC6-48C7-86C2-42DF8EB9CF92}" srcOrd="0" destOrd="3" presId="urn:microsoft.com/office/officeart/2005/8/layout/vList2"/>
    <dgm:cxn modelId="{B7E8BBE3-D504-4F06-9B7B-2D00DB3705EF}" type="presParOf" srcId="{6DCB04F1-C6B6-4647-84AF-3F3F3C06CE4A}" destId="{B3553A0E-B0C9-403C-AFAC-0978821F465F}" srcOrd="0" destOrd="0" presId="urn:microsoft.com/office/officeart/2005/8/layout/vList2"/>
    <dgm:cxn modelId="{016E4C1E-3F26-4876-B196-A5D8ADDD3B29}" type="presParOf" srcId="{6DCB04F1-C6B6-4647-84AF-3F3F3C06CE4A}" destId="{4A9BC957-88AB-43F3-8FC4-C4DF6D1DAD7C}" srcOrd="1" destOrd="0" presId="urn:microsoft.com/office/officeart/2005/8/layout/vList2"/>
    <dgm:cxn modelId="{4109E143-5431-4740-8AED-015B97E68F1D}" type="presParOf" srcId="{6DCB04F1-C6B6-4647-84AF-3F3F3C06CE4A}" destId="{A94D228D-7E3A-4409-A395-7A0CDCD32480}" srcOrd="2" destOrd="0" presId="urn:microsoft.com/office/officeart/2005/8/layout/vList2"/>
    <dgm:cxn modelId="{49A626B9-C739-4031-ACDC-2FA9EC03BD49}" type="presParOf" srcId="{6DCB04F1-C6B6-4647-84AF-3F3F3C06CE4A}" destId="{B60B98DA-8AC6-48C7-86C2-42DF8EB9CF9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D869B1-4809-48FC-B600-57CC45C743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3A9AB6-0FAE-4B8D-B89A-C042BB557F35}">
      <dgm:prSet custT="1"/>
      <dgm:spPr>
        <a:solidFill>
          <a:schemeClr val="accent1">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Advanced persistent threats leverage social engineering as part of a comprehensive attack on an organization.</a:t>
          </a:r>
        </a:p>
      </dgm:t>
    </dgm:pt>
    <dgm:pt modelId="{BCBFD134-2A3C-4A14-BF3C-AD7DC9D3C7A6}" type="parTrans" cxnId="{480E5E21-DE0F-400E-B003-308B1A3E3952}">
      <dgm:prSet/>
      <dgm:spPr/>
      <dgm:t>
        <a:bodyPr/>
        <a:lstStyle/>
        <a:p>
          <a:endParaRPr lang="en-US"/>
        </a:p>
      </dgm:t>
    </dgm:pt>
    <dgm:pt modelId="{C30FF69D-9706-482D-B9EF-D3BB9565AD5A}" type="sibTrans" cxnId="{480E5E21-DE0F-400E-B003-308B1A3E3952}">
      <dgm:prSet/>
      <dgm:spPr/>
      <dgm:t>
        <a:bodyPr/>
        <a:lstStyle/>
        <a:p>
          <a:endParaRPr lang="en-US"/>
        </a:p>
      </dgm:t>
    </dgm:pt>
    <dgm:pt modelId="{50937036-F6A9-41B0-933E-0F8FCADD4626}">
      <dgm:prSet custT="1"/>
      <dgm:spPr>
        <a:solidFill>
          <a:schemeClr val="accent1">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May use these techniques to:</a:t>
          </a:r>
        </a:p>
      </dgm:t>
    </dgm:pt>
    <dgm:pt modelId="{0703B385-E64E-4E30-96ED-AE34E7C80533}" type="parTrans" cxnId="{3404737D-2616-4564-9CDF-3B8428405B9C}">
      <dgm:prSet/>
      <dgm:spPr/>
      <dgm:t>
        <a:bodyPr/>
        <a:lstStyle/>
        <a:p>
          <a:endParaRPr lang="en-US"/>
        </a:p>
      </dgm:t>
    </dgm:pt>
    <dgm:pt modelId="{8EDAF089-266F-4F1D-BE6A-E7EB3EC4274E}" type="sibTrans" cxnId="{3404737D-2616-4564-9CDF-3B8428405B9C}">
      <dgm:prSet/>
      <dgm:spPr/>
      <dgm:t>
        <a:bodyPr/>
        <a:lstStyle/>
        <a:p>
          <a:endParaRPr lang="en-US"/>
        </a:p>
      </dgm:t>
    </dgm:pt>
    <dgm:pt modelId="{A371D41B-439C-4C1E-9350-C68147CA35F2}">
      <dgm:prSet custT="1"/>
      <dgm:spPr/>
      <dgm:t>
        <a:bodyPr/>
        <a:lstStyle/>
        <a:p>
          <a:r>
            <a:rPr lang="en-US" sz="2000" dirty="0">
              <a:solidFill>
                <a:srgbClr val="3C4743"/>
              </a:solidFill>
              <a:latin typeface="Arial" panose="020B0604020202020204" pitchFamily="34" charset="0"/>
              <a:cs typeface="Arial" panose="020B0604020202020204" pitchFamily="34" charset="0"/>
            </a:rPr>
            <a:t>Perform intelligence gathering</a:t>
          </a:r>
        </a:p>
      </dgm:t>
    </dgm:pt>
    <dgm:pt modelId="{B4374FAD-540E-4BB7-AF8E-13A3CADDBDA6}" type="parTrans" cxnId="{43487AB5-5D44-445F-887B-2FF69EA0AC8F}">
      <dgm:prSet/>
      <dgm:spPr/>
      <dgm:t>
        <a:bodyPr/>
        <a:lstStyle/>
        <a:p>
          <a:endParaRPr lang="en-US"/>
        </a:p>
      </dgm:t>
    </dgm:pt>
    <dgm:pt modelId="{EA2C6894-42FB-4148-9996-806D3AE850A4}" type="sibTrans" cxnId="{43487AB5-5D44-445F-887B-2FF69EA0AC8F}">
      <dgm:prSet/>
      <dgm:spPr/>
      <dgm:t>
        <a:bodyPr/>
        <a:lstStyle/>
        <a:p>
          <a:endParaRPr lang="en-US"/>
        </a:p>
      </dgm:t>
    </dgm:pt>
    <dgm:pt modelId="{7757FC56-340E-4ED3-971E-925834B1DEA2}">
      <dgm:prSet custT="1"/>
      <dgm:spPr/>
      <dgm:t>
        <a:bodyPr/>
        <a:lstStyle/>
        <a:p>
          <a:r>
            <a:rPr lang="en-US" sz="2000" dirty="0">
              <a:solidFill>
                <a:srgbClr val="3C4743"/>
              </a:solidFill>
              <a:latin typeface="Arial" panose="020B0604020202020204" pitchFamily="34" charset="0"/>
              <a:cs typeface="Arial" panose="020B0604020202020204" pitchFamily="34" charset="0"/>
            </a:rPr>
            <a:t>Influence user behavior to facilitate an attack</a:t>
          </a:r>
        </a:p>
      </dgm:t>
    </dgm:pt>
    <dgm:pt modelId="{75D2981A-A992-4070-B9E5-9746EA4C2F0C}" type="parTrans" cxnId="{1E330F33-E380-484C-9971-AF25AF2C78A5}">
      <dgm:prSet/>
      <dgm:spPr/>
      <dgm:t>
        <a:bodyPr/>
        <a:lstStyle/>
        <a:p>
          <a:endParaRPr lang="en-US"/>
        </a:p>
      </dgm:t>
    </dgm:pt>
    <dgm:pt modelId="{8EE2A00E-0883-4D5B-B9B0-044F17721A15}" type="sibTrans" cxnId="{1E330F33-E380-484C-9971-AF25AF2C78A5}">
      <dgm:prSet/>
      <dgm:spPr/>
      <dgm:t>
        <a:bodyPr/>
        <a:lstStyle/>
        <a:p>
          <a:endParaRPr lang="en-US"/>
        </a:p>
      </dgm:t>
    </dgm:pt>
    <dgm:pt modelId="{D1AF8D5C-A9F1-4FC9-8B6A-F79306C61B56}">
      <dgm:prSet custT="1"/>
      <dgm:spPr/>
      <dgm:t>
        <a:bodyPr/>
        <a:lstStyle/>
        <a:p>
          <a:r>
            <a:rPr lang="en-US" sz="2000" dirty="0">
              <a:solidFill>
                <a:srgbClr val="3C4743"/>
              </a:solidFill>
              <a:latin typeface="Arial" panose="020B0604020202020204" pitchFamily="34" charset="0"/>
              <a:cs typeface="Arial" panose="020B0604020202020204" pitchFamily="34" charset="0"/>
            </a:rPr>
            <a:t>Cover their tracks after an attack takes place</a:t>
          </a:r>
        </a:p>
      </dgm:t>
    </dgm:pt>
    <dgm:pt modelId="{544C0241-6338-4AEE-BE98-FB14EE3EFC98}" type="parTrans" cxnId="{A6F261C5-3973-4D31-B369-3A3B6DD639A5}">
      <dgm:prSet/>
      <dgm:spPr/>
      <dgm:t>
        <a:bodyPr/>
        <a:lstStyle/>
        <a:p>
          <a:endParaRPr lang="en-US"/>
        </a:p>
      </dgm:t>
    </dgm:pt>
    <dgm:pt modelId="{B140572B-42EC-4DC7-B74D-B03D35228408}" type="sibTrans" cxnId="{A6F261C5-3973-4D31-B369-3A3B6DD639A5}">
      <dgm:prSet/>
      <dgm:spPr/>
      <dgm:t>
        <a:bodyPr/>
        <a:lstStyle/>
        <a:p>
          <a:endParaRPr lang="en-US"/>
        </a:p>
      </dgm:t>
    </dgm:pt>
    <dgm:pt modelId="{010D35AE-5400-4FF4-88AC-A14316036DCC}" type="pres">
      <dgm:prSet presAssocID="{BCD869B1-4809-48FC-B600-57CC45C7433B}" presName="linear" presStyleCnt="0">
        <dgm:presLayoutVars>
          <dgm:animLvl val="lvl"/>
          <dgm:resizeHandles val="exact"/>
        </dgm:presLayoutVars>
      </dgm:prSet>
      <dgm:spPr/>
    </dgm:pt>
    <dgm:pt modelId="{1C361CD8-E299-4A44-8B87-D3587FA7EDA0}" type="pres">
      <dgm:prSet presAssocID="{8D3A9AB6-0FAE-4B8D-B89A-C042BB557F35}" presName="parentText" presStyleLbl="node1" presStyleIdx="0" presStyleCnt="2">
        <dgm:presLayoutVars>
          <dgm:chMax val="0"/>
          <dgm:bulletEnabled val="1"/>
        </dgm:presLayoutVars>
      </dgm:prSet>
      <dgm:spPr/>
    </dgm:pt>
    <dgm:pt modelId="{F54A1716-6C85-42D6-A4CB-E9DD65A3AC87}" type="pres">
      <dgm:prSet presAssocID="{C30FF69D-9706-482D-B9EF-D3BB9565AD5A}" presName="spacer" presStyleCnt="0"/>
      <dgm:spPr/>
    </dgm:pt>
    <dgm:pt modelId="{4DC94B3A-CC0F-493B-97F5-3A785B677B86}" type="pres">
      <dgm:prSet presAssocID="{50937036-F6A9-41B0-933E-0F8FCADD4626}" presName="parentText" presStyleLbl="node1" presStyleIdx="1" presStyleCnt="2" custScaleY="55275">
        <dgm:presLayoutVars>
          <dgm:chMax val="0"/>
          <dgm:bulletEnabled val="1"/>
        </dgm:presLayoutVars>
      </dgm:prSet>
      <dgm:spPr/>
    </dgm:pt>
    <dgm:pt modelId="{B72720EF-B0E5-4D51-B510-955EDE1C6650}" type="pres">
      <dgm:prSet presAssocID="{50937036-F6A9-41B0-933E-0F8FCADD4626}" presName="childText" presStyleLbl="revTx" presStyleIdx="0" presStyleCnt="1">
        <dgm:presLayoutVars>
          <dgm:bulletEnabled val="1"/>
        </dgm:presLayoutVars>
      </dgm:prSet>
      <dgm:spPr/>
    </dgm:pt>
  </dgm:ptLst>
  <dgm:cxnLst>
    <dgm:cxn modelId="{48E7F810-9B20-432F-A338-9F38C7411714}" type="presOf" srcId="{8D3A9AB6-0FAE-4B8D-B89A-C042BB557F35}" destId="{1C361CD8-E299-4A44-8B87-D3587FA7EDA0}" srcOrd="0" destOrd="0" presId="urn:microsoft.com/office/officeart/2005/8/layout/vList2"/>
    <dgm:cxn modelId="{F7229417-0292-4997-AFF8-C269A6CC45D9}" type="presOf" srcId="{50937036-F6A9-41B0-933E-0F8FCADD4626}" destId="{4DC94B3A-CC0F-493B-97F5-3A785B677B86}" srcOrd="0" destOrd="0" presId="urn:microsoft.com/office/officeart/2005/8/layout/vList2"/>
    <dgm:cxn modelId="{480E5E21-DE0F-400E-B003-308B1A3E3952}" srcId="{BCD869B1-4809-48FC-B600-57CC45C7433B}" destId="{8D3A9AB6-0FAE-4B8D-B89A-C042BB557F35}" srcOrd="0" destOrd="0" parTransId="{BCBFD134-2A3C-4A14-BF3C-AD7DC9D3C7A6}" sibTransId="{C30FF69D-9706-482D-B9EF-D3BB9565AD5A}"/>
    <dgm:cxn modelId="{F0F5B225-E053-4B37-A1CF-8D62695FD80B}" type="presOf" srcId="{7757FC56-340E-4ED3-971E-925834B1DEA2}" destId="{B72720EF-B0E5-4D51-B510-955EDE1C6650}" srcOrd="0" destOrd="1" presId="urn:microsoft.com/office/officeart/2005/8/layout/vList2"/>
    <dgm:cxn modelId="{1E330F33-E380-484C-9971-AF25AF2C78A5}" srcId="{50937036-F6A9-41B0-933E-0F8FCADD4626}" destId="{7757FC56-340E-4ED3-971E-925834B1DEA2}" srcOrd="1" destOrd="0" parTransId="{75D2981A-A992-4070-B9E5-9746EA4C2F0C}" sibTransId="{8EE2A00E-0883-4D5B-B9B0-044F17721A15}"/>
    <dgm:cxn modelId="{D9B8FB34-F251-404B-A396-C8843DD565A3}" type="presOf" srcId="{D1AF8D5C-A9F1-4FC9-8B6A-F79306C61B56}" destId="{B72720EF-B0E5-4D51-B510-955EDE1C6650}" srcOrd="0" destOrd="2" presId="urn:microsoft.com/office/officeart/2005/8/layout/vList2"/>
    <dgm:cxn modelId="{3404737D-2616-4564-9CDF-3B8428405B9C}" srcId="{BCD869B1-4809-48FC-B600-57CC45C7433B}" destId="{50937036-F6A9-41B0-933E-0F8FCADD4626}" srcOrd="1" destOrd="0" parTransId="{0703B385-E64E-4E30-96ED-AE34E7C80533}" sibTransId="{8EDAF089-266F-4F1D-BE6A-E7EB3EC4274E}"/>
    <dgm:cxn modelId="{8930FEA1-4472-4D2E-9079-BC578AB51A23}" type="presOf" srcId="{A371D41B-439C-4C1E-9350-C68147CA35F2}" destId="{B72720EF-B0E5-4D51-B510-955EDE1C6650}" srcOrd="0" destOrd="0" presId="urn:microsoft.com/office/officeart/2005/8/layout/vList2"/>
    <dgm:cxn modelId="{43487AB5-5D44-445F-887B-2FF69EA0AC8F}" srcId="{50937036-F6A9-41B0-933E-0F8FCADD4626}" destId="{A371D41B-439C-4C1E-9350-C68147CA35F2}" srcOrd="0" destOrd="0" parTransId="{B4374FAD-540E-4BB7-AF8E-13A3CADDBDA6}" sibTransId="{EA2C6894-42FB-4148-9996-806D3AE850A4}"/>
    <dgm:cxn modelId="{A6F261C5-3973-4D31-B369-3A3B6DD639A5}" srcId="{50937036-F6A9-41B0-933E-0F8FCADD4626}" destId="{D1AF8D5C-A9F1-4FC9-8B6A-F79306C61B56}" srcOrd="2" destOrd="0" parTransId="{544C0241-6338-4AEE-BE98-FB14EE3EFC98}" sibTransId="{B140572B-42EC-4DC7-B74D-B03D35228408}"/>
    <dgm:cxn modelId="{12EACBF6-E838-4476-9DFD-8C42F4CEA20E}" type="presOf" srcId="{BCD869B1-4809-48FC-B600-57CC45C7433B}" destId="{010D35AE-5400-4FF4-88AC-A14316036DCC}" srcOrd="0" destOrd="0" presId="urn:microsoft.com/office/officeart/2005/8/layout/vList2"/>
    <dgm:cxn modelId="{5C1DFF9D-076D-4D83-A9A5-D796C2702276}" type="presParOf" srcId="{010D35AE-5400-4FF4-88AC-A14316036DCC}" destId="{1C361CD8-E299-4A44-8B87-D3587FA7EDA0}" srcOrd="0" destOrd="0" presId="urn:microsoft.com/office/officeart/2005/8/layout/vList2"/>
    <dgm:cxn modelId="{4258EF67-3776-41BD-B769-94992EF87354}" type="presParOf" srcId="{010D35AE-5400-4FF4-88AC-A14316036DCC}" destId="{F54A1716-6C85-42D6-A4CB-E9DD65A3AC87}" srcOrd="1" destOrd="0" presId="urn:microsoft.com/office/officeart/2005/8/layout/vList2"/>
    <dgm:cxn modelId="{01295F79-4BFB-40C3-BBD9-00ECB23ED3BB}" type="presParOf" srcId="{010D35AE-5400-4FF4-88AC-A14316036DCC}" destId="{4DC94B3A-CC0F-493B-97F5-3A785B677B86}" srcOrd="2" destOrd="0" presId="urn:microsoft.com/office/officeart/2005/8/layout/vList2"/>
    <dgm:cxn modelId="{4A2E680B-06E9-4EF7-949D-DF242E5ED33B}" type="presParOf" srcId="{010D35AE-5400-4FF4-88AC-A14316036DCC}" destId="{B72720EF-B0E5-4D51-B510-955EDE1C665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EB6B4D-6AC6-4049-AA76-057F53959AEB}"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en-US"/>
        </a:p>
      </dgm:t>
    </dgm:pt>
    <dgm:pt modelId="{2C96E3AB-0584-4DB9-A0EF-BDBD51AC6E55}">
      <dgm:prSet custT="1"/>
      <dgm:spPr/>
      <dgm:t>
        <a:bodyPr/>
        <a:lstStyle/>
        <a:p>
          <a:r>
            <a:rPr lang="en-US" sz="2600" dirty="0">
              <a:latin typeface="Arial" panose="020B0604020202020204" pitchFamily="34" charset="0"/>
              <a:cs typeface="Arial" panose="020B0604020202020204" pitchFamily="34" charset="0"/>
            </a:rPr>
            <a:t>Influence</a:t>
          </a:r>
        </a:p>
      </dgm:t>
    </dgm:pt>
    <dgm:pt modelId="{0EE5081E-9322-4A3B-8BE6-84CD6C138C2C}" type="parTrans" cxnId="{ED83FBD4-E364-439B-8C87-D7B2D0CF5BFC}">
      <dgm:prSet/>
      <dgm:spPr/>
      <dgm:t>
        <a:bodyPr/>
        <a:lstStyle/>
        <a:p>
          <a:endParaRPr lang="en-US">
            <a:latin typeface="Arial" panose="020B0604020202020204" pitchFamily="34" charset="0"/>
            <a:cs typeface="Arial" panose="020B0604020202020204" pitchFamily="34" charset="0"/>
          </a:endParaRPr>
        </a:p>
      </dgm:t>
    </dgm:pt>
    <dgm:pt modelId="{9CDA7A28-37DE-4E34-8248-1123F6DDFAC6}" type="sibTrans" cxnId="{ED83FBD4-E364-439B-8C87-D7B2D0CF5BFC}">
      <dgm:prSet/>
      <dgm:spPr/>
      <dgm:t>
        <a:bodyPr/>
        <a:lstStyle/>
        <a:p>
          <a:endParaRPr lang="en-US">
            <a:latin typeface="Arial" panose="020B0604020202020204" pitchFamily="34" charset="0"/>
            <a:cs typeface="Arial" panose="020B0604020202020204" pitchFamily="34" charset="0"/>
          </a:endParaRPr>
        </a:p>
      </dgm:t>
    </dgm:pt>
    <dgm:pt modelId="{ABC208C1-F0AE-40BF-81EE-C4AFFE7FAC24}">
      <dgm:prSet/>
      <dgm:spPr>
        <a:ln>
          <a:noFill/>
        </a:ln>
      </dgm:spPr>
      <dgm:t>
        <a:bodyPr/>
        <a:lstStyle/>
        <a:p>
          <a:r>
            <a:rPr lang="en-US" dirty="0">
              <a:latin typeface="Arial" panose="020B0604020202020204" pitchFamily="34" charset="0"/>
              <a:cs typeface="Arial" panose="020B0604020202020204" pitchFamily="34" charset="0"/>
            </a:rPr>
            <a:t>Reciprocity</a:t>
          </a:r>
        </a:p>
      </dgm:t>
    </dgm:pt>
    <dgm:pt modelId="{0F5E9708-F2D9-4F6B-A60D-519574C46F2F}" type="parTrans" cxnId="{9ED47EBB-FB3F-4833-A635-10415275E51C}">
      <dgm:prSet/>
      <dgm:spPr/>
      <dgm:t>
        <a:bodyPr/>
        <a:lstStyle/>
        <a:p>
          <a:endParaRPr lang="en-US">
            <a:latin typeface="Arial" panose="020B0604020202020204" pitchFamily="34" charset="0"/>
            <a:cs typeface="Arial" panose="020B0604020202020204" pitchFamily="34" charset="0"/>
          </a:endParaRPr>
        </a:p>
      </dgm:t>
    </dgm:pt>
    <dgm:pt modelId="{15495D4B-930E-4C87-BF6E-EB71A4846EFD}" type="sibTrans" cxnId="{9ED47EBB-FB3F-4833-A635-10415275E51C}">
      <dgm:prSet/>
      <dgm:spPr/>
      <dgm:t>
        <a:bodyPr/>
        <a:lstStyle/>
        <a:p>
          <a:endParaRPr lang="en-US">
            <a:latin typeface="Arial" panose="020B0604020202020204" pitchFamily="34" charset="0"/>
            <a:cs typeface="Arial" panose="020B0604020202020204" pitchFamily="34" charset="0"/>
          </a:endParaRPr>
        </a:p>
      </dgm:t>
    </dgm:pt>
    <dgm:pt modelId="{10B299AF-B5A5-4A30-B149-B3838B386A0E}">
      <dgm:prSet/>
      <dgm:spPr>
        <a:ln>
          <a:noFill/>
        </a:ln>
      </dgm:spPr>
      <dgm:t>
        <a:bodyPr/>
        <a:lstStyle/>
        <a:p>
          <a:r>
            <a:rPr lang="en-US" dirty="0">
              <a:latin typeface="Arial" panose="020B0604020202020204" pitchFamily="34" charset="0"/>
              <a:cs typeface="Arial" panose="020B0604020202020204" pitchFamily="34" charset="0"/>
            </a:rPr>
            <a:t>Commitment and consistency</a:t>
          </a:r>
        </a:p>
      </dgm:t>
    </dgm:pt>
    <dgm:pt modelId="{4F400C48-33AF-47FF-8191-8B6EA71CA203}" type="parTrans" cxnId="{24AB9A65-5D8D-44C2-A4B4-52B62764E114}">
      <dgm:prSet/>
      <dgm:spPr/>
      <dgm:t>
        <a:bodyPr/>
        <a:lstStyle/>
        <a:p>
          <a:endParaRPr lang="en-US">
            <a:latin typeface="Arial" panose="020B0604020202020204" pitchFamily="34" charset="0"/>
            <a:cs typeface="Arial" panose="020B0604020202020204" pitchFamily="34" charset="0"/>
          </a:endParaRPr>
        </a:p>
      </dgm:t>
    </dgm:pt>
    <dgm:pt modelId="{78C45D84-D9F0-4263-BB64-D76FE06B865B}" type="sibTrans" cxnId="{24AB9A65-5D8D-44C2-A4B4-52B62764E114}">
      <dgm:prSet/>
      <dgm:spPr/>
      <dgm:t>
        <a:bodyPr/>
        <a:lstStyle/>
        <a:p>
          <a:endParaRPr lang="en-US">
            <a:latin typeface="Arial" panose="020B0604020202020204" pitchFamily="34" charset="0"/>
            <a:cs typeface="Arial" panose="020B0604020202020204" pitchFamily="34" charset="0"/>
          </a:endParaRPr>
        </a:p>
      </dgm:t>
    </dgm:pt>
    <dgm:pt modelId="{1D64349B-F5D2-48B7-898C-23A4C52A3CB0}">
      <dgm:prSet/>
      <dgm:spPr>
        <a:ln>
          <a:noFill/>
        </a:ln>
      </dgm:spPr>
      <dgm:t>
        <a:bodyPr/>
        <a:lstStyle/>
        <a:p>
          <a:r>
            <a:rPr lang="en-US" dirty="0">
              <a:latin typeface="Arial" panose="020B0604020202020204" pitchFamily="34" charset="0"/>
              <a:cs typeface="Arial" panose="020B0604020202020204" pitchFamily="34" charset="0"/>
            </a:rPr>
            <a:t>Social proof</a:t>
          </a:r>
        </a:p>
      </dgm:t>
    </dgm:pt>
    <dgm:pt modelId="{D1A23B96-8DF6-4BB2-A273-515FE2BC906A}" type="parTrans" cxnId="{B7E65148-F01C-4240-92C8-FD743C4224AB}">
      <dgm:prSet/>
      <dgm:spPr/>
      <dgm:t>
        <a:bodyPr/>
        <a:lstStyle/>
        <a:p>
          <a:endParaRPr lang="en-US">
            <a:latin typeface="Arial" panose="020B0604020202020204" pitchFamily="34" charset="0"/>
            <a:cs typeface="Arial" panose="020B0604020202020204" pitchFamily="34" charset="0"/>
          </a:endParaRPr>
        </a:p>
      </dgm:t>
    </dgm:pt>
    <dgm:pt modelId="{9E690A40-1108-464B-B165-CC45D4702183}" type="sibTrans" cxnId="{B7E65148-F01C-4240-92C8-FD743C4224AB}">
      <dgm:prSet/>
      <dgm:spPr/>
      <dgm:t>
        <a:bodyPr/>
        <a:lstStyle/>
        <a:p>
          <a:endParaRPr lang="en-US">
            <a:latin typeface="Arial" panose="020B0604020202020204" pitchFamily="34" charset="0"/>
            <a:cs typeface="Arial" panose="020B0604020202020204" pitchFamily="34" charset="0"/>
          </a:endParaRPr>
        </a:p>
      </dgm:t>
    </dgm:pt>
    <dgm:pt modelId="{900B5D2D-D8A9-4772-A813-238E529BAA50}">
      <dgm:prSet/>
      <dgm:spPr>
        <a:ln>
          <a:noFill/>
        </a:ln>
      </dgm:spPr>
      <dgm:t>
        <a:bodyPr/>
        <a:lstStyle/>
        <a:p>
          <a:r>
            <a:rPr lang="en-US" dirty="0">
              <a:latin typeface="Arial" panose="020B0604020202020204" pitchFamily="34" charset="0"/>
              <a:cs typeface="Arial" panose="020B0604020202020204" pitchFamily="34" charset="0"/>
            </a:rPr>
            <a:t>Authority</a:t>
          </a:r>
        </a:p>
      </dgm:t>
    </dgm:pt>
    <dgm:pt modelId="{F9E2D3A1-ACC7-4522-85A5-80979176C4B0}" type="parTrans" cxnId="{36C55588-C77D-4F2F-918F-351A3C5E384D}">
      <dgm:prSet/>
      <dgm:spPr/>
      <dgm:t>
        <a:bodyPr/>
        <a:lstStyle/>
        <a:p>
          <a:endParaRPr lang="en-US">
            <a:latin typeface="Arial" panose="020B0604020202020204" pitchFamily="34" charset="0"/>
            <a:cs typeface="Arial" panose="020B0604020202020204" pitchFamily="34" charset="0"/>
          </a:endParaRPr>
        </a:p>
      </dgm:t>
    </dgm:pt>
    <dgm:pt modelId="{B95B308C-8066-4037-A3D3-DCD38D330377}" type="sibTrans" cxnId="{36C55588-C77D-4F2F-918F-351A3C5E384D}">
      <dgm:prSet/>
      <dgm:spPr/>
      <dgm:t>
        <a:bodyPr/>
        <a:lstStyle/>
        <a:p>
          <a:endParaRPr lang="en-US">
            <a:latin typeface="Arial" panose="020B0604020202020204" pitchFamily="34" charset="0"/>
            <a:cs typeface="Arial" panose="020B0604020202020204" pitchFamily="34" charset="0"/>
          </a:endParaRPr>
        </a:p>
      </dgm:t>
    </dgm:pt>
    <dgm:pt modelId="{F4C816FE-1163-404B-9B7E-CF48464EAEC1}">
      <dgm:prSet/>
      <dgm:spPr>
        <a:ln>
          <a:noFill/>
        </a:ln>
      </dgm:spPr>
      <dgm:t>
        <a:bodyPr/>
        <a:lstStyle/>
        <a:p>
          <a:r>
            <a:rPr lang="en-US" dirty="0">
              <a:latin typeface="Arial" panose="020B0604020202020204" pitchFamily="34" charset="0"/>
              <a:cs typeface="Arial" panose="020B0604020202020204" pitchFamily="34" charset="0"/>
            </a:rPr>
            <a:t>Liking</a:t>
          </a:r>
        </a:p>
      </dgm:t>
    </dgm:pt>
    <dgm:pt modelId="{ACA279CF-D8AC-4522-B451-A800E717E9E2}" type="parTrans" cxnId="{77AB78C9-4F4A-46F8-9A03-F8A2171C8538}">
      <dgm:prSet/>
      <dgm:spPr/>
      <dgm:t>
        <a:bodyPr/>
        <a:lstStyle/>
        <a:p>
          <a:endParaRPr lang="en-US">
            <a:latin typeface="Arial" panose="020B0604020202020204" pitchFamily="34" charset="0"/>
            <a:cs typeface="Arial" panose="020B0604020202020204" pitchFamily="34" charset="0"/>
          </a:endParaRPr>
        </a:p>
      </dgm:t>
    </dgm:pt>
    <dgm:pt modelId="{5AE8CA08-3929-43F9-B92C-51A486BF7D60}" type="sibTrans" cxnId="{77AB78C9-4F4A-46F8-9A03-F8A2171C8538}">
      <dgm:prSet/>
      <dgm:spPr/>
      <dgm:t>
        <a:bodyPr/>
        <a:lstStyle/>
        <a:p>
          <a:endParaRPr lang="en-US">
            <a:latin typeface="Arial" panose="020B0604020202020204" pitchFamily="34" charset="0"/>
            <a:cs typeface="Arial" panose="020B0604020202020204" pitchFamily="34" charset="0"/>
          </a:endParaRPr>
        </a:p>
      </dgm:t>
    </dgm:pt>
    <dgm:pt modelId="{716803CE-9F8C-43F6-880B-B328D3FA6592}">
      <dgm:prSet/>
      <dgm:spPr>
        <a:ln>
          <a:noFill/>
        </a:ln>
      </dgm:spPr>
      <dgm:t>
        <a:bodyPr/>
        <a:lstStyle/>
        <a:p>
          <a:r>
            <a:rPr lang="en-US" dirty="0">
              <a:latin typeface="Arial" panose="020B0604020202020204" pitchFamily="34" charset="0"/>
              <a:cs typeface="Arial" panose="020B0604020202020204" pitchFamily="34" charset="0"/>
            </a:rPr>
            <a:t>Scarcity</a:t>
          </a:r>
        </a:p>
      </dgm:t>
    </dgm:pt>
    <dgm:pt modelId="{2D5CF84B-6CF9-4552-9682-79F324ADA4AE}" type="parTrans" cxnId="{EAB80526-7EA6-42C2-B5A7-408F15D35BDE}">
      <dgm:prSet/>
      <dgm:spPr/>
      <dgm:t>
        <a:bodyPr/>
        <a:lstStyle/>
        <a:p>
          <a:endParaRPr lang="en-US">
            <a:latin typeface="Arial" panose="020B0604020202020204" pitchFamily="34" charset="0"/>
            <a:cs typeface="Arial" panose="020B0604020202020204" pitchFamily="34" charset="0"/>
          </a:endParaRPr>
        </a:p>
      </dgm:t>
    </dgm:pt>
    <dgm:pt modelId="{474C978C-1015-4851-835D-6AACF26A2F58}" type="sibTrans" cxnId="{EAB80526-7EA6-42C2-B5A7-408F15D35BDE}">
      <dgm:prSet/>
      <dgm:spPr/>
      <dgm:t>
        <a:bodyPr/>
        <a:lstStyle/>
        <a:p>
          <a:endParaRPr lang="en-US">
            <a:latin typeface="Arial" panose="020B0604020202020204" pitchFamily="34" charset="0"/>
            <a:cs typeface="Arial" panose="020B0604020202020204" pitchFamily="34" charset="0"/>
          </a:endParaRPr>
        </a:p>
      </dgm:t>
    </dgm:pt>
    <dgm:pt modelId="{C3D19926-D58E-4F0E-87FC-F80350C6DAF4}" type="pres">
      <dgm:prSet presAssocID="{99EB6B4D-6AC6-4049-AA76-057F53959AEB}" presName="cycle" presStyleCnt="0">
        <dgm:presLayoutVars>
          <dgm:chMax val="1"/>
          <dgm:dir/>
          <dgm:animLvl val="ctr"/>
          <dgm:resizeHandles val="exact"/>
        </dgm:presLayoutVars>
      </dgm:prSet>
      <dgm:spPr/>
    </dgm:pt>
    <dgm:pt modelId="{C822B734-1D11-4CEC-8386-66508BAD48D6}" type="pres">
      <dgm:prSet presAssocID="{2C96E3AB-0584-4DB9-A0EF-BDBD51AC6E55}" presName="centerShape" presStyleLbl="node0" presStyleIdx="0" presStyleCnt="1"/>
      <dgm:spPr/>
    </dgm:pt>
    <dgm:pt modelId="{5D80C308-F2C9-4199-9244-29885FE3AF6F}" type="pres">
      <dgm:prSet presAssocID="{0F5E9708-F2D9-4F6B-A60D-519574C46F2F}" presName="parTrans" presStyleLbl="bgSibTrans2D1" presStyleIdx="0" presStyleCnt="6"/>
      <dgm:spPr/>
    </dgm:pt>
    <dgm:pt modelId="{61698C42-B55E-4EC6-94EC-0C8981233EBE}" type="pres">
      <dgm:prSet presAssocID="{ABC208C1-F0AE-40BF-81EE-C4AFFE7FAC24}" presName="node" presStyleLbl="node1" presStyleIdx="0" presStyleCnt="6">
        <dgm:presLayoutVars>
          <dgm:bulletEnabled val="1"/>
        </dgm:presLayoutVars>
      </dgm:prSet>
      <dgm:spPr/>
    </dgm:pt>
    <dgm:pt modelId="{5DD7871D-9F27-43E3-A53C-3F521C7C3A62}" type="pres">
      <dgm:prSet presAssocID="{4F400C48-33AF-47FF-8191-8B6EA71CA203}" presName="parTrans" presStyleLbl="bgSibTrans2D1" presStyleIdx="1" presStyleCnt="6"/>
      <dgm:spPr/>
    </dgm:pt>
    <dgm:pt modelId="{A98E1780-E96D-4BA5-B61F-AE49A128B169}" type="pres">
      <dgm:prSet presAssocID="{10B299AF-B5A5-4A30-B149-B3838B386A0E}" presName="node" presStyleLbl="node1" presStyleIdx="1" presStyleCnt="6">
        <dgm:presLayoutVars>
          <dgm:bulletEnabled val="1"/>
        </dgm:presLayoutVars>
      </dgm:prSet>
      <dgm:spPr/>
    </dgm:pt>
    <dgm:pt modelId="{38B3B5DD-35B7-491E-B134-DEEB182B192C}" type="pres">
      <dgm:prSet presAssocID="{D1A23B96-8DF6-4BB2-A273-515FE2BC906A}" presName="parTrans" presStyleLbl="bgSibTrans2D1" presStyleIdx="2" presStyleCnt="6"/>
      <dgm:spPr/>
    </dgm:pt>
    <dgm:pt modelId="{D84285FC-0CA0-497E-A56E-53768D615F26}" type="pres">
      <dgm:prSet presAssocID="{1D64349B-F5D2-48B7-898C-23A4C52A3CB0}" presName="node" presStyleLbl="node1" presStyleIdx="2" presStyleCnt="6">
        <dgm:presLayoutVars>
          <dgm:bulletEnabled val="1"/>
        </dgm:presLayoutVars>
      </dgm:prSet>
      <dgm:spPr/>
    </dgm:pt>
    <dgm:pt modelId="{BADE1315-799D-444A-89F9-30AD7A81A744}" type="pres">
      <dgm:prSet presAssocID="{F9E2D3A1-ACC7-4522-85A5-80979176C4B0}" presName="parTrans" presStyleLbl="bgSibTrans2D1" presStyleIdx="3" presStyleCnt="6"/>
      <dgm:spPr/>
    </dgm:pt>
    <dgm:pt modelId="{E1A8232A-1155-4C43-B7D7-2EA2625A2317}" type="pres">
      <dgm:prSet presAssocID="{900B5D2D-D8A9-4772-A813-238E529BAA50}" presName="node" presStyleLbl="node1" presStyleIdx="3" presStyleCnt="6">
        <dgm:presLayoutVars>
          <dgm:bulletEnabled val="1"/>
        </dgm:presLayoutVars>
      </dgm:prSet>
      <dgm:spPr/>
    </dgm:pt>
    <dgm:pt modelId="{4A5BB308-D901-40BF-905F-8A7DFF9FEFFD}" type="pres">
      <dgm:prSet presAssocID="{ACA279CF-D8AC-4522-B451-A800E717E9E2}" presName="parTrans" presStyleLbl="bgSibTrans2D1" presStyleIdx="4" presStyleCnt="6"/>
      <dgm:spPr/>
    </dgm:pt>
    <dgm:pt modelId="{000A115F-1B7A-4C60-93AC-3054276830A5}" type="pres">
      <dgm:prSet presAssocID="{F4C816FE-1163-404B-9B7E-CF48464EAEC1}" presName="node" presStyleLbl="node1" presStyleIdx="4" presStyleCnt="6">
        <dgm:presLayoutVars>
          <dgm:bulletEnabled val="1"/>
        </dgm:presLayoutVars>
      </dgm:prSet>
      <dgm:spPr/>
    </dgm:pt>
    <dgm:pt modelId="{5CE5AF55-D20A-4B51-8F62-C5495A7C8E75}" type="pres">
      <dgm:prSet presAssocID="{2D5CF84B-6CF9-4552-9682-79F324ADA4AE}" presName="parTrans" presStyleLbl="bgSibTrans2D1" presStyleIdx="5" presStyleCnt="6"/>
      <dgm:spPr/>
    </dgm:pt>
    <dgm:pt modelId="{8D96C41E-8819-41A8-91CC-69DA1B98538A}" type="pres">
      <dgm:prSet presAssocID="{716803CE-9F8C-43F6-880B-B328D3FA6592}" presName="node" presStyleLbl="node1" presStyleIdx="5" presStyleCnt="6">
        <dgm:presLayoutVars>
          <dgm:bulletEnabled val="1"/>
        </dgm:presLayoutVars>
      </dgm:prSet>
      <dgm:spPr/>
    </dgm:pt>
  </dgm:ptLst>
  <dgm:cxnLst>
    <dgm:cxn modelId="{1A3E4301-AF9B-459D-A8FF-E8B42715C16E}" type="presOf" srcId="{716803CE-9F8C-43F6-880B-B328D3FA6592}" destId="{8D96C41E-8819-41A8-91CC-69DA1B98538A}" srcOrd="0" destOrd="0" presId="urn:microsoft.com/office/officeart/2005/8/layout/radial4"/>
    <dgm:cxn modelId="{EAB80526-7EA6-42C2-B5A7-408F15D35BDE}" srcId="{2C96E3AB-0584-4DB9-A0EF-BDBD51AC6E55}" destId="{716803CE-9F8C-43F6-880B-B328D3FA6592}" srcOrd="5" destOrd="0" parTransId="{2D5CF84B-6CF9-4552-9682-79F324ADA4AE}" sibTransId="{474C978C-1015-4851-835D-6AACF26A2F58}"/>
    <dgm:cxn modelId="{CAC3C529-DF8C-4F64-99BB-3C7CB8A3F2DA}" type="presOf" srcId="{1D64349B-F5D2-48B7-898C-23A4C52A3CB0}" destId="{D84285FC-0CA0-497E-A56E-53768D615F26}" srcOrd="0" destOrd="0" presId="urn:microsoft.com/office/officeart/2005/8/layout/radial4"/>
    <dgm:cxn modelId="{C6C8333B-369C-4440-B7B0-D5327C68B38A}" type="presOf" srcId="{ACA279CF-D8AC-4522-B451-A800E717E9E2}" destId="{4A5BB308-D901-40BF-905F-8A7DFF9FEFFD}" srcOrd="0" destOrd="0" presId="urn:microsoft.com/office/officeart/2005/8/layout/radial4"/>
    <dgm:cxn modelId="{B7E65148-F01C-4240-92C8-FD743C4224AB}" srcId="{2C96E3AB-0584-4DB9-A0EF-BDBD51AC6E55}" destId="{1D64349B-F5D2-48B7-898C-23A4C52A3CB0}" srcOrd="2" destOrd="0" parTransId="{D1A23B96-8DF6-4BB2-A273-515FE2BC906A}" sibTransId="{9E690A40-1108-464B-B165-CC45D4702183}"/>
    <dgm:cxn modelId="{73B41B4F-7F0C-4085-8E1C-BAE65BB19CD0}" type="presOf" srcId="{99EB6B4D-6AC6-4049-AA76-057F53959AEB}" destId="{C3D19926-D58E-4F0E-87FC-F80350C6DAF4}" srcOrd="0" destOrd="0" presId="urn:microsoft.com/office/officeart/2005/8/layout/radial4"/>
    <dgm:cxn modelId="{788BE356-39B1-49F4-B96A-FEB601E38042}" type="presOf" srcId="{2C96E3AB-0584-4DB9-A0EF-BDBD51AC6E55}" destId="{C822B734-1D11-4CEC-8386-66508BAD48D6}" srcOrd="0" destOrd="0" presId="urn:microsoft.com/office/officeart/2005/8/layout/radial4"/>
    <dgm:cxn modelId="{24AB9A65-5D8D-44C2-A4B4-52B62764E114}" srcId="{2C96E3AB-0584-4DB9-A0EF-BDBD51AC6E55}" destId="{10B299AF-B5A5-4A30-B149-B3838B386A0E}" srcOrd="1" destOrd="0" parTransId="{4F400C48-33AF-47FF-8191-8B6EA71CA203}" sibTransId="{78C45D84-D9F0-4263-BB64-D76FE06B865B}"/>
    <dgm:cxn modelId="{99157672-A1D9-44ED-BDD8-6C9A2A0D23B2}" type="presOf" srcId="{10B299AF-B5A5-4A30-B149-B3838B386A0E}" destId="{A98E1780-E96D-4BA5-B61F-AE49A128B169}" srcOrd="0" destOrd="0" presId="urn:microsoft.com/office/officeart/2005/8/layout/radial4"/>
    <dgm:cxn modelId="{56046C85-E3FE-41A8-BC81-2DC87383DC13}" type="presOf" srcId="{2D5CF84B-6CF9-4552-9682-79F324ADA4AE}" destId="{5CE5AF55-D20A-4B51-8F62-C5495A7C8E75}" srcOrd="0" destOrd="0" presId="urn:microsoft.com/office/officeart/2005/8/layout/radial4"/>
    <dgm:cxn modelId="{36C55588-C77D-4F2F-918F-351A3C5E384D}" srcId="{2C96E3AB-0584-4DB9-A0EF-BDBD51AC6E55}" destId="{900B5D2D-D8A9-4772-A813-238E529BAA50}" srcOrd="3" destOrd="0" parTransId="{F9E2D3A1-ACC7-4522-85A5-80979176C4B0}" sibTransId="{B95B308C-8066-4037-A3D3-DCD38D330377}"/>
    <dgm:cxn modelId="{19CE2695-6DAD-4140-8A0D-AD3377DD3621}" type="presOf" srcId="{4F400C48-33AF-47FF-8191-8B6EA71CA203}" destId="{5DD7871D-9F27-43E3-A53C-3F521C7C3A62}" srcOrd="0" destOrd="0" presId="urn:microsoft.com/office/officeart/2005/8/layout/radial4"/>
    <dgm:cxn modelId="{E8A66398-00A8-429D-AAAB-F2979A37E3FE}" type="presOf" srcId="{F4C816FE-1163-404B-9B7E-CF48464EAEC1}" destId="{000A115F-1B7A-4C60-93AC-3054276830A5}" srcOrd="0" destOrd="0" presId="urn:microsoft.com/office/officeart/2005/8/layout/radial4"/>
    <dgm:cxn modelId="{99E4FA99-CEB6-423B-A724-03B978D5D459}" type="presOf" srcId="{ABC208C1-F0AE-40BF-81EE-C4AFFE7FAC24}" destId="{61698C42-B55E-4EC6-94EC-0C8981233EBE}" srcOrd="0" destOrd="0" presId="urn:microsoft.com/office/officeart/2005/8/layout/radial4"/>
    <dgm:cxn modelId="{CF68CF9B-B9B5-428D-A38F-93380A06C6E0}" type="presOf" srcId="{D1A23B96-8DF6-4BB2-A273-515FE2BC906A}" destId="{38B3B5DD-35B7-491E-B134-DEEB182B192C}" srcOrd="0" destOrd="0" presId="urn:microsoft.com/office/officeart/2005/8/layout/radial4"/>
    <dgm:cxn modelId="{9ED47EBB-FB3F-4833-A635-10415275E51C}" srcId="{2C96E3AB-0584-4DB9-A0EF-BDBD51AC6E55}" destId="{ABC208C1-F0AE-40BF-81EE-C4AFFE7FAC24}" srcOrd="0" destOrd="0" parTransId="{0F5E9708-F2D9-4F6B-A60D-519574C46F2F}" sibTransId="{15495D4B-930E-4C87-BF6E-EB71A4846EFD}"/>
    <dgm:cxn modelId="{77AB78C9-4F4A-46F8-9A03-F8A2171C8538}" srcId="{2C96E3AB-0584-4DB9-A0EF-BDBD51AC6E55}" destId="{F4C816FE-1163-404B-9B7E-CF48464EAEC1}" srcOrd="4" destOrd="0" parTransId="{ACA279CF-D8AC-4522-B451-A800E717E9E2}" sibTransId="{5AE8CA08-3929-43F9-B92C-51A486BF7D60}"/>
    <dgm:cxn modelId="{ED9751D4-D825-4750-B6A7-D6FA37F16793}" type="presOf" srcId="{0F5E9708-F2D9-4F6B-A60D-519574C46F2F}" destId="{5D80C308-F2C9-4199-9244-29885FE3AF6F}" srcOrd="0" destOrd="0" presId="urn:microsoft.com/office/officeart/2005/8/layout/radial4"/>
    <dgm:cxn modelId="{ED83FBD4-E364-439B-8C87-D7B2D0CF5BFC}" srcId="{99EB6B4D-6AC6-4049-AA76-057F53959AEB}" destId="{2C96E3AB-0584-4DB9-A0EF-BDBD51AC6E55}" srcOrd="0" destOrd="0" parTransId="{0EE5081E-9322-4A3B-8BE6-84CD6C138C2C}" sibTransId="{9CDA7A28-37DE-4E34-8248-1123F6DDFAC6}"/>
    <dgm:cxn modelId="{94B036E8-811C-4265-A37C-CC0609B278A0}" type="presOf" srcId="{F9E2D3A1-ACC7-4522-85A5-80979176C4B0}" destId="{BADE1315-799D-444A-89F9-30AD7A81A744}" srcOrd="0" destOrd="0" presId="urn:microsoft.com/office/officeart/2005/8/layout/radial4"/>
    <dgm:cxn modelId="{7B6B21F1-4266-4DE9-91CC-8B8A9D91F89C}" type="presOf" srcId="{900B5D2D-D8A9-4772-A813-238E529BAA50}" destId="{E1A8232A-1155-4C43-B7D7-2EA2625A2317}" srcOrd="0" destOrd="0" presId="urn:microsoft.com/office/officeart/2005/8/layout/radial4"/>
    <dgm:cxn modelId="{8C6D3669-66E0-46CE-A65A-9C230E840524}" type="presParOf" srcId="{C3D19926-D58E-4F0E-87FC-F80350C6DAF4}" destId="{C822B734-1D11-4CEC-8386-66508BAD48D6}" srcOrd="0" destOrd="0" presId="urn:microsoft.com/office/officeart/2005/8/layout/radial4"/>
    <dgm:cxn modelId="{84C664AA-BB6F-42B7-A8A5-3CF9A4DD7BB8}" type="presParOf" srcId="{C3D19926-D58E-4F0E-87FC-F80350C6DAF4}" destId="{5D80C308-F2C9-4199-9244-29885FE3AF6F}" srcOrd="1" destOrd="0" presId="urn:microsoft.com/office/officeart/2005/8/layout/radial4"/>
    <dgm:cxn modelId="{F0F13FC9-4EBC-43D9-B50E-0966683A0A1C}" type="presParOf" srcId="{C3D19926-D58E-4F0E-87FC-F80350C6DAF4}" destId="{61698C42-B55E-4EC6-94EC-0C8981233EBE}" srcOrd="2" destOrd="0" presId="urn:microsoft.com/office/officeart/2005/8/layout/radial4"/>
    <dgm:cxn modelId="{A4B618D2-A9F3-46E0-9265-7C37D7F91E22}" type="presParOf" srcId="{C3D19926-D58E-4F0E-87FC-F80350C6DAF4}" destId="{5DD7871D-9F27-43E3-A53C-3F521C7C3A62}" srcOrd="3" destOrd="0" presId="urn:microsoft.com/office/officeart/2005/8/layout/radial4"/>
    <dgm:cxn modelId="{9E4B223E-983A-4E2A-BD49-99A3DE157CEC}" type="presParOf" srcId="{C3D19926-D58E-4F0E-87FC-F80350C6DAF4}" destId="{A98E1780-E96D-4BA5-B61F-AE49A128B169}" srcOrd="4" destOrd="0" presId="urn:microsoft.com/office/officeart/2005/8/layout/radial4"/>
    <dgm:cxn modelId="{CB8C6064-E995-498C-8F1C-1D686505BFA4}" type="presParOf" srcId="{C3D19926-D58E-4F0E-87FC-F80350C6DAF4}" destId="{38B3B5DD-35B7-491E-B134-DEEB182B192C}" srcOrd="5" destOrd="0" presId="urn:microsoft.com/office/officeart/2005/8/layout/radial4"/>
    <dgm:cxn modelId="{9B4C2CD6-A03C-49BD-8B08-9FAE5C138619}" type="presParOf" srcId="{C3D19926-D58E-4F0E-87FC-F80350C6DAF4}" destId="{D84285FC-0CA0-497E-A56E-53768D615F26}" srcOrd="6" destOrd="0" presId="urn:microsoft.com/office/officeart/2005/8/layout/radial4"/>
    <dgm:cxn modelId="{214AEBB0-4B22-4C6A-9450-6842DBA07E4C}" type="presParOf" srcId="{C3D19926-D58E-4F0E-87FC-F80350C6DAF4}" destId="{BADE1315-799D-444A-89F9-30AD7A81A744}" srcOrd="7" destOrd="0" presId="urn:microsoft.com/office/officeart/2005/8/layout/radial4"/>
    <dgm:cxn modelId="{F509E485-6C53-45A6-9D8D-0005C69EA667}" type="presParOf" srcId="{C3D19926-D58E-4F0E-87FC-F80350C6DAF4}" destId="{E1A8232A-1155-4C43-B7D7-2EA2625A2317}" srcOrd="8" destOrd="0" presId="urn:microsoft.com/office/officeart/2005/8/layout/radial4"/>
    <dgm:cxn modelId="{94F0865C-5A3C-41F4-8896-D071ECBCBFC7}" type="presParOf" srcId="{C3D19926-D58E-4F0E-87FC-F80350C6DAF4}" destId="{4A5BB308-D901-40BF-905F-8A7DFF9FEFFD}" srcOrd="9" destOrd="0" presId="urn:microsoft.com/office/officeart/2005/8/layout/radial4"/>
    <dgm:cxn modelId="{6C7A0A2E-39C3-4452-A6A6-F9E9E3D48B59}" type="presParOf" srcId="{C3D19926-D58E-4F0E-87FC-F80350C6DAF4}" destId="{000A115F-1B7A-4C60-93AC-3054276830A5}" srcOrd="10" destOrd="0" presId="urn:microsoft.com/office/officeart/2005/8/layout/radial4"/>
    <dgm:cxn modelId="{D1F7B2DF-D41E-4CF2-B083-E4C5E7E736E4}" type="presParOf" srcId="{C3D19926-D58E-4F0E-87FC-F80350C6DAF4}" destId="{5CE5AF55-D20A-4B51-8F62-C5495A7C8E75}" srcOrd="11" destOrd="0" presId="urn:microsoft.com/office/officeart/2005/8/layout/radial4"/>
    <dgm:cxn modelId="{22D0C78B-579F-411F-8D17-9242F233DA1F}" type="presParOf" srcId="{C3D19926-D58E-4F0E-87FC-F80350C6DAF4}" destId="{8D96C41E-8819-41A8-91CC-69DA1B98538A}"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E88AE7-5199-4B11-B710-4812FE7BC05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76A534F-DDD0-460E-B7CB-EDD31AB25E52}">
      <dgm:prSet phldrT="[Tex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A relationship between two people that involves the exchange of goods or services of approximately equal value</a:t>
          </a:r>
        </a:p>
      </dgm:t>
    </dgm:pt>
    <dgm:pt modelId="{D645EFB7-ABCA-4A23-B143-ADA24E5DE15D}" type="parTrans" cxnId="{0138CC18-7412-4104-9066-B1E67D13E1D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83949FF-5BBD-4984-B82F-2AC5B6AF4209}" type="sibTrans" cxnId="{0138CC18-7412-4104-9066-B1E67D13E1D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1BE28A5-B02E-49BD-B6BB-E8FC8766ABE5}">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Social engineers know that social obligation and a sense of indebtedness imposed upon you when someone gives you a gift:</a:t>
          </a:r>
        </a:p>
      </dgm:t>
    </dgm:pt>
    <dgm:pt modelId="{6DB7D394-D6A6-4F87-8AE6-6CB4E1A0D475}" type="parTrans" cxnId="{156AF59A-952E-4B1E-9D74-0BBEE5173E0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4E7ECF5-1B5D-45F6-977F-DDAF0D066E7E}" type="sibTrans" cxnId="{156AF59A-952E-4B1E-9D74-0BBEE5173E0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E25478A-9873-49C4-958B-F120FFA21896}">
      <dgm:prSet custT="1"/>
      <dgm:spPr>
        <a:solidFill>
          <a:schemeClr val="bg2">
            <a:lumMod val="95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Is overwhelmingly strong</a:t>
          </a:r>
        </a:p>
      </dgm:t>
    </dgm:pt>
    <dgm:pt modelId="{19848627-C768-4541-BF34-F7C1EC6EBA96}" type="parTrans" cxnId="{2F3F4967-FC3E-49B9-818B-768BBDDF57F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7E2DCD9-FF63-43F2-87AA-D13BA98F16EC}" type="sibTrans" cxnId="{2F3F4967-FC3E-49B9-818B-768BBDDF57F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1F6C15C-1CE3-4D28-B812-9F33BC2B5ADD}">
      <dgm:prSet custT="1"/>
      <dgm:spPr>
        <a:solidFill>
          <a:schemeClr val="bg2">
            <a:lumMod val="95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May lead you to take actions that you would otherwise never take</a:t>
          </a:r>
        </a:p>
      </dgm:t>
    </dgm:pt>
    <dgm:pt modelId="{061EE45A-D61D-4BC1-ABAB-ABB6C61E31B1}" type="parTrans" cxnId="{ABC90024-BE54-4A4B-83D6-776B277F140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8B9CF70-F01F-40A2-8F5F-B53DAA595B57}" type="sibTrans" cxnId="{ABC90024-BE54-4A4B-83D6-776B277F140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3A4A271-1AB4-40CF-9A8B-3ADBFA86C7D0}" type="pres">
      <dgm:prSet presAssocID="{59E88AE7-5199-4B11-B710-4812FE7BC05A}" presName="linear" presStyleCnt="0">
        <dgm:presLayoutVars>
          <dgm:dir/>
          <dgm:animLvl val="lvl"/>
          <dgm:resizeHandles val="exact"/>
        </dgm:presLayoutVars>
      </dgm:prSet>
      <dgm:spPr/>
    </dgm:pt>
    <dgm:pt modelId="{411FA266-AA21-4F56-AB47-8841E26E5542}" type="pres">
      <dgm:prSet presAssocID="{B76A534F-DDD0-460E-B7CB-EDD31AB25E52}" presName="parentLin" presStyleCnt="0"/>
      <dgm:spPr/>
    </dgm:pt>
    <dgm:pt modelId="{875C3B8E-074A-420B-ACF5-719574C8EF63}" type="pres">
      <dgm:prSet presAssocID="{B76A534F-DDD0-460E-B7CB-EDD31AB25E52}" presName="parentLeftMargin" presStyleLbl="node1" presStyleIdx="0" presStyleCnt="2"/>
      <dgm:spPr/>
    </dgm:pt>
    <dgm:pt modelId="{25857D02-2DFA-43F3-B3E5-EB2BEDC5E0F9}" type="pres">
      <dgm:prSet presAssocID="{B76A534F-DDD0-460E-B7CB-EDD31AB25E52}" presName="parentText" presStyleLbl="node1" presStyleIdx="0" presStyleCnt="2" custLinFactNeighborX="6751" custLinFactNeighborY="-1694">
        <dgm:presLayoutVars>
          <dgm:chMax val="0"/>
          <dgm:bulletEnabled val="1"/>
        </dgm:presLayoutVars>
      </dgm:prSet>
      <dgm:spPr/>
    </dgm:pt>
    <dgm:pt modelId="{D625F199-1D34-4FE3-B474-0448BC8C1768}" type="pres">
      <dgm:prSet presAssocID="{B76A534F-DDD0-460E-B7CB-EDD31AB25E52}" presName="negativeSpace" presStyleCnt="0"/>
      <dgm:spPr/>
    </dgm:pt>
    <dgm:pt modelId="{1D5FB74D-93BA-498E-8375-C25449E5A709}" type="pres">
      <dgm:prSet presAssocID="{B76A534F-DDD0-460E-B7CB-EDD31AB25E52}" presName="childText" presStyleLbl="conFgAcc1" presStyleIdx="0" presStyleCnt="2" custLinFactNeighborY="14614">
        <dgm:presLayoutVars>
          <dgm:bulletEnabled val="1"/>
        </dgm:presLayoutVars>
      </dgm:prSet>
      <dgm:spPr>
        <a:solidFill>
          <a:schemeClr val="bg2">
            <a:lumMod val="95000"/>
            <a:alpha val="90000"/>
          </a:schemeClr>
        </a:solidFill>
        <a:ln>
          <a:noFill/>
        </a:ln>
      </dgm:spPr>
    </dgm:pt>
    <dgm:pt modelId="{4A726E48-40E6-4126-A0F4-D793403CB209}" type="pres">
      <dgm:prSet presAssocID="{583949FF-5BBD-4984-B82F-2AC5B6AF4209}" presName="spaceBetweenRectangles" presStyleCnt="0"/>
      <dgm:spPr/>
    </dgm:pt>
    <dgm:pt modelId="{DAF1ED2B-6564-4121-A428-29D15E21DF1D}" type="pres">
      <dgm:prSet presAssocID="{C1BE28A5-B02E-49BD-B6BB-E8FC8766ABE5}" presName="parentLin" presStyleCnt="0"/>
      <dgm:spPr/>
    </dgm:pt>
    <dgm:pt modelId="{03F5B212-414E-4D4E-9A0F-2869F96FE192}" type="pres">
      <dgm:prSet presAssocID="{C1BE28A5-B02E-49BD-B6BB-E8FC8766ABE5}" presName="parentLeftMargin" presStyleLbl="node1" presStyleIdx="0" presStyleCnt="2"/>
      <dgm:spPr/>
    </dgm:pt>
    <dgm:pt modelId="{EF95492E-65D6-45A9-8F5B-C4422407EB21}" type="pres">
      <dgm:prSet presAssocID="{C1BE28A5-B02E-49BD-B6BB-E8FC8766ABE5}" presName="parentText" presStyleLbl="node1" presStyleIdx="1" presStyleCnt="2" custLinFactNeighborX="6751" custLinFactNeighborY="-1694">
        <dgm:presLayoutVars>
          <dgm:chMax val="0"/>
          <dgm:bulletEnabled val="1"/>
        </dgm:presLayoutVars>
      </dgm:prSet>
      <dgm:spPr/>
    </dgm:pt>
    <dgm:pt modelId="{EC9A498B-7DBE-46FA-A3BB-42B17D9D1AD6}" type="pres">
      <dgm:prSet presAssocID="{C1BE28A5-B02E-49BD-B6BB-E8FC8766ABE5}" presName="negativeSpace" presStyleCnt="0"/>
      <dgm:spPr/>
    </dgm:pt>
    <dgm:pt modelId="{893FABAC-9789-4B35-8A32-C61B3378BF9C}" type="pres">
      <dgm:prSet presAssocID="{C1BE28A5-B02E-49BD-B6BB-E8FC8766ABE5}" presName="childText" presStyleLbl="conFgAcc1" presStyleIdx="1" presStyleCnt="2">
        <dgm:presLayoutVars>
          <dgm:bulletEnabled val="1"/>
        </dgm:presLayoutVars>
      </dgm:prSet>
      <dgm:spPr/>
    </dgm:pt>
  </dgm:ptLst>
  <dgm:cxnLst>
    <dgm:cxn modelId="{0138CC18-7412-4104-9066-B1E67D13E1D6}" srcId="{59E88AE7-5199-4B11-B710-4812FE7BC05A}" destId="{B76A534F-DDD0-460E-B7CB-EDD31AB25E52}" srcOrd="0" destOrd="0" parTransId="{D645EFB7-ABCA-4A23-B143-ADA24E5DE15D}" sibTransId="{583949FF-5BBD-4984-B82F-2AC5B6AF4209}"/>
    <dgm:cxn modelId="{ABC90024-BE54-4A4B-83D6-776B277F1401}" srcId="{C1BE28A5-B02E-49BD-B6BB-E8FC8766ABE5}" destId="{B1F6C15C-1CE3-4D28-B812-9F33BC2B5ADD}" srcOrd="1" destOrd="0" parTransId="{061EE45A-D61D-4BC1-ABAB-ABB6C61E31B1}" sibTransId="{B8B9CF70-F01F-40A2-8F5F-B53DAA595B57}"/>
    <dgm:cxn modelId="{FF8AA229-9F70-4834-844D-61CE1BA5BBAD}" type="presOf" srcId="{B76A534F-DDD0-460E-B7CB-EDD31AB25E52}" destId="{25857D02-2DFA-43F3-B3E5-EB2BEDC5E0F9}" srcOrd="1" destOrd="0" presId="urn:microsoft.com/office/officeart/2005/8/layout/list1"/>
    <dgm:cxn modelId="{B318733C-B5E7-482B-818C-C2932578959B}" type="presOf" srcId="{59E88AE7-5199-4B11-B710-4812FE7BC05A}" destId="{B3A4A271-1AB4-40CF-9A8B-3ADBFA86C7D0}" srcOrd="0" destOrd="0" presId="urn:microsoft.com/office/officeart/2005/8/layout/list1"/>
    <dgm:cxn modelId="{2F3F4967-FC3E-49B9-818B-768BBDDF57FC}" srcId="{C1BE28A5-B02E-49BD-B6BB-E8FC8766ABE5}" destId="{3E25478A-9873-49C4-958B-F120FFA21896}" srcOrd="0" destOrd="0" parTransId="{19848627-C768-4541-BF34-F7C1EC6EBA96}" sibTransId="{27E2DCD9-FF63-43F2-87AA-D13BA98F16EC}"/>
    <dgm:cxn modelId="{1779BB88-21D8-4849-A917-195DE569F3B7}" type="presOf" srcId="{B76A534F-DDD0-460E-B7CB-EDD31AB25E52}" destId="{875C3B8E-074A-420B-ACF5-719574C8EF63}" srcOrd="0" destOrd="0" presId="urn:microsoft.com/office/officeart/2005/8/layout/list1"/>
    <dgm:cxn modelId="{156AF59A-952E-4B1E-9D74-0BBEE5173E0E}" srcId="{59E88AE7-5199-4B11-B710-4812FE7BC05A}" destId="{C1BE28A5-B02E-49BD-B6BB-E8FC8766ABE5}" srcOrd="1" destOrd="0" parTransId="{6DB7D394-D6A6-4F87-8AE6-6CB4E1A0D475}" sibTransId="{A4E7ECF5-1B5D-45F6-977F-DDAF0D066E7E}"/>
    <dgm:cxn modelId="{39B3C3BB-7E07-4B35-BEA9-52B0894948C1}" type="presOf" srcId="{C1BE28A5-B02E-49BD-B6BB-E8FC8766ABE5}" destId="{EF95492E-65D6-45A9-8F5B-C4422407EB21}" srcOrd="1" destOrd="0" presId="urn:microsoft.com/office/officeart/2005/8/layout/list1"/>
    <dgm:cxn modelId="{B1F9BEDF-A6EC-429B-90D8-51FE5AACF258}" type="presOf" srcId="{B1F6C15C-1CE3-4D28-B812-9F33BC2B5ADD}" destId="{893FABAC-9789-4B35-8A32-C61B3378BF9C}" srcOrd="0" destOrd="1" presId="urn:microsoft.com/office/officeart/2005/8/layout/list1"/>
    <dgm:cxn modelId="{011EC1E5-C07D-4F8A-BF11-1923B433F7A2}" type="presOf" srcId="{3E25478A-9873-49C4-958B-F120FFA21896}" destId="{893FABAC-9789-4B35-8A32-C61B3378BF9C}" srcOrd="0" destOrd="0" presId="urn:microsoft.com/office/officeart/2005/8/layout/list1"/>
    <dgm:cxn modelId="{403697EE-A457-46BA-9F2E-4F36E30CDF38}" type="presOf" srcId="{C1BE28A5-B02E-49BD-B6BB-E8FC8766ABE5}" destId="{03F5B212-414E-4D4E-9A0F-2869F96FE192}" srcOrd="0" destOrd="0" presId="urn:microsoft.com/office/officeart/2005/8/layout/list1"/>
    <dgm:cxn modelId="{D962771C-3F7F-499C-9ADA-B06692809652}" type="presParOf" srcId="{B3A4A271-1AB4-40CF-9A8B-3ADBFA86C7D0}" destId="{411FA266-AA21-4F56-AB47-8841E26E5542}" srcOrd="0" destOrd="0" presId="urn:microsoft.com/office/officeart/2005/8/layout/list1"/>
    <dgm:cxn modelId="{89829FC4-A2D2-4DB5-A478-C1A2EDC00B7A}" type="presParOf" srcId="{411FA266-AA21-4F56-AB47-8841E26E5542}" destId="{875C3B8E-074A-420B-ACF5-719574C8EF63}" srcOrd="0" destOrd="0" presId="urn:microsoft.com/office/officeart/2005/8/layout/list1"/>
    <dgm:cxn modelId="{9C0CE4FB-509E-4B13-A1F7-160A3A252F68}" type="presParOf" srcId="{411FA266-AA21-4F56-AB47-8841E26E5542}" destId="{25857D02-2DFA-43F3-B3E5-EB2BEDC5E0F9}" srcOrd="1" destOrd="0" presId="urn:microsoft.com/office/officeart/2005/8/layout/list1"/>
    <dgm:cxn modelId="{15BDA8C8-D19D-4C0E-AD48-FFBCEB85ACE6}" type="presParOf" srcId="{B3A4A271-1AB4-40CF-9A8B-3ADBFA86C7D0}" destId="{D625F199-1D34-4FE3-B474-0448BC8C1768}" srcOrd="1" destOrd="0" presId="urn:microsoft.com/office/officeart/2005/8/layout/list1"/>
    <dgm:cxn modelId="{E4D846C8-019B-4523-8672-E0B7645951DD}" type="presParOf" srcId="{B3A4A271-1AB4-40CF-9A8B-3ADBFA86C7D0}" destId="{1D5FB74D-93BA-498E-8375-C25449E5A709}" srcOrd="2" destOrd="0" presId="urn:microsoft.com/office/officeart/2005/8/layout/list1"/>
    <dgm:cxn modelId="{8E348239-77CC-47B7-B5B2-C92E28116C4A}" type="presParOf" srcId="{B3A4A271-1AB4-40CF-9A8B-3ADBFA86C7D0}" destId="{4A726E48-40E6-4126-A0F4-D793403CB209}" srcOrd="3" destOrd="0" presId="urn:microsoft.com/office/officeart/2005/8/layout/list1"/>
    <dgm:cxn modelId="{DAFD9054-4256-47B4-AF94-86A3259A7C02}" type="presParOf" srcId="{B3A4A271-1AB4-40CF-9A8B-3ADBFA86C7D0}" destId="{DAF1ED2B-6564-4121-A428-29D15E21DF1D}" srcOrd="4" destOrd="0" presId="urn:microsoft.com/office/officeart/2005/8/layout/list1"/>
    <dgm:cxn modelId="{53AA66B1-EE9E-42D3-B184-527B957236C0}" type="presParOf" srcId="{DAF1ED2B-6564-4121-A428-29D15E21DF1D}" destId="{03F5B212-414E-4D4E-9A0F-2869F96FE192}" srcOrd="0" destOrd="0" presId="urn:microsoft.com/office/officeart/2005/8/layout/list1"/>
    <dgm:cxn modelId="{9118E5D1-FEC4-4807-8CBC-8B16B299B1DF}" type="presParOf" srcId="{DAF1ED2B-6564-4121-A428-29D15E21DF1D}" destId="{EF95492E-65D6-45A9-8F5B-C4422407EB21}" srcOrd="1" destOrd="0" presId="urn:microsoft.com/office/officeart/2005/8/layout/list1"/>
    <dgm:cxn modelId="{9066B217-7668-4D9C-999E-C07E858610C7}" type="presParOf" srcId="{B3A4A271-1AB4-40CF-9A8B-3ADBFA86C7D0}" destId="{EC9A498B-7DBE-46FA-A3BB-42B17D9D1AD6}" srcOrd="5" destOrd="0" presId="urn:microsoft.com/office/officeart/2005/8/layout/list1"/>
    <dgm:cxn modelId="{937E58E0-CC95-4D46-BC5F-955996F5A5C5}" type="presParOf" srcId="{B3A4A271-1AB4-40CF-9A8B-3ADBFA86C7D0}" destId="{893FABAC-9789-4B35-8A32-C61B3378BF9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947053-4297-47F5-A49D-F5C8D4341811}" type="doc">
      <dgm:prSet loTypeId="urn:microsoft.com/office/officeart/2005/8/layout/hList7" loCatId="list" qsTypeId="urn:microsoft.com/office/officeart/2005/8/quickstyle/simple1" qsCatId="simple" csTypeId="urn:microsoft.com/office/officeart/2005/8/colors/accent1_2" csCatId="accent1" phldr="1"/>
      <dgm:spPr/>
    </dgm:pt>
    <dgm:pt modelId="{BD95DD03-0357-4D37-97E1-263EA65C9528}">
      <dgm:prSet phldrT="[Tex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An individual in a social situation who is unsure how to act will likely follow the example of the crowd and behave in the same way as the people around him or her.</a:t>
          </a:r>
        </a:p>
      </dgm:t>
    </dgm:pt>
    <dgm:pt modelId="{411FBBB1-98DD-4E97-9410-F2AEB631C630}" type="parTrans" cxnId="{D39B3830-04DC-46BE-8BB6-FFE0D108782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997D386-6DB9-42D9-B59A-63A03491F361}" type="sibTrans" cxnId="{D39B3830-04DC-46BE-8BB6-FFE0D108782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16DD920-589F-49A4-A16E-C57E2243E9ED}">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Social engineers can introduce social proof cues that might modify normal behavior.</a:t>
          </a:r>
        </a:p>
      </dgm:t>
    </dgm:pt>
    <dgm:pt modelId="{6D32CB89-0BB2-4545-B64D-09A1CCF900CA}" type="parTrans" cxnId="{5FB0FB44-9D4E-4B7D-97D3-B20AFE92C0B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8B94CA4-E328-46FF-BFFA-B3BEBE0C8E7A}" type="sibTrans" cxnId="{5FB0FB44-9D4E-4B7D-97D3-B20AFE92C0B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F9EA5B0-46FB-4AE4-9F57-013EF686B0DE}" type="pres">
      <dgm:prSet presAssocID="{93947053-4297-47F5-A49D-F5C8D4341811}" presName="Name0" presStyleCnt="0">
        <dgm:presLayoutVars>
          <dgm:dir/>
          <dgm:resizeHandles val="exact"/>
        </dgm:presLayoutVars>
      </dgm:prSet>
      <dgm:spPr/>
    </dgm:pt>
    <dgm:pt modelId="{B64C80AB-B884-4EE5-BA1B-07658F85CC1A}" type="pres">
      <dgm:prSet presAssocID="{93947053-4297-47F5-A49D-F5C8D4341811}" presName="fgShape" presStyleLbl="fgShp" presStyleIdx="0" presStyleCnt="1" custLinFactNeighborX="285" custLinFactNeighborY="-4926"/>
      <dgm:spPr/>
    </dgm:pt>
    <dgm:pt modelId="{D99B1C67-CF64-4BF2-8841-D7322F680906}" type="pres">
      <dgm:prSet presAssocID="{93947053-4297-47F5-A49D-F5C8D4341811}" presName="linComp" presStyleCnt="0"/>
      <dgm:spPr/>
    </dgm:pt>
    <dgm:pt modelId="{2ADEB913-9138-4C57-8826-87EAFFE5C201}" type="pres">
      <dgm:prSet presAssocID="{BD95DD03-0357-4D37-97E1-263EA65C9528}" presName="compNode" presStyleCnt="0"/>
      <dgm:spPr/>
    </dgm:pt>
    <dgm:pt modelId="{27C18CF5-5C88-424E-8251-6203D4FC9F2B}" type="pres">
      <dgm:prSet presAssocID="{BD95DD03-0357-4D37-97E1-263EA65C9528}" presName="bkgdShape" presStyleLbl="node1" presStyleIdx="0" presStyleCnt="2"/>
      <dgm:spPr/>
    </dgm:pt>
    <dgm:pt modelId="{6FBAF755-7461-4CFD-BD68-EA718E86E3D8}" type="pres">
      <dgm:prSet presAssocID="{BD95DD03-0357-4D37-97E1-263EA65C9528}" presName="nodeTx" presStyleLbl="node1" presStyleIdx="0" presStyleCnt="2">
        <dgm:presLayoutVars>
          <dgm:bulletEnabled val="1"/>
        </dgm:presLayoutVars>
      </dgm:prSet>
      <dgm:spPr/>
    </dgm:pt>
    <dgm:pt modelId="{E7B3E96E-C07A-41BC-9628-0FE49FE4A4C3}" type="pres">
      <dgm:prSet presAssocID="{BD95DD03-0357-4D37-97E1-263EA65C9528}" presName="invisiNode" presStyleLbl="node1" presStyleIdx="0" presStyleCnt="2"/>
      <dgm:spPr/>
    </dgm:pt>
    <dgm:pt modelId="{D61A01BD-3BE7-4919-9FC4-C086E318B077}" type="pres">
      <dgm:prSet presAssocID="{BD95DD03-0357-4D37-97E1-263EA65C9528}" presName="imagNode" presStyleLbl="fgImgPlace1" presStyleIdx="0" presStyleCnt="2"/>
      <dgm:spPr>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nfused person outline"/>
        </a:ext>
      </dgm:extLst>
    </dgm:pt>
    <dgm:pt modelId="{588FC136-7F5E-4B0E-ACB9-49CC7B8FF844}" type="pres">
      <dgm:prSet presAssocID="{2997D386-6DB9-42D9-B59A-63A03491F361}" presName="sibTrans" presStyleLbl="sibTrans2D1" presStyleIdx="0" presStyleCnt="0"/>
      <dgm:spPr/>
    </dgm:pt>
    <dgm:pt modelId="{2BCD4E02-23E7-4C98-B074-1D6AF4A2121D}" type="pres">
      <dgm:prSet presAssocID="{A16DD920-589F-49A4-A16E-C57E2243E9ED}" presName="compNode" presStyleCnt="0"/>
      <dgm:spPr/>
    </dgm:pt>
    <dgm:pt modelId="{F4F1075D-A187-439B-8FA7-005F3022C7FF}" type="pres">
      <dgm:prSet presAssocID="{A16DD920-589F-49A4-A16E-C57E2243E9ED}" presName="bkgdShape" presStyleLbl="node1" presStyleIdx="1" presStyleCnt="2"/>
      <dgm:spPr/>
    </dgm:pt>
    <dgm:pt modelId="{345EFD1E-2364-4914-B077-957FF9AB701A}" type="pres">
      <dgm:prSet presAssocID="{A16DD920-589F-49A4-A16E-C57E2243E9ED}" presName="nodeTx" presStyleLbl="node1" presStyleIdx="1" presStyleCnt="2">
        <dgm:presLayoutVars>
          <dgm:bulletEnabled val="1"/>
        </dgm:presLayoutVars>
      </dgm:prSet>
      <dgm:spPr/>
    </dgm:pt>
    <dgm:pt modelId="{5501F7CC-14E9-4BA6-881A-F7F985626118}" type="pres">
      <dgm:prSet presAssocID="{A16DD920-589F-49A4-A16E-C57E2243E9ED}" presName="invisiNode" presStyleLbl="node1" presStyleIdx="1" presStyleCnt="2"/>
      <dgm:spPr/>
    </dgm:pt>
    <dgm:pt modelId="{C125F5DC-1BE6-44D8-8377-38041DC99703}" type="pres">
      <dgm:prSet presAssocID="{A16DD920-589F-49A4-A16E-C57E2243E9ED}" presName="imagNode" presStyleLbl="fgImgPlace1" presStyleIdx="1" presStyleCnt="2"/>
      <dgm:spPr>
        <a:blipFill>
          <a:blip xmlns:r="http://schemas.openxmlformats.org/officeDocument/2006/relationships" r:embed="rId3">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ead with gears outline"/>
        </a:ext>
      </dgm:extLst>
    </dgm:pt>
  </dgm:ptLst>
  <dgm:cxnLst>
    <dgm:cxn modelId="{3DC1FC26-9727-4B04-BE59-8FC437436CB7}" type="presOf" srcId="{BD95DD03-0357-4D37-97E1-263EA65C9528}" destId="{27C18CF5-5C88-424E-8251-6203D4FC9F2B}" srcOrd="0" destOrd="0" presId="urn:microsoft.com/office/officeart/2005/8/layout/hList7"/>
    <dgm:cxn modelId="{D39B3830-04DC-46BE-8BB6-FFE0D1087822}" srcId="{93947053-4297-47F5-A49D-F5C8D4341811}" destId="{BD95DD03-0357-4D37-97E1-263EA65C9528}" srcOrd="0" destOrd="0" parTransId="{411FBBB1-98DD-4E97-9410-F2AEB631C630}" sibTransId="{2997D386-6DB9-42D9-B59A-63A03491F361}"/>
    <dgm:cxn modelId="{CDA10833-3BB4-454D-9588-2F27FD3D8DB4}" type="presOf" srcId="{BD95DD03-0357-4D37-97E1-263EA65C9528}" destId="{6FBAF755-7461-4CFD-BD68-EA718E86E3D8}" srcOrd="1" destOrd="0" presId="urn:microsoft.com/office/officeart/2005/8/layout/hList7"/>
    <dgm:cxn modelId="{5FB0FB44-9D4E-4B7D-97D3-B20AFE92C0B0}" srcId="{93947053-4297-47F5-A49D-F5C8D4341811}" destId="{A16DD920-589F-49A4-A16E-C57E2243E9ED}" srcOrd="1" destOrd="0" parTransId="{6D32CB89-0BB2-4545-B64D-09A1CCF900CA}" sibTransId="{98B94CA4-E328-46FF-BFFA-B3BEBE0C8E7A}"/>
    <dgm:cxn modelId="{E0851D79-DF1F-49DF-AE1B-FE9CF8AECFEC}" type="presOf" srcId="{A16DD920-589F-49A4-A16E-C57E2243E9ED}" destId="{F4F1075D-A187-439B-8FA7-005F3022C7FF}" srcOrd="0" destOrd="0" presId="urn:microsoft.com/office/officeart/2005/8/layout/hList7"/>
    <dgm:cxn modelId="{0B1CF086-87E5-453C-9450-01476207814F}" type="presOf" srcId="{2997D386-6DB9-42D9-B59A-63A03491F361}" destId="{588FC136-7F5E-4B0E-ACB9-49CC7B8FF844}" srcOrd="0" destOrd="0" presId="urn:microsoft.com/office/officeart/2005/8/layout/hList7"/>
    <dgm:cxn modelId="{A6FC459D-39CD-45E2-9A2C-D0B97FD2A1ED}" type="presOf" srcId="{93947053-4297-47F5-A49D-F5C8D4341811}" destId="{EF9EA5B0-46FB-4AE4-9F57-013EF686B0DE}" srcOrd="0" destOrd="0" presId="urn:microsoft.com/office/officeart/2005/8/layout/hList7"/>
    <dgm:cxn modelId="{787595A3-158C-4C45-8DE5-3B2B021094EE}" type="presOf" srcId="{A16DD920-589F-49A4-A16E-C57E2243E9ED}" destId="{345EFD1E-2364-4914-B077-957FF9AB701A}" srcOrd="1" destOrd="0" presId="urn:microsoft.com/office/officeart/2005/8/layout/hList7"/>
    <dgm:cxn modelId="{1B483422-CD45-460A-B94A-95026BBFEF4E}" type="presParOf" srcId="{EF9EA5B0-46FB-4AE4-9F57-013EF686B0DE}" destId="{B64C80AB-B884-4EE5-BA1B-07658F85CC1A}" srcOrd="0" destOrd="0" presId="urn:microsoft.com/office/officeart/2005/8/layout/hList7"/>
    <dgm:cxn modelId="{8C8C0E4A-722E-4D2B-89AD-08295D1C3AF7}" type="presParOf" srcId="{EF9EA5B0-46FB-4AE4-9F57-013EF686B0DE}" destId="{D99B1C67-CF64-4BF2-8841-D7322F680906}" srcOrd="1" destOrd="0" presId="urn:microsoft.com/office/officeart/2005/8/layout/hList7"/>
    <dgm:cxn modelId="{C8B5E9C1-A06D-406C-A0B8-CBA75C3CAA06}" type="presParOf" srcId="{D99B1C67-CF64-4BF2-8841-D7322F680906}" destId="{2ADEB913-9138-4C57-8826-87EAFFE5C201}" srcOrd="0" destOrd="0" presId="urn:microsoft.com/office/officeart/2005/8/layout/hList7"/>
    <dgm:cxn modelId="{ECF9DE23-CFE6-49B0-A5C4-F3FB133B334C}" type="presParOf" srcId="{2ADEB913-9138-4C57-8826-87EAFFE5C201}" destId="{27C18CF5-5C88-424E-8251-6203D4FC9F2B}" srcOrd="0" destOrd="0" presId="urn:microsoft.com/office/officeart/2005/8/layout/hList7"/>
    <dgm:cxn modelId="{185708A7-7564-4515-BD03-90997DEB9ACF}" type="presParOf" srcId="{2ADEB913-9138-4C57-8826-87EAFFE5C201}" destId="{6FBAF755-7461-4CFD-BD68-EA718E86E3D8}" srcOrd="1" destOrd="0" presId="urn:microsoft.com/office/officeart/2005/8/layout/hList7"/>
    <dgm:cxn modelId="{BE92B242-77D4-4966-8CDC-90BFDA1D5DD8}" type="presParOf" srcId="{2ADEB913-9138-4C57-8826-87EAFFE5C201}" destId="{E7B3E96E-C07A-41BC-9628-0FE49FE4A4C3}" srcOrd="2" destOrd="0" presId="urn:microsoft.com/office/officeart/2005/8/layout/hList7"/>
    <dgm:cxn modelId="{25A8FD8F-DAAE-4334-9799-196FDCF074E6}" type="presParOf" srcId="{2ADEB913-9138-4C57-8826-87EAFFE5C201}" destId="{D61A01BD-3BE7-4919-9FC4-C086E318B077}" srcOrd="3" destOrd="0" presId="urn:microsoft.com/office/officeart/2005/8/layout/hList7"/>
    <dgm:cxn modelId="{AAC4B127-A848-4896-B208-4D15A33CB59F}" type="presParOf" srcId="{D99B1C67-CF64-4BF2-8841-D7322F680906}" destId="{588FC136-7F5E-4B0E-ACB9-49CC7B8FF844}" srcOrd="1" destOrd="0" presId="urn:microsoft.com/office/officeart/2005/8/layout/hList7"/>
    <dgm:cxn modelId="{A52F1967-248F-4CF9-B529-BEDD1ADD3469}" type="presParOf" srcId="{D99B1C67-CF64-4BF2-8841-D7322F680906}" destId="{2BCD4E02-23E7-4C98-B074-1D6AF4A2121D}" srcOrd="2" destOrd="0" presId="urn:microsoft.com/office/officeart/2005/8/layout/hList7"/>
    <dgm:cxn modelId="{C60355AC-5112-4400-A9D9-CA3FA2574F51}" type="presParOf" srcId="{2BCD4E02-23E7-4C98-B074-1D6AF4A2121D}" destId="{F4F1075D-A187-439B-8FA7-005F3022C7FF}" srcOrd="0" destOrd="0" presId="urn:microsoft.com/office/officeart/2005/8/layout/hList7"/>
    <dgm:cxn modelId="{A0EFD8E0-EC6B-4FB4-A941-6963489E3805}" type="presParOf" srcId="{2BCD4E02-23E7-4C98-B074-1D6AF4A2121D}" destId="{345EFD1E-2364-4914-B077-957FF9AB701A}" srcOrd="1" destOrd="0" presId="urn:microsoft.com/office/officeart/2005/8/layout/hList7"/>
    <dgm:cxn modelId="{7B67966D-E607-4577-BE91-2C2912BEC24A}" type="presParOf" srcId="{2BCD4E02-23E7-4C98-B074-1D6AF4A2121D}" destId="{5501F7CC-14E9-4BA6-881A-F7F985626118}" srcOrd="2" destOrd="0" presId="urn:microsoft.com/office/officeart/2005/8/layout/hList7"/>
    <dgm:cxn modelId="{33433BCF-B94B-47BB-99BF-FBC63B88CBF8}" type="presParOf" srcId="{2BCD4E02-23E7-4C98-B074-1D6AF4A2121D}" destId="{C125F5DC-1BE6-44D8-8377-38041DC9970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3F9782-F03F-4DF0-A96D-42BF6429B73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9A2A70D-BBFD-45C5-BFDC-E10B308EA413}">
      <dgm:prSet custT="1"/>
      <dgm:spPr>
        <a:solidFill>
          <a:schemeClr val="accent3">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Three main types of authority:</a:t>
          </a:r>
        </a:p>
      </dgm:t>
    </dgm:pt>
    <dgm:pt modelId="{24AC0419-968F-4DBF-A8EF-F09DBD055AE9}" type="parTrans" cxnId="{45692A01-BCC1-4881-8B8E-B326FFCE30B1}">
      <dgm:prSet/>
      <dgm:spPr/>
      <dgm:t>
        <a:bodyPr/>
        <a:lstStyle/>
        <a:p>
          <a:endParaRPr lang="en-US"/>
        </a:p>
      </dgm:t>
    </dgm:pt>
    <dgm:pt modelId="{D35902F6-DDB9-4CDF-8F61-EF327184B8DC}" type="sibTrans" cxnId="{45692A01-BCC1-4881-8B8E-B326FFCE30B1}">
      <dgm:prSet/>
      <dgm:spPr/>
      <dgm:t>
        <a:bodyPr/>
        <a:lstStyle/>
        <a:p>
          <a:endParaRPr lang="en-US"/>
        </a:p>
      </dgm:t>
    </dgm:pt>
    <dgm:pt modelId="{AC96FABA-245C-4EC2-BA67-7D869EAFE786}">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Legal authority</a:t>
          </a:r>
        </a:p>
      </dgm:t>
    </dgm:pt>
    <dgm:pt modelId="{58BE9F57-769F-49BE-A70D-FDC5B7401B88}" type="parTrans" cxnId="{92C7A008-5D2E-43E6-9797-5507DB6F82F1}">
      <dgm:prSet/>
      <dgm:spPr/>
      <dgm:t>
        <a:bodyPr/>
        <a:lstStyle/>
        <a:p>
          <a:endParaRPr lang="en-US"/>
        </a:p>
      </dgm:t>
    </dgm:pt>
    <dgm:pt modelId="{5C350D8A-2BC1-4FFA-A192-87E6734813A3}" type="sibTrans" cxnId="{92C7A008-5D2E-43E6-9797-5507DB6F82F1}">
      <dgm:prSet/>
      <dgm:spPr/>
      <dgm:t>
        <a:bodyPr/>
        <a:lstStyle/>
        <a:p>
          <a:endParaRPr lang="en-US"/>
        </a:p>
      </dgm:t>
    </dgm:pt>
    <dgm:pt modelId="{F90636F2-4ABE-43F4-9046-E07B1F4264D2}">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Organizational authority</a:t>
          </a:r>
        </a:p>
      </dgm:t>
    </dgm:pt>
    <dgm:pt modelId="{1EFA1D00-8D27-454B-9601-BC593EB24577}" type="parTrans" cxnId="{E20EAFFE-655D-4B0F-9B0E-5F1D3F6C6ABF}">
      <dgm:prSet/>
      <dgm:spPr/>
      <dgm:t>
        <a:bodyPr/>
        <a:lstStyle/>
        <a:p>
          <a:endParaRPr lang="en-US"/>
        </a:p>
      </dgm:t>
    </dgm:pt>
    <dgm:pt modelId="{67E983FA-A108-4EBE-BA2C-8090134D39B1}" type="sibTrans" cxnId="{E20EAFFE-655D-4B0F-9B0E-5F1D3F6C6ABF}">
      <dgm:prSet/>
      <dgm:spPr/>
      <dgm:t>
        <a:bodyPr/>
        <a:lstStyle/>
        <a:p>
          <a:endParaRPr lang="en-US"/>
        </a:p>
      </dgm:t>
    </dgm:pt>
    <dgm:pt modelId="{FD9D7F8F-1722-491E-8C32-B8FF9AC5EA10}">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Social authority</a:t>
          </a:r>
        </a:p>
      </dgm:t>
    </dgm:pt>
    <dgm:pt modelId="{EC16D7AB-7BDE-483A-8B8C-63641B770C0C}" type="parTrans" cxnId="{502EC723-A2B4-4265-80FC-9C8C068E58F9}">
      <dgm:prSet/>
      <dgm:spPr/>
      <dgm:t>
        <a:bodyPr/>
        <a:lstStyle/>
        <a:p>
          <a:endParaRPr lang="en-US"/>
        </a:p>
      </dgm:t>
    </dgm:pt>
    <dgm:pt modelId="{F2CC119A-BE47-478B-AC25-F042BFC70EBD}" type="sibTrans" cxnId="{502EC723-A2B4-4265-80FC-9C8C068E58F9}">
      <dgm:prSet/>
      <dgm:spPr/>
      <dgm:t>
        <a:bodyPr/>
        <a:lstStyle/>
        <a:p>
          <a:endParaRPr lang="en-US"/>
        </a:p>
      </dgm:t>
    </dgm:pt>
    <dgm:pt modelId="{61C6666C-0441-4865-BB70-06582761D02D}">
      <dgm:prSet custT="1"/>
      <dgm:spPr>
        <a:solidFill>
          <a:schemeClr val="accent3">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Social engineers often assume three major symbols of power:</a:t>
          </a:r>
        </a:p>
      </dgm:t>
    </dgm:pt>
    <dgm:pt modelId="{44126572-3655-4DC7-94A6-126EE177CFD7}" type="parTrans" cxnId="{CF922D9E-B4B0-4531-A1BC-55BB0CE7B1C3}">
      <dgm:prSet/>
      <dgm:spPr/>
      <dgm:t>
        <a:bodyPr/>
        <a:lstStyle/>
        <a:p>
          <a:endParaRPr lang="en-US"/>
        </a:p>
      </dgm:t>
    </dgm:pt>
    <dgm:pt modelId="{686B7852-F9AD-449B-8946-46B679C0B0B2}" type="sibTrans" cxnId="{CF922D9E-B4B0-4531-A1BC-55BB0CE7B1C3}">
      <dgm:prSet/>
      <dgm:spPr/>
      <dgm:t>
        <a:bodyPr/>
        <a:lstStyle/>
        <a:p>
          <a:endParaRPr lang="en-US"/>
        </a:p>
      </dgm:t>
    </dgm:pt>
    <dgm:pt modelId="{BDC7E7DE-07F0-4313-A481-67514C501F6A}">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Titles</a:t>
          </a:r>
        </a:p>
      </dgm:t>
    </dgm:pt>
    <dgm:pt modelId="{8B9D862B-C446-4022-922C-3AB6AE8455BA}" type="parTrans" cxnId="{B38B3808-2835-408E-AB2F-C0F3B0956CC4}">
      <dgm:prSet/>
      <dgm:spPr/>
      <dgm:t>
        <a:bodyPr/>
        <a:lstStyle/>
        <a:p>
          <a:endParaRPr lang="en-US"/>
        </a:p>
      </dgm:t>
    </dgm:pt>
    <dgm:pt modelId="{763227D2-6769-46C3-9DC3-C0CB8F105E8E}" type="sibTrans" cxnId="{B38B3808-2835-408E-AB2F-C0F3B0956CC4}">
      <dgm:prSet/>
      <dgm:spPr/>
      <dgm:t>
        <a:bodyPr/>
        <a:lstStyle/>
        <a:p>
          <a:endParaRPr lang="en-US"/>
        </a:p>
      </dgm:t>
    </dgm:pt>
    <dgm:pt modelId="{F9914674-EFE5-435F-81AC-73EE1380EAF9}">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Clothes</a:t>
          </a:r>
        </a:p>
      </dgm:t>
    </dgm:pt>
    <dgm:pt modelId="{7F0DF674-70E2-4824-836D-53B662D57EC7}" type="parTrans" cxnId="{3CB1B594-A748-4879-B839-86F3B9C20AA1}">
      <dgm:prSet/>
      <dgm:spPr/>
      <dgm:t>
        <a:bodyPr/>
        <a:lstStyle/>
        <a:p>
          <a:endParaRPr lang="en-US"/>
        </a:p>
      </dgm:t>
    </dgm:pt>
    <dgm:pt modelId="{154780D5-10C0-44CA-902D-7776D1DCC9C9}" type="sibTrans" cxnId="{3CB1B594-A748-4879-B839-86F3B9C20AA1}">
      <dgm:prSet/>
      <dgm:spPr/>
      <dgm:t>
        <a:bodyPr/>
        <a:lstStyle/>
        <a:p>
          <a:endParaRPr lang="en-US"/>
        </a:p>
      </dgm:t>
    </dgm:pt>
    <dgm:pt modelId="{458EE9A8-7A4B-4CE5-A225-6C51CB0B785F}">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Trappings of power</a:t>
          </a:r>
        </a:p>
      </dgm:t>
    </dgm:pt>
    <dgm:pt modelId="{CE954DCB-92A8-454F-B220-5C3679C60CA2}" type="parTrans" cxnId="{799857B2-FFEF-4DA0-9F69-61C47001C2D7}">
      <dgm:prSet/>
      <dgm:spPr/>
      <dgm:t>
        <a:bodyPr/>
        <a:lstStyle/>
        <a:p>
          <a:endParaRPr lang="en-US"/>
        </a:p>
      </dgm:t>
    </dgm:pt>
    <dgm:pt modelId="{4A305CB5-7BC7-45F9-8B47-5B871DCF9287}" type="sibTrans" cxnId="{799857B2-FFEF-4DA0-9F69-61C47001C2D7}">
      <dgm:prSet/>
      <dgm:spPr/>
      <dgm:t>
        <a:bodyPr/>
        <a:lstStyle/>
        <a:p>
          <a:endParaRPr lang="en-US"/>
        </a:p>
      </dgm:t>
    </dgm:pt>
    <dgm:pt modelId="{B01CF2B4-D2DB-4721-AD4A-02FDE8B22961}" type="pres">
      <dgm:prSet presAssocID="{C33F9782-F03F-4DF0-A96D-42BF6429B73A}" presName="Name0" presStyleCnt="0">
        <dgm:presLayoutVars>
          <dgm:dir/>
          <dgm:animLvl val="lvl"/>
          <dgm:resizeHandles val="exact"/>
        </dgm:presLayoutVars>
      </dgm:prSet>
      <dgm:spPr/>
    </dgm:pt>
    <dgm:pt modelId="{4A8C97DF-B9BF-4838-91A4-B2271B8AD17E}" type="pres">
      <dgm:prSet presAssocID="{99A2A70D-BBFD-45C5-BFDC-E10B308EA413}" presName="composite" presStyleCnt="0"/>
      <dgm:spPr/>
    </dgm:pt>
    <dgm:pt modelId="{2C282E98-B0B3-4275-B125-7AC8389A9967}" type="pres">
      <dgm:prSet presAssocID="{99A2A70D-BBFD-45C5-BFDC-E10B308EA413}" presName="parTx" presStyleLbl="alignNode1" presStyleIdx="0" presStyleCnt="2">
        <dgm:presLayoutVars>
          <dgm:chMax val="0"/>
          <dgm:chPref val="0"/>
          <dgm:bulletEnabled val="1"/>
        </dgm:presLayoutVars>
      </dgm:prSet>
      <dgm:spPr/>
    </dgm:pt>
    <dgm:pt modelId="{B9677E9C-163C-48C4-91F3-9C9FAB2A3D52}" type="pres">
      <dgm:prSet presAssocID="{99A2A70D-BBFD-45C5-BFDC-E10B308EA413}" presName="desTx" presStyleLbl="alignAccFollowNode1" presStyleIdx="0" presStyleCnt="2">
        <dgm:presLayoutVars>
          <dgm:bulletEnabled val="1"/>
        </dgm:presLayoutVars>
      </dgm:prSet>
      <dgm:spPr/>
    </dgm:pt>
    <dgm:pt modelId="{9BD1E205-E648-444F-9E8D-D4FB65EE8826}" type="pres">
      <dgm:prSet presAssocID="{D35902F6-DDB9-4CDF-8F61-EF327184B8DC}" presName="space" presStyleCnt="0"/>
      <dgm:spPr/>
    </dgm:pt>
    <dgm:pt modelId="{B735546C-8DE5-4EEF-B819-B1E1D372F20D}" type="pres">
      <dgm:prSet presAssocID="{61C6666C-0441-4865-BB70-06582761D02D}" presName="composite" presStyleCnt="0"/>
      <dgm:spPr/>
    </dgm:pt>
    <dgm:pt modelId="{1EC87317-B431-4562-B0F1-6E326EC489ED}" type="pres">
      <dgm:prSet presAssocID="{61C6666C-0441-4865-BB70-06582761D02D}" presName="parTx" presStyleLbl="alignNode1" presStyleIdx="1" presStyleCnt="2">
        <dgm:presLayoutVars>
          <dgm:chMax val="0"/>
          <dgm:chPref val="0"/>
          <dgm:bulletEnabled val="1"/>
        </dgm:presLayoutVars>
      </dgm:prSet>
      <dgm:spPr/>
    </dgm:pt>
    <dgm:pt modelId="{A6634516-BA77-4AF4-911A-7E873BA8A03B}" type="pres">
      <dgm:prSet presAssocID="{61C6666C-0441-4865-BB70-06582761D02D}" presName="desTx" presStyleLbl="alignAccFollowNode1" presStyleIdx="1" presStyleCnt="2">
        <dgm:presLayoutVars>
          <dgm:bulletEnabled val="1"/>
        </dgm:presLayoutVars>
      </dgm:prSet>
      <dgm:spPr/>
    </dgm:pt>
  </dgm:ptLst>
  <dgm:cxnLst>
    <dgm:cxn modelId="{45692A01-BCC1-4881-8B8E-B326FFCE30B1}" srcId="{C33F9782-F03F-4DF0-A96D-42BF6429B73A}" destId="{99A2A70D-BBFD-45C5-BFDC-E10B308EA413}" srcOrd="0" destOrd="0" parTransId="{24AC0419-968F-4DBF-A8EF-F09DBD055AE9}" sibTransId="{D35902F6-DDB9-4CDF-8F61-EF327184B8DC}"/>
    <dgm:cxn modelId="{B38B3808-2835-408E-AB2F-C0F3B0956CC4}" srcId="{61C6666C-0441-4865-BB70-06582761D02D}" destId="{BDC7E7DE-07F0-4313-A481-67514C501F6A}" srcOrd="0" destOrd="0" parTransId="{8B9D862B-C446-4022-922C-3AB6AE8455BA}" sibTransId="{763227D2-6769-46C3-9DC3-C0CB8F105E8E}"/>
    <dgm:cxn modelId="{92C7A008-5D2E-43E6-9797-5507DB6F82F1}" srcId="{99A2A70D-BBFD-45C5-BFDC-E10B308EA413}" destId="{AC96FABA-245C-4EC2-BA67-7D869EAFE786}" srcOrd="0" destOrd="0" parTransId="{58BE9F57-769F-49BE-A70D-FDC5B7401B88}" sibTransId="{5C350D8A-2BC1-4FFA-A192-87E6734813A3}"/>
    <dgm:cxn modelId="{502EC723-A2B4-4265-80FC-9C8C068E58F9}" srcId="{99A2A70D-BBFD-45C5-BFDC-E10B308EA413}" destId="{FD9D7F8F-1722-491E-8C32-B8FF9AC5EA10}" srcOrd="2" destOrd="0" parTransId="{EC16D7AB-7BDE-483A-8B8C-63641B770C0C}" sibTransId="{F2CC119A-BE47-478B-AC25-F042BFC70EBD}"/>
    <dgm:cxn modelId="{51C84349-31F8-4BCF-A286-1FCA7255368F}" type="presOf" srcId="{BDC7E7DE-07F0-4313-A481-67514C501F6A}" destId="{A6634516-BA77-4AF4-911A-7E873BA8A03B}" srcOrd="0" destOrd="0" presId="urn:microsoft.com/office/officeart/2005/8/layout/hList1"/>
    <dgm:cxn modelId="{5B8D0360-AE17-44AF-946E-81074C38B04E}" type="presOf" srcId="{AC96FABA-245C-4EC2-BA67-7D869EAFE786}" destId="{B9677E9C-163C-48C4-91F3-9C9FAB2A3D52}" srcOrd="0" destOrd="0" presId="urn:microsoft.com/office/officeart/2005/8/layout/hList1"/>
    <dgm:cxn modelId="{A4FAA37C-38F8-4A0F-BF4D-8C0F9BDF7252}" type="presOf" srcId="{C33F9782-F03F-4DF0-A96D-42BF6429B73A}" destId="{B01CF2B4-D2DB-4721-AD4A-02FDE8B22961}" srcOrd="0" destOrd="0" presId="urn:microsoft.com/office/officeart/2005/8/layout/hList1"/>
    <dgm:cxn modelId="{F7E8C68B-8E85-4DAC-B3D1-30465EDE8E9F}" type="presOf" srcId="{FD9D7F8F-1722-491E-8C32-B8FF9AC5EA10}" destId="{B9677E9C-163C-48C4-91F3-9C9FAB2A3D52}" srcOrd="0" destOrd="2" presId="urn:microsoft.com/office/officeart/2005/8/layout/hList1"/>
    <dgm:cxn modelId="{3CB1B594-A748-4879-B839-86F3B9C20AA1}" srcId="{61C6666C-0441-4865-BB70-06582761D02D}" destId="{F9914674-EFE5-435F-81AC-73EE1380EAF9}" srcOrd="1" destOrd="0" parTransId="{7F0DF674-70E2-4824-836D-53B662D57EC7}" sibTransId="{154780D5-10C0-44CA-902D-7776D1DCC9C9}"/>
    <dgm:cxn modelId="{2AD0AB98-783A-4A8A-8316-C8858C487B40}" type="presOf" srcId="{99A2A70D-BBFD-45C5-BFDC-E10B308EA413}" destId="{2C282E98-B0B3-4275-B125-7AC8389A9967}" srcOrd="0" destOrd="0" presId="urn:microsoft.com/office/officeart/2005/8/layout/hList1"/>
    <dgm:cxn modelId="{CF922D9E-B4B0-4531-A1BC-55BB0CE7B1C3}" srcId="{C33F9782-F03F-4DF0-A96D-42BF6429B73A}" destId="{61C6666C-0441-4865-BB70-06582761D02D}" srcOrd="1" destOrd="0" parTransId="{44126572-3655-4DC7-94A6-126EE177CFD7}" sibTransId="{686B7852-F9AD-449B-8946-46B679C0B0B2}"/>
    <dgm:cxn modelId="{31DAC79E-0C3A-4B04-AFC8-CA349380D03E}" type="presOf" srcId="{F90636F2-4ABE-43F4-9046-E07B1F4264D2}" destId="{B9677E9C-163C-48C4-91F3-9C9FAB2A3D52}" srcOrd="0" destOrd="1" presId="urn:microsoft.com/office/officeart/2005/8/layout/hList1"/>
    <dgm:cxn modelId="{799857B2-FFEF-4DA0-9F69-61C47001C2D7}" srcId="{61C6666C-0441-4865-BB70-06582761D02D}" destId="{458EE9A8-7A4B-4CE5-A225-6C51CB0B785F}" srcOrd="2" destOrd="0" parTransId="{CE954DCB-92A8-454F-B220-5C3679C60CA2}" sibTransId="{4A305CB5-7BC7-45F9-8B47-5B871DCF9287}"/>
    <dgm:cxn modelId="{CE2B6EC1-9CD5-42A5-81D0-0805765693F1}" type="presOf" srcId="{61C6666C-0441-4865-BB70-06582761D02D}" destId="{1EC87317-B431-4562-B0F1-6E326EC489ED}" srcOrd="0" destOrd="0" presId="urn:microsoft.com/office/officeart/2005/8/layout/hList1"/>
    <dgm:cxn modelId="{2D2B92D6-73A9-48C4-9AEA-8A851560958F}" type="presOf" srcId="{458EE9A8-7A4B-4CE5-A225-6C51CB0B785F}" destId="{A6634516-BA77-4AF4-911A-7E873BA8A03B}" srcOrd="0" destOrd="2" presId="urn:microsoft.com/office/officeart/2005/8/layout/hList1"/>
    <dgm:cxn modelId="{18A446FC-BA01-448D-8ED7-A1952C908D7B}" type="presOf" srcId="{F9914674-EFE5-435F-81AC-73EE1380EAF9}" destId="{A6634516-BA77-4AF4-911A-7E873BA8A03B}" srcOrd="0" destOrd="1" presId="urn:microsoft.com/office/officeart/2005/8/layout/hList1"/>
    <dgm:cxn modelId="{E20EAFFE-655D-4B0F-9B0E-5F1D3F6C6ABF}" srcId="{99A2A70D-BBFD-45C5-BFDC-E10B308EA413}" destId="{F90636F2-4ABE-43F4-9046-E07B1F4264D2}" srcOrd="1" destOrd="0" parTransId="{1EFA1D00-8D27-454B-9601-BC593EB24577}" sibTransId="{67E983FA-A108-4EBE-BA2C-8090134D39B1}"/>
    <dgm:cxn modelId="{86E34854-4A84-41AB-85AE-4B808227B036}" type="presParOf" srcId="{B01CF2B4-D2DB-4721-AD4A-02FDE8B22961}" destId="{4A8C97DF-B9BF-4838-91A4-B2271B8AD17E}" srcOrd="0" destOrd="0" presId="urn:microsoft.com/office/officeart/2005/8/layout/hList1"/>
    <dgm:cxn modelId="{D603ABA0-A803-4BE2-9FAF-0F75D68812F1}" type="presParOf" srcId="{4A8C97DF-B9BF-4838-91A4-B2271B8AD17E}" destId="{2C282E98-B0B3-4275-B125-7AC8389A9967}" srcOrd="0" destOrd="0" presId="urn:microsoft.com/office/officeart/2005/8/layout/hList1"/>
    <dgm:cxn modelId="{6629AF5D-1A01-4272-8AE8-D8EEA1855E39}" type="presParOf" srcId="{4A8C97DF-B9BF-4838-91A4-B2271B8AD17E}" destId="{B9677E9C-163C-48C4-91F3-9C9FAB2A3D52}" srcOrd="1" destOrd="0" presId="urn:microsoft.com/office/officeart/2005/8/layout/hList1"/>
    <dgm:cxn modelId="{C65B965D-5B1E-461B-B580-3D7592D394FF}" type="presParOf" srcId="{B01CF2B4-D2DB-4721-AD4A-02FDE8B22961}" destId="{9BD1E205-E648-444F-9E8D-D4FB65EE8826}" srcOrd="1" destOrd="0" presId="urn:microsoft.com/office/officeart/2005/8/layout/hList1"/>
    <dgm:cxn modelId="{B3000381-DEE4-44B7-8CAB-9BE083FDDFE5}" type="presParOf" srcId="{B01CF2B4-D2DB-4721-AD4A-02FDE8B22961}" destId="{B735546C-8DE5-4EEF-B819-B1E1D372F20D}" srcOrd="2" destOrd="0" presId="urn:microsoft.com/office/officeart/2005/8/layout/hList1"/>
    <dgm:cxn modelId="{0B8E8575-F6A8-4AF2-B77B-DE43B9F437C8}" type="presParOf" srcId="{B735546C-8DE5-4EEF-B819-B1E1D372F20D}" destId="{1EC87317-B431-4562-B0F1-6E326EC489ED}" srcOrd="0" destOrd="0" presId="urn:microsoft.com/office/officeart/2005/8/layout/hList1"/>
    <dgm:cxn modelId="{43890B3A-00DE-416E-8DC9-DEB752468594}" type="presParOf" srcId="{B735546C-8DE5-4EEF-B819-B1E1D372F20D}" destId="{A6634516-BA77-4AF4-911A-7E873BA8A0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A0E8A3-0C37-45E1-BBAC-2CF4A4B9865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7A61D7-5052-4C6B-B6CE-7DB809CE1F3B}">
      <dgm:prSet custT="1"/>
      <dgm:spPr>
        <a:solidFill>
          <a:schemeClr val="accent2">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Pretexting</a:t>
          </a:r>
        </a:p>
      </dgm:t>
    </dgm:pt>
    <dgm:pt modelId="{5603E0C3-88CD-420A-BF44-5DB353C5D855}" type="parTrans" cxnId="{AF408289-B552-485F-8C91-06E3F35B460A}">
      <dgm:prSet/>
      <dgm:spPr/>
      <dgm:t>
        <a:bodyPr/>
        <a:lstStyle/>
        <a:p>
          <a:endParaRPr lang="en-US"/>
        </a:p>
      </dgm:t>
    </dgm:pt>
    <dgm:pt modelId="{2EA7D6A5-0CB0-43BE-AABB-AD5B4425DD7E}" type="sibTrans" cxnId="{AF408289-B552-485F-8C91-06E3F35B460A}">
      <dgm:prSet/>
      <dgm:spPr/>
      <dgm:t>
        <a:bodyPr/>
        <a:lstStyle/>
        <a:p>
          <a:endParaRPr lang="en-US"/>
        </a:p>
      </dgm:t>
    </dgm:pt>
    <dgm:pt modelId="{FCCD9DD9-5B74-4DCA-BFAA-2F66064C307E}">
      <dgm:prSet/>
      <dgm:spPr>
        <a:ln>
          <a:noFill/>
        </a:ln>
      </dgm:spPr>
      <dgm:t>
        <a:bodyPr/>
        <a:lstStyle/>
        <a:p>
          <a:r>
            <a:rPr lang="en-US" dirty="0">
              <a:solidFill>
                <a:srgbClr val="3C4743"/>
              </a:solidFill>
              <a:latin typeface="Arial" panose="020B0604020202020204" pitchFamily="34" charset="0"/>
              <a:cs typeface="Arial" panose="020B0604020202020204" pitchFamily="34" charset="0"/>
            </a:rPr>
            <a:t>Social engineer creates a set of circumstances and uses them to convince the target to take some sort of action.</a:t>
          </a:r>
        </a:p>
      </dgm:t>
    </dgm:pt>
    <dgm:pt modelId="{33873ED8-99E2-48DD-B880-BEF566CCE7D8}" type="parTrans" cxnId="{C8206FE6-8987-46AD-BC1D-76CA74BB724A}">
      <dgm:prSet/>
      <dgm:spPr/>
      <dgm:t>
        <a:bodyPr/>
        <a:lstStyle/>
        <a:p>
          <a:endParaRPr lang="en-US"/>
        </a:p>
      </dgm:t>
    </dgm:pt>
    <dgm:pt modelId="{A4B29BD8-22F2-4C78-AFCC-32AADC54204A}" type="sibTrans" cxnId="{C8206FE6-8987-46AD-BC1D-76CA74BB724A}">
      <dgm:prSet/>
      <dgm:spPr/>
      <dgm:t>
        <a:bodyPr/>
        <a:lstStyle/>
        <a:p>
          <a:endParaRPr lang="en-US"/>
        </a:p>
      </dgm:t>
    </dgm:pt>
    <dgm:pt modelId="{64633AB3-DC55-4EF3-9FC7-FAC334B75C01}">
      <dgm:prSet custT="1"/>
      <dgm:spPr>
        <a:solidFill>
          <a:schemeClr val="accent2">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Phishing</a:t>
          </a:r>
        </a:p>
      </dgm:t>
    </dgm:pt>
    <dgm:pt modelId="{183B5A3C-A72E-42C7-A01E-765AADE3C76D}" type="parTrans" cxnId="{EED82D17-2552-4820-838A-93E2BF19D787}">
      <dgm:prSet/>
      <dgm:spPr/>
      <dgm:t>
        <a:bodyPr/>
        <a:lstStyle/>
        <a:p>
          <a:endParaRPr lang="en-US"/>
        </a:p>
      </dgm:t>
    </dgm:pt>
    <dgm:pt modelId="{30BA5649-7EEC-4D58-8AF3-C1CAAB5D7FFE}" type="sibTrans" cxnId="{EED82D17-2552-4820-838A-93E2BF19D787}">
      <dgm:prSet/>
      <dgm:spPr/>
      <dgm:t>
        <a:bodyPr/>
        <a:lstStyle/>
        <a:p>
          <a:endParaRPr lang="en-US"/>
        </a:p>
      </dgm:t>
    </dgm:pt>
    <dgm:pt modelId="{448A6FC8-63D6-4397-AAB4-D38274552454}">
      <dgm:prSet/>
      <dgm:spPr>
        <a:ln>
          <a:noFill/>
        </a:ln>
      </dgm:spPr>
      <dgm:t>
        <a:bodyPr/>
        <a:lstStyle/>
        <a:p>
          <a:r>
            <a:rPr lang="en-US" dirty="0">
              <a:solidFill>
                <a:srgbClr val="3C4743"/>
              </a:solidFill>
              <a:latin typeface="Arial" panose="020B0604020202020204" pitchFamily="34" charset="0"/>
              <a:cs typeface="Arial" panose="020B0604020202020204" pitchFamily="34" charset="0"/>
            </a:rPr>
            <a:t>Attacker sends the victim an electronic message attempting to solicit sensitive information from the victim.</a:t>
          </a:r>
        </a:p>
      </dgm:t>
    </dgm:pt>
    <dgm:pt modelId="{EE15B03A-677B-49C8-8F32-AA4BE8A0C0BD}" type="parTrans" cxnId="{D401322C-AC93-4FF4-913A-B76943703EAA}">
      <dgm:prSet/>
      <dgm:spPr/>
      <dgm:t>
        <a:bodyPr/>
        <a:lstStyle/>
        <a:p>
          <a:endParaRPr lang="en-US"/>
        </a:p>
      </dgm:t>
    </dgm:pt>
    <dgm:pt modelId="{343B0474-7096-4DEA-A352-53540D3B781C}" type="sibTrans" cxnId="{D401322C-AC93-4FF4-913A-B76943703EAA}">
      <dgm:prSet/>
      <dgm:spPr/>
      <dgm:t>
        <a:bodyPr/>
        <a:lstStyle/>
        <a:p>
          <a:endParaRPr lang="en-US"/>
        </a:p>
      </dgm:t>
    </dgm:pt>
    <dgm:pt modelId="{DC125ED8-2E36-4C65-B528-C7BF6264D9CF}">
      <dgm:prSet custT="1"/>
      <dgm:spPr>
        <a:solidFill>
          <a:schemeClr val="accent2">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Baiting</a:t>
          </a:r>
        </a:p>
      </dgm:t>
    </dgm:pt>
    <dgm:pt modelId="{D8057A17-DDE8-4BF3-B1AE-A3264AC814F0}" type="parTrans" cxnId="{8EBE4553-1509-44F9-A9A9-28B60CF42586}">
      <dgm:prSet/>
      <dgm:spPr/>
      <dgm:t>
        <a:bodyPr/>
        <a:lstStyle/>
        <a:p>
          <a:endParaRPr lang="en-US"/>
        </a:p>
      </dgm:t>
    </dgm:pt>
    <dgm:pt modelId="{0A196827-AD1A-420C-92F5-5A399BC1F008}" type="sibTrans" cxnId="{8EBE4553-1509-44F9-A9A9-28B60CF42586}">
      <dgm:prSet/>
      <dgm:spPr/>
      <dgm:t>
        <a:bodyPr/>
        <a:lstStyle/>
        <a:p>
          <a:endParaRPr lang="en-US"/>
        </a:p>
      </dgm:t>
    </dgm:pt>
    <dgm:pt modelId="{0C32BC48-0847-4168-8059-02D7A5473F8F}">
      <dgm:prSet/>
      <dgm:spPr>
        <a:ln>
          <a:noFill/>
        </a:ln>
      </dgm:spPr>
      <dgm:t>
        <a:bodyPr/>
        <a:lstStyle/>
        <a:p>
          <a:r>
            <a:rPr lang="en-US" dirty="0">
              <a:solidFill>
                <a:srgbClr val="3C4743"/>
              </a:solidFill>
              <a:latin typeface="Arial" panose="020B0604020202020204" pitchFamily="34" charset="0"/>
              <a:cs typeface="Arial" panose="020B0604020202020204" pitchFamily="34" charset="0"/>
            </a:rPr>
            <a:t>Attacker creates a flash drive that contains malicious code and leaves it in a parking lot, lobby, or other location where a target is likely to discover it.</a:t>
          </a:r>
        </a:p>
      </dgm:t>
    </dgm:pt>
    <dgm:pt modelId="{A9069BB1-C7DE-48CA-B6F1-6B8037A3A60B}" type="parTrans" cxnId="{CA45C36B-27F2-496A-81B1-FC98D6CCFF02}">
      <dgm:prSet/>
      <dgm:spPr/>
      <dgm:t>
        <a:bodyPr/>
        <a:lstStyle/>
        <a:p>
          <a:endParaRPr lang="en-US"/>
        </a:p>
      </dgm:t>
    </dgm:pt>
    <dgm:pt modelId="{2C4127D2-E51A-475D-A0F9-0DFEDAD4C2B5}" type="sibTrans" cxnId="{CA45C36B-27F2-496A-81B1-FC98D6CCFF02}">
      <dgm:prSet/>
      <dgm:spPr/>
      <dgm:t>
        <a:bodyPr/>
        <a:lstStyle/>
        <a:p>
          <a:endParaRPr lang="en-US"/>
        </a:p>
      </dgm:t>
    </dgm:pt>
    <dgm:pt modelId="{DDF09DE0-1EAE-447B-A69E-AC1779C74527}">
      <dgm:prSet/>
      <dgm:spPr>
        <a:ln>
          <a:noFill/>
        </a:ln>
      </dgm:spPr>
      <dgm:t>
        <a:bodyPr/>
        <a:lstStyle/>
        <a:p>
          <a:r>
            <a:rPr lang="en-US" dirty="0">
              <a:solidFill>
                <a:srgbClr val="3C4743"/>
              </a:solidFill>
              <a:latin typeface="Arial" panose="020B0604020202020204" pitchFamily="34" charset="0"/>
              <a:cs typeface="Arial" panose="020B0604020202020204" pitchFamily="34" charset="0"/>
            </a:rPr>
            <a:t>Once plugged in, the drive installs malicious code on the victim’s computer.</a:t>
          </a:r>
        </a:p>
      </dgm:t>
    </dgm:pt>
    <dgm:pt modelId="{FC0C1EAB-514A-40FF-A20C-3B852C602E2A}" type="parTrans" cxnId="{5B8234F1-8014-4596-8138-E6E0DC67461E}">
      <dgm:prSet/>
      <dgm:spPr/>
      <dgm:t>
        <a:bodyPr/>
        <a:lstStyle/>
        <a:p>
          <a:endParaRPr lang="en-US"/>
        </a:p>
      </dgm:t>
    </dgm:pt>
    <dgm:pt modelId="{2AD2C6A0-E706-483C-A999-3BA9B24E5634}" type="sibTrans" cxnId="{5B8234F1-8014-4596-8138-E6E0DC67461E}">
      <dgm:prSet/>
      <dgm:spPr/>
      <dgm:t>
        <a:bodyPr/>
        <a:lstStyle/>
        <a:p>
          <a:endParaRPr lang="en-US"/>
        </a:p>
      </dgm:t>
    </dgm:pt>
    <dgm:pt modelId="{C4197FD5-ABC7-4059-BB16-BAB2422EFD0D}" type="pres">
      <dgm:prSet presAssocID="{9CA0E8A3-0C37-45E1-BBAC-2CF4A4B9865A}" presName="linear" presStyleCnt="0">
        <dgm:presLayoutVars>
          <dgm:dir/>
          <dgm:animLvl val="lvl"/>
          <dgm:resizeHandles val="exact"/>
        </dgm:presLayoutVars>
      </dgm:prSet>
      <dgm:spPr/>
    </dgm:pt>
    <dgm:pt modelId="{F3366605-E66C-4208-B825-890CD473BBC4}" type="pres">
      <dgm:prSet presAssocID="{C67A61D7-5052-4C6B-B6CE-7DB809CE1F3B}" presName="parentLin" presStyleCnt="0"/>
      <dgm:spPr/>
    </dgm:pt>
    <dgm:pt modelId="{0D715109-4ADB-4D2F-8F39-2D8C8384C5F9}" type="pres">
      <dgm:prSet presAssocID="{C67A61D7-5052-4C6B-B6CE-7DB809CE1F3B}" presName="parentLeftMargin" presStyleLbl="node1" presStyleIdx="0" presStyleCnt="3"/>
      <dgm:spPr/>
    </dgm:pt>
    <dgm:pt modelId="{995999C2-F51C-404F-BA4D-59C71432B6FC}" type="pres">
      <dgm:prSet presAssocID="{C67A61D7-5052-4C6B-B6CE-7DB809CE1F3B}" presName="parentText" presStyleLbl="node1" presStyleIdx="0" presStyleCnt="3">
        <dgm:presLayoutVars>
          <dgm:chMax val="0"/>
          <dgm:bulletEnabled val="1"/>
        </dgm:presLayoutVars>
      </dgm:prSet>
      <dgm:spPr/>
    </dgm:pt>
    <dgm:pt modelId="{0A8521CD-DB33-452F-80AD-F961107C6DFD}" type="pres">
      <dgm:prSet presAssocID="{C67A61D7-5052-4C6B-B6CE-7DB809CE1F3B}" presName="negativeSpace" presStyleCnt="0"/>
      <dgm:spPr/>
    </dgm:pt>
    <dgm:pt modelId="{6ACDCCF7-4EC5-48BD-96B4-B9449A3A7B5C}" type="pres">
      <dgm:prSet presAssocID="{C67A61D7-5052-4C6B-B6CE-7DB809CE1F3B}" presName="childText" presStyleLbl="conFgAcc1" presStyleIdx="0" presStyleCnt="3">
        <dgm:presLayoutVars>
          <dgm:bulletEnabled val="1"/>
        </dgm:presLayoutVars>
      </dgm:prSet>
      <dgm:spPr/>
    </dgm:pt>
    <dgm:pt modelId="{7E87AC99-5916-49FE-91A2-3B6C71A3F997}" type="pres">
      <dgm:prSet presAssocID="{2EA7D6A5-0CB0-43BE-AABB-AD5B4425DD7E}" presName="spaceBetweenRectangles" presStyleCnt="0"/>
      <dgm:spPr/>
    </dgm:pt>
    <dgm:pt modelId="{595187EA-7473-4D1F-9E9F-0B02C54144CE}" type="pres">
      <dgm:prSet presAssocID="{64633AB3-DC55-4EF3-9FC7-FAC334B75C01}" presName="parentLin" presStyleCnt="0"/>
      <dgm:spPr/>
    </dgm:pt>
    <dgm:pt modelId="{1FBBA916-FD28-4861-A36B-4FE019AC5B10}" type="pres">
      <dgm:prSet presAssocID="{64633AB3-DC55-4EF3-9FC7-FAC334B75C01}" presName="parentLeftMargin" presStyleLbl="node1" presStyleIdx="0" presStyleCnt="3"/>
      <dgm:spPr/>
    </dgm:pt>
    <dgm:pt modelId="{05DFAD17-8A46-44AF-B6A7-D347A921A7FF}" type="pres">
      <dgm:prSet presAssocID="{64633AB3-DC55-4EF3-9FC7-FAC334B75C01}" presName="parentText" presStyleLbl="node1" presStyleIdx="1" presStyleCnt="3">
        <dgm:presLayoutVars>
          <dgm:chMax val="0"/>
          <dgm:bulletEnabled val="1"/>
        </dgm:presLayoutVars>
      </dgm:prSet>
      <dgm:spPr/>
    </dgm:pt>
    <dgm:pt modelId="{B981A62B-65C6-422D-8515-62C6063C2A99}" type="pres">
      <dgm:prSet presAssocID="{64633AB3-DC55-4EF3-9FC7-FAC334B75C01}" presName="negativeSpace" presStyleCnt="0"/>
      <dgm:spPr/>
    </dgm:pt>
    <dgm:pt modelId="{A4E996EA-EF1C-4CE9-8EC2-82D47285AB9A}" type="pres">
      <dgm:prSet presAssocID="{64633AB3-DC55-4EF3-9FC7-FAC334B75C01}" presName="childText" presStyleLbl="conFgAcc1" presStyleIdx="1" presStyleCnt="3">
        <dgm:presLayoutVars>
          <dgm:bulletEnabled val="1"/>
        </dgm:presLayoutVars>
      </dgm:prSet>
      <dgm:spPr/>
    </dgm:pt>
    <dgm:pt modelId="{64F5E588-E389-4892-8722-5C5E087BFED2}" type="pres">
      <dgm:prSet presAssocID="{30BA5649-7EEC-4D58-8AF3-C1CAAB5D7FFE}" presName="spaceBetweenRectangles" presStyleCnt="0"/>
      <dgm:spPr/>
    </dgm:pt>
    <dgm:pt modelId="{7AFB71F6-8952-44BB-8A99-26C8AA76218A}" type="pres">
      <dgm:prSet presAssocID="{DC125ED8-2E36-4C65-B528-C7BF6264D9CF}" presName="parentLin" presStyleCnt="0"/>
      <dgm:spPr/>
    </dgm:pt>
    <dgm:pt modelId="{0B59B586-BFF3-451B-80AA-57DC9B242F97}" type="pres">
      <dgm:prSet presAssocID="{DC125ED8-2E36-4C65-B528-C7BF6264D9CF}" presName="parentLeftMargin" presStyleLbl="node1" presStyleIdx="1" presStyleCnt="3"/>
      <dgm:spPr/>
    </dgm:pt>
    <dgm:pt modelId="{77C2C653-70F6-44BE-89EB-B31F86643A12}" type="pres">
      <dgm:prSet presAssocID="{DC125ED8-2E36-4C65-B528-C7BF6264D9CF}" presName="parentText" presStyleLbl="node1" presStyleIdx="2" presStyleCnt="3">
        <dgm:presLayoutVars>
          <dgm:chMax val="0"/>
          <dgm:bulletEnabled val="1"/>
        </dgm:presLayoutVars>
      </dgm:prSet>
      <dgm:spPr/>
    </dgm:pt>
    <dgm:pt modelId="{8769D20C-5AB8-4B4B-A8E1-D4FDEEFC3C66}" type="pres">
      <dgm:prSet presAssocID="{DC125ED8-2E36-4C65-B528-C7BF6264D9CF}" presName="negativeSpace" presStyleCnt="0"/>
      <dgm:spPr/>
    </dgm:pt>
    <dgm:pt modelId="{19495AB2-3598-4302-9DA4-4A746FA97F02}" type="pres">
      <dgm:prSet presAssocID="{DC125ED8-2E36-4C65-B528-C7BF6264D9CF}" presName="childText" presStyleLbl="conFgAcc1" presStyleIdx="2" presStyleCnt="3">
        <dgm:presLayoutVars>
          <dgm:bulletEnabled val="1"/>
        </dgm:presLayoutVars>
      </dgm:prSet>
      <dgm:spPr/>
    </dgm:pt>
  </dgm:ptLst>
  <dgm:cxnLst>
    <dgm:cxn modelId="{F73D3616-FE55-4423-9B44-075B08DC4ADF}" type="presOf" srcId="{64633AB3-DC55-4EF3-9FC7-FAC334B75C01}" destId="{1FBBA916-FD28-4861-A36B-4FE019AC5B10}" srcOrd="0" destOrd="0" presId="urn:microsoft.com/office/officeart/2005/8/layout/list1"/>
    <dgm:cxn modelId="{EED82D17-2552-4820-838A-93E2BF19D787}" srcId="{9CA0E8A3-0C37-45E1-BBAC-2CF4A4B9865A}" destId="{64633AB3-DC55-4EF3-9FC7-FAC334B75C01}" srcOrd="1" destOrd="0" parTransId="{183B5A3C-A72E-42C7-A01E-765AADE3C76D}" sibTransId="{30BA5649-7EEC-4D58-8AF3-C1CAAB5D7FFE}"/>
    <dgm:cxn modelId="{D401322C-AC93-4FF4-913A-B76943703EAA}" srcId="{64633AB3-DC55-4EF3-9FC7-FAC334B75C01}" destId="{448A6FC8-63D6-4397-AAB4-D38274552454}" srcOrd="0" destOrd="0" parTransId="{EE15B03A-677B-49C8-8F32-AA4BE8A0C0BD}" sibTransId="{343B0474-7096-4DEA-A352-53540D3B781C}"/>
    <dgm:cxn modelId="{0BCDAE31-6AEF-41EC-B76F-995A96359757}" type="presOf" srcId="{0C32BC48-0847-4168-8059-02D7A5473F8F}" destId="{19495AB2-3598-4302-9DA4-4A746FA97F02}" srcOrd="0" destOrd="0" presId="urn:microsoft.com/office/officeart/2005/8/layout/list1"/>
    <dgm:cxn modelId="{162EC935-1A94-4CA2-AE1F-7DE1F42C73C8}" type="presOf" srcId="{DDF09DE0-1EAE-447B-A69E-AC1779C74527}" destId="{19495AB2-3598-4302-9DA4-4A746FA97F02}" srcOrd="0" destOrd="1" presId="urn:microsoft.com/office/officeart/2005/8/layout/list1"/>
    <dgm:cxn modelId="{EF0D4243-5B9F-4E79-80F0-FC9634BA7EA1}" type="presOf" srcId="{DC125ED8-2E36-4C65-B528-C7BF6264D9CF}" destId="{0B59B586-BFF3-451B-80AA-57DC9B242F97}" srcOrd="0" destOrd="0" presId="urn:microsoft.com/office/officeart/2005/8/layout/list1"/>
    <dgm:cxn modelId="{9BFF7E44-3132-4DF9-B800-95326212231A}" type="presOf" srcId="{64633AB3-DC55-4EF3-9FC7-FAC334B75C01}" destId="{05DFAD17-8A46-44AF-B6A7-D347A921A7FF}" srcOrd="1" destOrd="0" presId="urn:microsoft.com/office/officeart/2005/8/layout/list1"/>
    <dgm:cxn modelId="{2D112F49-D6F8-4F80-8DD7-5EDF20C7AE78}" type="presOf" srcId="{C67A61D7-5052-4C6B-B6CE-7DB809CE1F3B}" destId="{995999C2-F51C-404F-BA4D-59C71432B6FC}" srcOrd="1" destOrd="0" presId="urn:microsoft.com/office/officeart/2005/8/layout/list1"/>
    <dgm:cxn modelId="{8EBE4553-1509-44F9-A9A9-28B60CF42586}" srcId="{9CA0E8A3-0C37-45E1-BBAC-2CF4A4B9865A}" destId="{DC125ED8-2E36-4C65-B528-C7BF6264D9CF}" srcOrd="2" destOrd="0" parTransId="{D8057A17-DDE8-4BF3-B1AE-A3264AC814F0}" sibTransId="{0A196827-AD1A-420C-92F5-5A399BC1F008}"/>
    <dgm:cxn modelId="{16355169-CA1F-42F9-A10F-57AD6AF6E2EC}" type="presOf" srcId="{9CA0E8A3-0C37-45E1-BBAC-2CF4A4B9865A}" destId="{C4197FD5-ABC7-4059-BB16-BAB2422EFD0D}" srcOrd="0" destOrd="0" presId="urn:microsoft.com/office/officeart/2005/8/layout/list1"/>
    <dgm:cxn modelId="{CA45C36B-27F2-496A-81B1-FC98D6CCFF02}" srcId="{DC125ED8-2E36-4C65-B528-C7BF6264D9CF}" destId="{0C32BC48-0847-4168-8059-02D7A5473F8F}" srcOrd="0" destOrd="0" parTransId="{A9069BB1-C7DE-48CA-B6F1-6B8037A3A60B}" sibTransId="{2C4127D2-E51A-475D-A0F9-0DFEDAD4C2B5}"/>
    <dgm:cxn modelId="{BB803A81-8310-459F-8694-8B3D24509668}" type="presOf" srcId="{DC125ED8-2E36-4C65-B528-C7BF6264D9CF}" destId="{77C2C653-70F6-44BE-89EB-B31F86643A12}" srcOrd="1" destOrd="0" presId="urn:microsoft.com/office/officeart/2005/8/layout/list1"/>
    <dgm:cxn modelId="{AF408289-B552-485F-8C91-06E3F35B460A}" srcId="{9CA0E8A3-0C37-45E1-BBAC-2CF4A4B9865A}" destId="{C67A61D7-5052-4C6B-B6CE-7DB809CE1F3B}" srcOrd="0" destOrd="0" parTransId="{5603E0C3-88CD-420A-BF44-5DB353C5D855}" sibTransId="{2EA7D6A5-0CB0-43BE-AABB-AD5B4425DD7E}"/>
    <dgm:cxn modelId="{3229188D-E669-40C1-9FE9-C0BC1D9831E3}" type="presOf" srcId="{C67A61D7-5052-4C6B-B6CE-7DB809CE1F3B}" destId="{0D715109-4ADB-4D2F-8F39-2D8C8384C5F9}" srcOrd="0" destOrd="0" presId="urn:microsoft.com/office/officeart/2005/8/layout/list1"/>
    <dgm:cxn modelId="{1C1E0C95-0649-4C32-9AD4-11092D4B2A66}" type="presOf" srcId="{448A6FC8-63D6-4397-AAB4-D38274552454}" destId="{A4E996EA-EF1C-4CE9-8EC2-82D47285AB9A}" srcOrd="0" destOrd="0" presId="urn:microsoft.com/office/officeart/2005/8/layout/list1"/>
    <dgm:cxn modelId="{C8206FE6-8987-46AD-BC1D-76CA74BB724A}" srcId="{C67A61D7-5052-4C6B-B6CE-7DB809CE1F3B}" destId="{FCCD9DD9-5B74-4DCA-BFAA-2F66064C307E}" srcOrd="0" destOrd="0" parTransId="{33873ED8-99E2-48DD-B880-BEF566CCE7D8}" sibTransId="{A4B29BD8-22F2-4C78-AFCC-32AADC54204A}"/>
    <dgm:cxn modelId="{5B8234F1-8014-4596-8138-E6E0DC67461E}" srcId="{DC125ED8-2E36-4C65-B528-C7BF6264D9CF}" destId="{DDF09DE0-1EAE-447B-A69E-AC1779C74527}" srcOrd="1" destOrd="0" parTransId="{FC0C1EAB-514A-40FF-A20C-3B852C602E2A}" sibTransId="{2AD2C6A0-E706-483C-A999-3BA9B24E5634}"/>
    <dgm:cxn modelId="{0EC2CCFC-1ECD-4F73-B261-564951152BE8}" type="presOf" srcId="{FCCD9DD9-5B74-4DCA-BFAA-2F66064C307E}" destId="{6ACDCCF7-4EC5-48BD-96B4-B9449A3A7B5C}" srcOrd="0" destOrd="0" presId="urn:microsoft.com/office/officeart/2005/8/layout/list1"/>
    <dgm:cxn modelId="{B8BBA2A2-0970-4C58-9CEA-930B4ACEC3C8}" type="presParOf" srcId="{C4197FD5-ABC7-4059-BB16-BAB2422EFD0D}" destId="{F3366605-E66C-4208-B825-890CD473BBC4}" srcOrd="0" destOrd="0" presId="urn:microsoft.com/office/officeart/2005/8/layout/list1"/>
    <dgm:cxn modelId="{7D967B3E-60F0-4BA2-9E4E-250474D92EAC}" type="presParOf" srcId="{F3366605-E66C-4208-B825-890CD473BBC4}" destId="{0D715109-4ADB-4D2F-8F39-2D8C8384C5F9}" srcOrd="0" destOrd="0" presId="urn:microsoft.com/office/officeart/2005/8/layout/list1"/>
    <dgm:cxn modelId="{1B37B97C-1401-4437-BC31-C6772F236DE0}" type="presParOf" srcId="{F3366605-E66C-4208-B825-890CD473BBC4}" destId="{995999C2-F51C-404F-BA4D-59C71432B6FC}" srcOrd="1" destOrd="0" presId="urn:microsoft.com/office/officeart/2005/8/layout/list1"/>
    <dgm:cxn modelId="{D5525549-393B-41FE-A076-5FF70A61CED4}" type="presParOf" srcId="{C4197FD5-ABC7-4059-BB16-BAB2422EFD0D}" destId="{0A8521CD-DB33-452F-80AD-F961107C6DFD}" srcOrd="1" destOrd="0" presId="urn:microsoft.com/office/officeart/2005/8/layout/list1"/>
    <dgm:cxn modelId="{5CD2DF3D-3E66-4FAF-A82D-2C4463BC3485}" type="presParOf" srcId="{C4197FD5-ABC7-4059-BB16-BAB2422EFD0D}" destId="{6ACDCCF7-4EC5-48BD-96B4-B9449A3A7B5C}" srcOrd="2" destOrd="0" presId="urn:microsoft.com/office/officeart/2005/8/layout/list1"/>
    <dgm:cxn modelId="{5C9D2AC1-15C9-48FF-92B2-C609FA36D6A3}" type="presParOf" srcId="{C4197FD5-ABC7-4059-BB16-BAB2422EFD0D}" destId="{7E87AC99-5916-49FE-91A2-3B6C71A3F997}" srcOrd="3" destOrd="0" presId="urn:microsoft.com/office/officeart/2005/8/layout/list1"/>
    <dgm:cxn modelId="{D9A324E5-DC72-4B78-BAB1-A8B3BE13E5D1}" type="presParOf" srcId="{C4197FD5-ABC7-4059-BB16-BAB2422EFD0D}" destId="{595187EA-7473-4D1F-9E9F-0B02C54144CE}" srcOrd="4" destOrd="0" presId="urn:microsoft.com/office/officeart/2005/8/layout/list1"/>
    <dgm:cxn modelId="{8CC54DA9-631F-4E46-AD62-E69239B4FC86}" type="presParOf" srcId="{595187EA-7473-4D1F-9E9F-0B02C54144CE}" destId="{1FBBA916-FD28-4861-A36B-4FE019AC5B10}" srcOrd="0" destOrd="0" presId="urn:microsoft.com/office/officeart/2005/8/layout/list1"/>
    <dgm:cxn modelId="{59828DBB-EC51-49D2-8933-056B9BB489A5}" type="presParOf" srcId="{595187EA-7473-4D1F-9E9F-0B02C54144CE}" destId="{05DFAD17-8A46-44AF-B6A7-D347A921A7FF}" srcOrd="1" destOrd="0" presId="urn:microsoft.com/office/officeart/2005/8/layout/list1"/>
    <dgm:cxn modelId="{7CB34794-0D99-415D-B7B0-C350A67B3C4A}" type="presParOf" srcId="{C4197FD5-ABC7-4059-BB16-BAB2422EFD0D}" destId="{B981A62B-65C6-422D-8515-62C6063C2A99}" srcOrd="5" destOrd="0" presId="urn:microsoft.com/office/officeart/2005/8/layout/list1"/>
    <dgm:cxn modelId="{C458F16B-026A-4668-A787-5B7B5F9EEC6E}" type="presParOf" srcId="{C4197FD5-ABC7-4059-BB16-BAB2422EFD0D}" destId="{A4E996EA-EF1C-4CE9-8EC2-82D47285AB9A}" srcOrd="6" destOrd="0" presId="urn:microsoft.com/office/officeart/2005/8/layout/list1"/>
    <dgm:cxn modelId="{F7A03863-A2AA-4788-98D8-360BCA3A6E04}" type="presParOf" srcId="{C4197FD5-ABC7-4059-BB16-BAB2422EFD0D}" destId="{64F5E588-E389-4892-8722-5C5E087BFED2}" srcOrd="7" destOrd="0" presId="urn:microsoft.com/office/officeart/2005/8/layout/list1"/>
    <dgm:cxn modelId="{E0541D47-C6F7-4081-9887-B757D730B072}" type="presParOf" srcId="{C4197FD5-ABC7-4059-BB16-BAB2422EFD0D}" destId="{7AFB71F6-8952-44BB-8A99-26C8AA76218A}" srcOrd="8" destOrd="0" presId="urn:microsoft.com/office/officeart/2005/8/layout/list1"/>
    <dgm:cxn modelId="{B6BA7DD7-E074-4A8C-998C-1C8EA08C5E1A}" type="presParOf" srcId="{7AFB71F6-8952-44BB-8A99-26C8AA76218A}" destId="{0B59B586-BFF3-451B-80AA-57DC9B242F97}" srcOrd="0" destOrd="0" presId="urn:microsoft.com/office/officeart/2005/8/layout/list1"/>
    <dgm:cxn modelId="{E0D8749F-355E-4D31-B507-1FDFBF926ABA}" type="presParOf" srcId="{7AFB71F6-8952-44BB-8A99-26C8AA76218A}" destId="{77C2C653-70F6-44BE-89EB-B31F86643A12}" srcOrd="1" destOrd="0" presId="urn:microsoft.com/office/officeart/2005/8/layout/list1"/>
    <dgm:cxn modelId="{5E16DAD9-9B1D-4C0F-A094-88A5ACA9ED39}" type="presParOf" srcId="{C4197FD5-ABC7-4059-BB16-BAB2422EFD0D}" destId="{8769D20C-5AB8-4B4B-A8E1-D4FDEEFC3C66}" srcOrd="9" destOrd="0" presId="urn:microsoft.com/office/officeart/2005/8/layout/list1"/>
    <dgm:cxn modelId="{373A1533-C682-42AA-95BA-0CA83A3D1500}" type="presParOf" srcId="{C4197FD5-ABC7-4059-BB16-BAB2422EFD0D}" destId="{19495AB2-3598-4302-9DA4-4A746FA97F0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6513A-155A-4774-859F-2AAF2FF730C8}">
      <dsp:nvSpPr>
        <dsp:cNvPr id="0" name=""/>
        <dsp:cNvSpPr/>
      </dsp:nvSpPr>
      <dsp:spPr>
        <a:xfrm rot="21300000">
          <a:off x="23700" y="1854034"/>
          <a:ext cx="10239599" cy="990930"/>
        </a:xfrm>
        <a:prstGeom prst="mathMinus">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EBA7E6-A77C-408A-BA3B-A7175DB401C0}">
      <dsp:nvSpPr>
        <dsp:cNvPr id="0" name=""/>
        <dsp:cNvSpPr/>
      </dsp:nvSpPr>
      <dsp:spPr>
        <a:xfrm>
          <a:off x="1234440" y="234950"/>
          <a:ext cx="3086100" cy="1879600"/>
        </a:xfrm>
        <a:prstGeom prst="downArrow">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F8816C-E525-4A5A-8EA8-794A12D62CA9}">
      <dsp:nvSpPr>
        <dsp:cNvPr id="0" name=""/>
        <dsp:cNvSpPr/>
      </dsp:nvSpPr>
      <dsp:spPr>
        <a:xfrm>
          <a:off x="5452110" y="0"/>
          <a:ext cx="3291840" cy="197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Organizations build security</a:t>
          </a:r>
        </a:p>
      </dsp:txBody>
      <dsp:txXfrm>
        <a:off x="5452110" y="0"/>
        <a:ext cx="3291840" cy="1973580"/>
      </dsp:txXfrm>
    </dsp:sp>
    <dsp:sp modelId="{DAD6CC30-F78C-413A-BE93-6AB767238978}">
      <dsp:nvSpPr>
        <dsp:cNvPr id="0" name=""/>
        <dsp:cNvSpPr/>
      </dsp:nvSpPr>
      <dsp:spPr>
        <a:xfrm>
          <a:off x="5966460" y="2584450"/>
          <a:ext cx="3086100" cy="1879600"/>
        </a:xfrm>
        <a:prstGeom prst="upArrow">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AE5A0-0B7A-422D-84BF-51F1B7E62C02}">
      <dsp:nvSpPr>
        <dsp:cNvPr id="0" name=""/>
        <dsp:cNvSpPr/>
      </dsp:nvSpPr>
      <dsp:spPr>
        <a:xfrm>
          <a:off x="1543050" y="2725419"/>
          <a:ext cx="3291840" cy="197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Humans undermine security</a:t>
          </a:r>
        </a:p>
      </dsp:txBody>
      <dsp:txXfrm>
        <a:off x="1543050" y="2725419"/>
        <a:ext cx="3291840" cy="1973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CB1D1-E160-4447-8CE8-67EBEA8B9F7E}">
      <dsp:nvSpPr>
        <dsp:cNvPr id="0" name=""/>
        <dsp:cNvSpPr/>
      </dsp:nvSpPr>
      <dsp:spPr>
        <a:xfrm>
          <a:off x="0" y="22483"/>
          <a:ext cx="10287000" cy="18432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Security awareness and education</a:t>
          </a:r>
        </a:p>
      </dsp:txBody>
      <dsp:txXfrm>
        <a:off x="0" y="22483"/>
        <a:ext cx="10287000" cy="1843200"/>
      </dsp:txXfrm>
    </dsp:sp>
    <dsp:sp modelId="{CF0AA7E8-3FE2-412D-A512-789B22AD658D}">
      <dsp:nvSpPr>
        <dsp:cNvPr id="0" name=""/>
        <dsp:cNvSpPr/>
      </dsp:nvSpPr>
      <dsp:spPr>
        <a:xfrm>
          <a:off x="0" y="1865683"/>
          <a:ext cx="10287000" cy="2810880"/>
        </a:xfrm>
        <a:prstGeom prst="rect">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Primary and most effective defense against social engineering attacks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Users must understand the tools of the social engineer and learn to recognize when attacks are underway.</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Train using specific examples and several forms:</a:t>
          </a:r>
        </a:p>
        <a:p>
          <a:pPr marL="457200" lvl="2"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Initial training to introduce users to the concepts of social engineering</a:t>
          </a:r>
        </a:p>
        <a:p>
          <a:pPr marL="457200" lvl="2"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Refresher training periodically to remind users of lessons learned</a:t>
          </a:r>
        </a:p>
        <a:p>
          <a:pPr marL="457200" lvl="2"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Ongoing awareness programs to keep social engineering at the top of users’ minds</a:t>
          </a:r>
        </a:p>
      </dsp:txBody>
      <dsp:txXfrm>
        <a:off x="0" y="1865683"/>
        <a:ext cx="10287000" cy="28108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CB1D1-E160-4447-8CE8-67EBEA8B9F7E}">
      <dsp:nvSpPr>
        <dsp:cNvPr id="0" name=""/>
        <dsp:cNvSpPr/>
      </dsp:nvSpPr>
      <dsp:spPr>
        <a:xfrm>
          <a:off x="0" y="22483"/>
          <a:ext cx="10287000" cy="18432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Incident reporting and response</a:t>
          </a:r>
        </a:p>
      </dsp:txBody>
      <dsp:txXfrm>
        <a:off x="0" y="22483"/>
        <a:ext cx="10287000" cy="1843200"/>
      </dsp:txXfrm>
    </dsp:sp>
    <dsp:sp modelId="{CF0AA7E8-3FE2-412D-A512-789B22AD658D}">
      <dsp:nvSpPr>
        <dsp:cNvPr id="0" name=""/>
        <dsp:cNvSpPr/>
      </dsp:nvSpPr>
      <dsp:spPr>
        <a:xfrm>
          <a:off x="0" y="1865683"/>
          <a:ext cx="10287000" cy="2810880"/>
        </a:xfrm>
        <a:prstGeom prst="rect">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Train users to report all suspected incidents of social engineering to appropriate authorities.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Reporting mechanisms should be easy to use and users should be thanked or rewarded for filing reports.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If a social engineer is targeting one employee, it’s likely that other employees are also being targeted.</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Organization should communicate all reports of social engineering to security professionals and consider taking actions to block the attacker’s continued access to personnel.</a:t>
          </a:r>
        </a:p>
      </dsp:txBody>
      <dsp:txXfrm>
        <a:off x="0" y="1865683"/>
        <a:ext cx="10287000" cy="28108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CB1D1-E160-4447-8CE8-67EBEA8B9F7E}">
      <dsp:nvSpPr>
        <dsp:cNvPr id="0" name=""/>
        <dsp:cNvSpPr/>
      </dsp:nvSpPr>
      <dsp:spPr>
        <a:xfrm>
          <a:off x="0" y="22483"/>
          <a:ext cx="10287000" cy="18432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Content filtering</a:t>
          </a:r>
        </a:p>
      </dsp:txBody>
      <dsp:txXfrm>
        <a:off x="0" y="22483"/>
        <a:ext cx="10287000" cy="1843200"/>
      </dsp:txXfrm>
    </dsp:sp>
    <dsp:sp modelId="{CF0AA7E8-3FE2-412D-A512-789B22AD658D}">
      <dsp:nvSpPr>
        <dsp:cNvPr id="0" name=""/>
        <dsp:cNvSpPr/>
      </dsp:nvSpPr>
      <dsp:spPr>
        <a:xfrm>
          <a:off x="0" y="1865683"/>
          <a:ext cx="10287000" cy="2810880"/>
        </a:xfrm>
        <a:prstGeom prst="rect">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Many social engineering attacks depend on electronic communication to succeed.</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Organizations can monitor the content of electronic communications and filter out those to be part of phishing attacks before they reach the intended recipient.</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Organizations can use content filtering to combat social engineering:</a:t>
          </a:r>
        </a:p>
        <a:p>
          <a:pPr marL="457200" lvl="2"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Screen email messages at the mail gateway to identify those that contain malicious links or match patterns of previous phishing attacks</a:t>
          </a:r>
        </a:p>
        <a:p>
          <a:pPr marL="457200" lvl="2"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Use web content filtering to block the URLs of websites known to be participating in social engineering attacks</a:t>
          </a:r>
        </a:p>
      </dsp:txBody>
      <dsp:txXfrm>
        <a:off x="0" y="1865683"/>
        <a:ext cx="10287000" cy="28108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CB1D1-E160-4447-8CE8-67EBEA8B9F7E}">
      <dsp:nvSpPr>
        <dsp:cNvPr id="0" name=""/>
        <dsp:cNvSpPr/>
      </dsp:nvSpPr>
      <dsp:spPr>
        <a:xfrm>
          <a:off x="0" y="22483"/>
          <a:ext cx="10287000" cy="18432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Penetration testing</a:t>
          </a:r>
        </a:p>
      </dsp:txBody>
      <dsp:txXfrm>
        <a:off x="0" y="22483"/>
        <a:ext cx="10287000" cy="1843200"/>
      </dsp:txXfrm>
    </dsp:sp>
    <dsp:sp modelId="{CF0AA7E8-3FE2-412D-A512-789B22AD658D}">
      <dsp:nvSpPr>
        <dsp:cNvPr id="0" name=""/>
        <dsp:cNvSpPr/>
      </dsp:nvSpPr>
      <dsp:spPr>
        <a:xfrm>
          <a:off x="0" y="1865683"/>
          <a:ext cx="10287000" cy="2810880"/>
        </a:xfrm>
        <a:prstGeom prst="rect">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Final weapon in the arsenal to block social engineering attacks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Organization attempts to attack itself with the techniques used by real attackers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Allows the organization to identify potential security weaknesses and improve its security</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Tests should conduct phishing, pretexting, and other social engineering tactics against organization’s own employees.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Penetration testing team educates victims about the risks of social engineering and informs them that, had this been an actual attack, they may have been compromised.</a:t>
          </a:r>
        </a:p>
      </dsp:txBody>
      <dsp:txXfrm>
        <a:off x="0" y="1865683"/>
        <a:ext cx="10287000" cy="28108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1EE72-F7D4-46CE-AEDB-F01AD9FFF659}">
      <dsp:nvSpPr>
        <dsp:cNvPr id="0" name=""/>
        <dsp:cNvSpPr/>
      </dsp:nvSpPr>
      <dsp:spPr>
        <a:xfrm>
          <a:off x="0" y="0"/>
          <a:ext cx="102870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23B8942-3D1B-404A-84F5-FB365B9E0D01}">
      <dsp:nvSpPr>
        <dsp:cNvPr id="0" name=""/>
        <dsp:cNvSpPr/>
      </dsp:nvSpPr>
      <dsp:spPr>
        <a:xfrm>
          <a:off x="0" y="0"/>
          <a:ext cx="10287000" cy="2349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Had Ryan been a malicious actor, he could have attempted to take the Robin Sage experiment a step further and continued the contact with her new network, seeking to obtain access to sensitive information and systems.</a:t>
          </a:r>
        </a:p>
      </dsp:txBody>
      <dsp:txXfrm>
        <a:off x="0" y="0"/>
        <a:ext cx="10287000" cy="2349523"/>
      </dsp:txXfrm>
    </dsp:sp>
    <dsp:sp modelId="{24B7DD76-497C-40CB-AD44-3320700A13F5}">
      <dsp:nvSpPr>
        <dsp:cNvPr id="0" name=""/>
        <dsp:cNvSpPr/>
      </dsp:nvSpPr>
      <dsp:spPr>
        <a:xfrm>
          <a:off x="0" y="2349523"/>
          <a:ext cx="102870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EA96EEC-3BB5-495C-9C73-BC4F04CD5374}">
      <dsp:nvSpPr>
        <dsp:cNvPr id="0" name=""/>
        <dsp:cNvSpPr/>
      </dsp:nvSpPr>
      <dsp:spPr>
        <a:xfrm>
          <a:off x="0" y="2349523"/>
          <a:ext cx="10287000" cy="2349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Clearly, social engineering attacks pose a clear and definite risk to cybersecurity.</a:t>
          </a:r>
        </a:p>
      </dsp:txBody>
      <dsp:txXfrm>
        <a:off x="0" y="2349523"/>
        <a:ext cx="10287000" cy="2349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CCF7-4EC5-48BD-96B4-B9449A3A7B5C}">
      <dsp:nvSpPr>
        <dsp:cNvPr id="0" name=""/>
        <dsp:cNvSpPr/>
      </dsp:nvSpPr>
      <dsp:spPr>
        <a:xfrm>
          <a:off x="0" y="513197"/>
          <a:ext cx="8970645" cy="134662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222" tIns="395732" rIns="69622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Allows users to bypass firewall with virtual private network (VPN)</a:t>
          </a:r>
        </a:p>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If a user gives credentials to an attacker, that person can bypass firewall too</a:t>
          </a:r>
        </a:p>
      </dsp:txBody>
      <dsp:txXfrm>
        <a:off x="0" y="513197"/>
        <a:ext cx="8970645" cy="1346625"/>
      </dsp:txXfrm>
    </dsp:sp>
    <dsp:sp modelId="{995999C2-F51C-404F-BA4D-59C71432B6FC}">
      <dsp:nvSpPr>
        <dsp:cNvPr id="0" name=""/>
        <dsp:cNvSpPr/>
      </dsp:nvSpPr>
      <dsp:spPr>
        <a:xfrm>
          <a:off x="448532" y="232757"/>
          <a:ext cx="6279451" cy="56088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48" tIns="0" rIns="237348" bIns="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Scampi</a:t>
          </a:r>
        </a:p>
      </dsp:txBody>
      <dsp:txXfrm>
        <a:off x="475912" y="260137"/>
        <a:ext cx="6224691" cy="506120"/>
      </dsp:txXfrm>
    </dsp:sp>
    <dsp:sp modelId="{A4E996EA-EF1C-4CE9-8EC2-82D47285AB9A}">
      <dsp:nvSpPr>
        <dsp:cNvPr id="0" name=""/>
        <dsp:cNvSpPr/>
      </dsp:nvSpPr>
      <dsp:spPr>
        <a:xfrm>
          <a:off x="0" y="2242862"/>
          <a:ext cx="8970645" cy="104737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222" tIns="395732" rIns="69622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User bypasses data loss prevention (DLP) by copying files to flash drive</a:t>
          </a:r>
        </a:p>
      </dsp:txBody>
      <dsp:txXfrm>
        <a:off x="0" y="2242862"/>
        <a:ext cx="8970645" cy="1047375"/>
      </dsp:txXfrm>
    </dsp:sp>
    <dsp:sp modelId="{05DFAD17-8A46-44AF-B6A7-D347A921A7FF}">
      <dsp:nvSpPr>
        <dsp:cNvPr id="0" name=""/>
        <dsp:cNvSpPr/>
      </dsp:nvSpPr>
      <dsp:spPr>
        <a:xfrm>
          <a:off x="448532" y="1962422"/>
          <a:ext cx="6279451" cy="56088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48" tIns="0" rIns="237348" bIns="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Doodle</a:t>
          </a:r>
        </a:p>
      </dsp:txBody>
      <dsp:txXfrm>
        <a:off x="475912" y="1989802"/>
        <a:ext cx="6224691" cy="506120"/>
      </dsp:txXfrm>
    </dsp:sp>
    <dsp:sp modelId="{19495AB2-3598-4302-9DA4-4A746FA97F02}">
      <dsp:nvSpPr>
        <dsp:cNvPr id="0" name=""/>
        <dsp:cNvSpPr/>
      </dsp:nvSpPr>
      <dsp:spPr>
        <a:xfrm>
          <a:off x="0" y="3673277"/>
          <a:ext cx="8970645" cy="793012"/>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222" tIns="395732" rIns="69622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Employee uses Tor anonymous web browser to bypass content filter</a:t>
          </a:r>
        </a:p>
      </dsp:txBody>
      <dsp:txXfrm>
        <a:off x="0" y="3673277"/>
        <a:ext cx="8970645" cy="793012"/>
      </dsp:txXfrm>
    </dsp:sp>
    <dsp:sp modelId="{77C2C653-70F6-44BE-89EB-B31F86643A12}">
      <dsp:nvSpPr>
        <dsp:cNvPr id="0" name=""/>
        <dsp:cNvSpPr/>
      </dsp:nvSpPr>
      <dsp:spPr>
        <a:xfrm>
          <a:off x="448532" y="3392837"/>
          <a:ext cx="6279451" cy="56088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348" tIns="0" rIns="237348" bIns="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Hunter</a:t>
          </a:r>
        </a:p>
      </dsp:txBody>
      <dsp:txXfrm>
        <a:off x="475912" y="3420217"/>
        <a:ext cx="6224691"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53A0E-B0C9-403C-AFAC-0978821F465F}">
      <dsp:nvSpPr>
        <dsp:cNvPr id="0" name=""/>
        <dsp:cNvSpPr/>
      </dsp:nvSpPr>
      <dsp:spPr>
        <a:xfrm>
          <a:off x="0" y="669812"/>
          <a:ext cx="10287000" cy="1216800"/>
        </a:xfrm>
        <a:prstGeom prst="round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The art of manipulating human behavior through social influence tactics to achieve a desired behavior</a:t>
          </a:r>
        </a:p>
      </dsp:txBody>
      <dsp:txXfrm>
        <a:off x="59399" y="729211"/>
        <a:ext cx="10168202" cy="1098002"/>
      </dsp:txXfrm>
    </dsp:sp>
    <dsp:sp modelId="{A94D228D-7E3A-4409-A395-7A0CDCD32480}">
      <dsp:nvSpPr>
        <dsp:cNvPr id="0" name=""/>
        <dsp:cNvSpPr/>
      </dsp:nvSpPr>
      <dsp:spPr>
        <a:xfrm>
          <a:off x="0" y="2073812"/>
          <a:ext cx="10287000" cy="677197"/>
        </a:xfrm>
        <a:prstGeom prst="round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Examples:</a:t>
          </a:r>
        </a:p>
      </dsp:txBody>
      <dsp:txXfrm>
        <a:off x="33058" y="2106870"/>
        <a:ext cx="10220884" cy="611081"/>
      </dsp:txXfrm>
    </dsp:sp>
    <dsp:sp modelId="{B60B98DA-8AC6-48C7-86C2-42DF8EB9CF92}">
      <dsp:nvSpPr>
        <dsp:cNvPr id="0" name=""/>
        <dsp:cNvSpPr/>
      </dsp:nvSpPr>
      <dsp:spPr>
        <a:xfrm>
          <a:off x="0" y="2751009"/>
          <a:ext cx="10287000" cy="1278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Tricking an individual into divulging information about information systems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Influencing an individual to bypass physical security controls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Convincing an individual to disable electronic security controls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Tricking an insider into installing software that secretly creates a back door</a:t>
          </a:r>
        </a:p>
      </dsp:txBody>
      <dsp:txXfrm>
        <a:off x="0" y="2751009"/>
        <a:ext cx="10287000" cy="1278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61CD8-E299-4A44-8B87-D3587FA7EDA0}">
      <dsp:nvSpPr>
        <dsp:cNvPr id="0" name=""/>
        <dsp:cNvSpPr/>
      </dsp:nvSpPr>
      <dsp:spPr>
        <a:xfrm>
          <a:off x="0" y="773030"/>
          <a:ext cx="10287000" cy="1216800"/>
        </a:xfrm>
        <a:prstGeom prst="round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Advanced persistent threats leverage social engineering as part of a comprehensive attack on an organization.</a:t>
          </a:r>
        </a:p>
      </dsp:txBody>
      <dsp:txXfrm>
        <a:off x="59399" y="832429"/>
        <a:ext cx="10168202" cy="1098002"/>
      </dsp:txXfrm>
    </dsp:sp>
    <dsp:sp modelId="{4DC94B3A-CC0F-493B-97F5-3A785B677B86}">
      <dsp:nvSpPr>
        <dsp:cNvPr id="0" name=""/>
        <dsp:cNvSpPr/>
      </dsp:nvSpPr>
      <dsp:spPr>
        <a:xfrm>
          <a:off x="0" y="2177030"/>
          <a:ext cx="10287000" cy="672586"/>
        </a:xfrm>
        <a:prstGeom prst="round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May use these techniques to:</a:t>
          </a:r>
        </a:p>
      </dsp:txBody>
      <dsp:txXfrm>
        <a:off x="32833" y="2209863"/>
        <a:ext cx="10221334" cy="606920"/>
      </dsp:txXfrm>
    </dsp:sp>
    <dsp:sp modelId="{B72720EF-B0E5-4D51-B510-955EDE1C6650}">
      <dsp:nvSpPr>
        <dsp:cNvPr id="0" name=""/>
        <dsp:cNvSpPr/>
      </dsp:nvSpPr>
      <dsp:spPr>
        <a:xfrm>
          <a:off x="0" y="2849616"/>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Perform intelligence gathering</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Influence user behavior to facilitate an attack</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Cover their tracks after an attack takes place</a:t>
          </a:r>
        </a:p>
      </dsp:txBody>
      <dsp:txXfrm>
        <a:off x="0" y="2849616"/>
        <a:ext cx="10287000" cy="1076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2B734-1D11-4CEC-8386-66508BAD48D6}">
      <dsp:nvSpPr>
        <dsp:cNvPr id="0" name=""/>
        <dsp:cNvSpPr/>
      </dsp:nvSpPr>
      <dsp:spPr>
        <a:xfrm>
          <a:off x="4085666" y="2582347"/>
          <a:ext cx="2115666" cy="211566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Influence</a:t>
          </a:r>
        </a:p>
      </dsp:txBody>
      <dsp:txXfrm>
        <a:off x="4395498" y="2892179"/>
        <a:ext cx="1496002" cy="1496002"/>
      </dsp:txXfrm>
    </dsp:sp>
    <dsp:sp modelId="{5D80C308-F2C9-4199-9244-29885FE3AF6F}">
      <dsp:nvSpPr>
        <dsp:cNvPr id="0" name=""/>
        <dsp:cNvSpPr/>
      </dsp:nvSpPr>
      <dsp:spPr>
        <a:xfrm rot="10800000">
          <a:off x="1939946" y="3338697"/>
          <a:ext cx="2027705" cy="602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698C42-B55E-4EC6-94EC-0C8981233EBE}">
      <dsp:nvSpPr>
        <dsp:cNvPr id="0" name=""/>
        <dsp:cNvSpPr/>
      </dsp:nvSpPr>
      <dsp:spPr>
        <a:xfrm>
          <a:off x="1199463" y="3047793"/>
          <a:ext cx="1480966" cy="1184773"/>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Reciprocity</a:t>
          </a:r>
        </a:p>
      </dsp:txBody>
      <dsp:txXfrm>
        <a:off x="1234164" y="3082494"/>
        <a:ext cx="1411564" cy="1115371"/>
      </dsp:txXfrm>
    </dsp:sp>
    <dsp:sp modelId="{5DD7871D-9F27-43E3-A53C-3F521C7C3A62}">
      <dsp:nvSpPr>
        <dsp:cNvPr id="0" name=""/>
        <dsp:cNvSpPr/>
      </dsp:nvSpPr>
      <dsp:spPr>
        <a:xfrm rot="12960000">
          <a:off x="2358142" y="2051624"/>
          <a:ext cx="2027705" cy="602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8E1780-E96D-4BA5-B61F-AE49A128B169}">
      <dsp:nvSpPr>
        <dsp:cNvPr id="0" name=""/>
        <dsp:cNvSpPr/>
      </dsp:nvSpPr>
      <dsp:spPr>
        <a:xfrm>
          <a:off x="1811287" y="1164792"/>
          <a:ext cx="1480966" cy="1184773"/>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Commitment and consistency</a:t>
          </a:r>
        </a:p>
      </dsp:txBody>
      <dsp:txXfrm>
        <a:off x="1845988" y="1199493"/>
        <a:ext cx="1411564" cy="1115371"/>
      </dsp:txXfrm>
    </dsp:sp>
    <dsp:sp modelId="{38B3B5DD-35B7-491E-B134-DEEB182B192C}">
      <dsp:nvSpPr>
        <dsp:cNvPr id="0" name=""/>
        <dsp:cNvSpPr/>
      </dsp:nvSpPr>
      <dsp:spPr>
        <a:xfrm rot="15120000">
          <a:off x="3452992" y="1256168"/>
          <a:ext cx="2027705" cy="602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4285FC-0CA0-497E-A56E-53768D615F26}">
      <dsp:nvSpPr>
        <dsp:cNvPr id="0" name=""/>
        <dsp:cNvSpPr/>
      </dsp:nvSpPr>
      <dsp:spPr>
        <a:xfrm>
          <a:off x="3413064" y="1033"/>
          <a:ext cx="1480966" cy="1184773"/>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Social proof</a:t>
          </a:r>
        </a:p>
      </dsp:txBody>
      <dsp:txXfrm>
        <a:off x="3447765" y="35734"/>
        <a:ext cx="1411564" cy="1115371"/>
      </dsp:txXfrm>
    </dsp:sp>
    <dsp:sp modelId="{BADE1315-799D-444A-89F9-30AD7A81A744}">
      <dsp:nvSpPr>
        <dsp:cNvPr id="0" name=""/>
        <dsp:cNvSpPr/>
      </dsp:nvSpPr>
      <dsp:spPr>
        <a:xfrm rot="17280000">
          <a:off x="4806301" y="1256168"/>
          <a:ext cx="2027705" cy="602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A8232A-1155-4C43-B7D7-2EA2625A2317}">
      <dsp:nvSpPr>
        <dsp:cNvPr id="0" name=""/>
        <dsp:cNvSpPr/>
      </dsp:nvSpPr>
      <dsp:spPr>
        <a:xfrm>
          <a:off x="5392969" y="1033"/>
          <a:ext cx="1480966" cy="1184773"/>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Authority</a:t>
          </a:r>
        </a:p>
      </dsp:txBody>
      <dsp:txXfrm>
        <a:off x="5427670" y="35734"/>
        <a:ext cx="1411564" cy="1115371"/>
      </dsp:txXfrm>
    </dsp:sp>
    <dsp:sp modelId="{4A5BB308-D901-40BF-905F-8A7DFF9FEFFD}">
      <dsp:nvSpPr>
        <dsp:cNvPr id="0" name=""/>
        <dsp:cNvSpPr/>
      </dsp:nvSpPr>
      <dsp:spPr>
        <a:xfrm rot="19440000">
          <a:off x="5901152" y="2051624"/>
          <a:ext cx="2027705" cy="602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0A115F-1B7A-4C60-93AC-3054276830A5}">
      <dsp:nvSpPr>
        <dsp:cNvPr id="0" name=""/>
        <dsp:cNvSpPr/>
      </dsp:nvSpPr>
      <dsp:spPr>
        <a:xfrm>
          <a:off x="6994746" y="1164792"/>
          <a:ext cx="1480966" cy="1184773"/>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Liking</a:t>
          </a:r>
        </a:p>
      </dsp:txBody>
      <dsp:txXfrm>
        <a:off x="7029447" y="1199493"/>
        <a:ext cx="1411564" cy="1115371"/>
      </dsp:txXfrm>
    </dsp:sp>
    <dsp:sp modelId="{5CE5AF55-D20A-4B51-8F62-C5495A7C8E75}">
      <dsp:nvSpPr>
        <dsp:cNvPr id="0" name=""/>
        <dsp:cNvSpPr/>
      </dsp:nvSpPr>
      <dsp:spPr>
        <a:xfrm>
          <a:off x="6319347" y="3338697"/>
          <a:ext cx="2027705" cy="602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96C41E-8819-41A8-91CC-69DA1B98538A}">
      <dsp:nvSpPr>
        <dsp:cNvPr id="0" name=""/>
        <dsp:cNvSpPr/>
      </dsp:nvSpPr>
      <dsp:spPr>
        <a:xfrm>
          <a:off x="7606570" y="3047793"/>
          <a:ext cx="1480966" cy="1184773"/>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Scarcity</a:t>
          </a:r>
        </a:p>
      </dsp:txBody>
      <dsp:txXfrm>
        <a:off x="7641271" y="3082494"/>
        <a:ext cx="1411564" cy="1115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FB74D-93BA-498E-8375-C25449E5A709}">
      <dsp:nvSpPr>
        <dsp:cNvPr id="0" name=""/>
        <dsp:cNvSpPr/>
      </dsp:nvSpPr>
      <dsp:spPr>
        <a:xfrm>
          <a:off x="0" y="779190"/>
          <a:ext cx="10287000" cy="11844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5857D02-2DFA-43F3-B3E5-EB2BEDC5E0F9}">
      <dsp:nvSpPr>
        <dsp:cNvPr id="0" name=""/>
        <dsp:cNvSpPr/>
      </dsp:nvSpPr>
      <dsp:spPr>
        <a:xfrm>
          <a:off x="549073" y="24876"/>
          <a:ext cx="7200900" cy="138744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 relationship between two people that involves the exchange of goods or services of approximately equal value</a:t>
          </a:r>
        </a:p>
      </dsp:txBody>
      <dsp:txXfrm>
        <a:off x="616802" y="92605"/>
        <a:ext cx="7065442" cy="1251982"/>
      </dsp:txXfrm>
    </dsp:sp>
    <dsp:sp modelId="{893FABAC-9789-4B35-8A32-C61B3378BF9C}">
      <dsp:nvSpPr>
        <dsp:cNvPr id="0" name=""/>
        <dsp:cNvSpPr/>
      </dsp:nvSpPr>
      <dsp:spPr>
        <a:xfrm>
          <a:off x="0" y="2874019"/>
          <a:ext cx="10287000" cy="17766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978916" rIns="7983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Is overwhelmingly strong</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May lead you to take actions that you would otherwise never take</a:t>
          </a:r>
        </a:p>
      </dsp:txBody>
      <dsp:txXfrm>
        <a:off x="0" y="2874019"/>
        <a:ext cx="10287000" cy="1776600"/>
      </dsp:txXfrm>
    </dsp:sp>
    <dsp:sp modelId="{EF95492E-65D6-45A9-8F5B-C4422407EB21}">
      <dsp:nvSpPr>
        <dsp:cNvPr id="0" name=""/>
        <dsp:cNvSpPr/>
      </dsp:nvSpPr>
      <dsp:spPr>
        <a:xfrm>
          <a:off x="549073" y="2156796"/>
          <a:ext cx="7200900" cy="138744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Social engineers know that social obligation and a sense of indebtedness imposed upon you when someone gives you a gift:</a:t>
          </a:r>
        </a:p>
      </dsp:txBody>
      <dsp:txXfrm>
        <a:off x="616802" y="2224525"/>
        <a:ext cx="7065442" cy="12519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8CF5-5C88-424E-8251-6203D4FC9F2B}">
      <dsp:nvSpPr>
        <dsp:cNvPr id="0" name=""/>
        <dsp:cNvSpPr/>
      </dsp:nvSpPr>
      <dsp:spPr>
        <a:xfrm>
          <a:off x="4420" y="0"/>
          <a:ext cx="5063132" cy="469900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An individual in a social situation who is unsure how to act will likely follow the example of the crowd and behave in the same way as the people around him or her.</a:t>
          </a:r>
        </a:p>
      </dsp:txBody>
      <dsp:txXfrm>
        <a:off x="4420" y="1879600"/>
        <a:ext cx="5063132" cy="1879600"/>
      </dsp:txXfrm>
    </dsp:sp>
    <dsp:sp modelId="{D61A01BD-3BE7-4919-9FC4-C086E318B077}">
      <dsp:nvSpPr>
        <dsp:cNvPr id="0" name=""/>
        <dsp:cNvSpPr/>
      </dsp:nvSpPr>
      <dsp:spPr>
        <a:xfrm>
          <a:off x="1753603" y="281940"/>
          <a:ext cx="1564767" cy="1564767"/>
        </a:xfrm>
        <a:prstGeom prst="ellipse">
          <a:avLst/>
        </a:prstGeom>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F1075D-A187-439B-8FA7-005F3022C7FF}">
      <dsp:nvSpPr>
        <dsp:cNvPr id="0" name=""/>
        <dsp:cNvSpPr/>
      </dsp:nvSpPr>
      <dsp:spPr>
        <a:xfrm>
          <a:off x="5219446" y="0"/>
          <a:ext cx="5063132" cy="469900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Social engineers can introduce social proof cues that might modify normal behavior.</a:t>
          </a:r>
        </a:p>
      </dsp:txBody>
      <dsp:txXfrm>
        <a:off x="5219446" y="1879600"/>
        <a:ext cx="5063132" cy="1879600"/>
      </dsp:txXfrm>
    </dsp:sp>
    <dsp:sp modelId="{C125F5DC-1BE6-44D8-8377-38041DC99703}">
      <dsp:nvSpPr>
        <dsp:cNvPr id="0" name=""/>
        <dsp:cNvSpPr/>
      </dsp:nvSpPr>
      <dsp:spPr>
        <a:xfrm>
          <a:off x="6968629" y="281940"/>
          <a:ext cx="1564767" cy="1564767"/>
        </a:xfrm>
        <a:prstGeom prst="ellipse">
          <a:avLst/>
        </a:prstGeom>
        <a:blipFill>
          <a:blip xmlns:r="http://schemas.openxmlformats.org/officeDocument/2006/relationships" r:embed="rId3">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C80AB-B884-4EE5-BA1B-07658F85CC1A}">
      <dsp:nvSpPr>
        <dsp:cNvPr id="0" name=""/>
        <dsp:cNvSpPr/>
      </dsp:nvSpPr>
      <dsp:spPr>
        <a:xfrm>
          <a:off x="438452" y="3724479"/>
          <a:ext cx="9464040" cy="70485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82E98-B0B3-4275-B125-7AC8389A9967}">
      <dsp:nvSpPr>
        <dsp:cNvPr id="0" name=""/>
        <dsp:cNvSpPr/>
      </dsp:nvSpPr>
      <dsp:spPr>
        <a:xfrm>
          <a:off x="38" y="6180"/>
          <a:ext cx="3696009" cy="12384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Three main types of authority:</a:t>
          </a:r>
        </a:p>
      </dsp:txBody>
      <dsp:txXfrm>
        <a:off x="38" y="6180"/>
        <a:ext cx="3696009" cy="1238400"/>
      </dsp:txXfrm>
    </dsp:sp>
    <dsp:sp modelId="{B9677E9C-163C-48C4-91F3-9C9FAB2A3D52}">
      <dsp:nvSpPr>
        <dsp:cNvPr id="0" name=""/>
        <dsp:cNvSpPr/>
      </dsp:nvSpPr>
      <dsp:spPr>
        <a:xfrm>
          <a:off x="38" y="1244580"/>
          <a:ext cx="3696009" cy="188856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Legal authority</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Organizational authority</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Social authority</a:t>
          </a:r>
        </a:p>
      </dsp:txBody>
      <dsp:txXfrm>
        <a:off x="38" y="1244580"/>
        <a:ext cx="3696009" cy="1888560"/>
      </dsp:txXfrm>
    </dsp:sp>
    <dsp:sp modelId="{1EC87317-B431-4562-B0F1-6E326EC489ED}">
      <dsp:nvSpPr>
        <dsp:cNvPr id="0" name=""/>
        <dsp:cNvSpPr/>
      </dsp:nvSpPr>
      <dsp:spPr>
        <a:xfrm>
          <a:off x="4213489" y="6180"/>
          <a:ext cx="3696009" cy="12384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Social engineers often assume three major symbols of power:</a:t>
          </a:r>
        </a:p>
      </dsp:txBody>
      <dsp:txXfrm>
        <a:off x="4213489" y="6180"/>
        <a:ext cx="3696009" cy="1238400"/>
      </dsp:txXfrm>
    </dsp:sp>
    <dsp:sp modelId="{A6634516-BA77-4AF4-911A-7E873BA8A03B}">
      <dsp:nvSpPr>
        <dsp:cNvPr id="0" name=""/>
        <dsp:cNvSpPr/>
      </dsp:nvSpPr>
      <dsp:spPr>
        <a:xfrm>
          <a:off x="4213489" y="1244580"/>
          <a:ext cx="3696009" cy="188856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Titles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Clothes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Trappings of power</a:t>
          </a:r>
        </a:p>
      </dsp:txBody>
      <dsp:txXfrm>
        <a:off x="4213489" y="1244580"/>
        <a:ext cx="3696009" cy="1888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CCF7-4EC5-48BD-96B4-B9449A3A7B5C}">
      <dsp:nvSpPr>
        <dsp:cNvPr id="0" name=""/>
        <dsp:cNvSpPr/>
      </dsp:nvSpPr>
      <dsp:spPr>
        <a:xfrm>
          <a:off x="0" y="490714"/>
          <a:ext cx="10104120" cy="11025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4192" tIns="416560" rIns="78419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Social engineer creates a set of circumstances and uses them to convince the target to take some sort of action.</a:t>
          </a:r>
        </a:p>
      </dsp:txBody>
      <dsp:txXfrm>
        <a:off x="0" y="490714"/>
        <a:ext cx="10104120" cy="1102500"/>
      </dsp:txXfrm>
    </dsp:sp>
    <dsp:sp modelId="{995999C2-F51C-404F-BA4D-59C71432B6FC}">
      <dsp:nvSpPr>
        <dsp:cNvPr id="0" name=""/>
        <dsp:cNvSpPr/>
      </dsp:nvSpPr>
      <dsp:spPr>
        <a:xfrm>
          <a:off x="505206" y="195514"/>
          <a:ext cx="7072884" cy="590400"/>
        </a:xfrm>
        <a:prstGeom prst="roundRect">
          <a:avLst/>
        </a:prstGeom>
        <a:solidFill>
          <a:schemeClr val="accent2">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338" tIns="0" rIns="267338"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Pretexting</a:t>
          </a:r>
        </a:p>
      </dsp:txBody>
      <dsp:txXfrm>
        <a:off x="534027" y="224335"/>
        <a:ext cx="7015242" cy="532758"/>
      </dsp:txXfrm>
    </dsp:sp>
    <dsp:sp modelId="{A4E996EA-EF1C-4CE9-8EC2-82D47285AB9A}">
      <dsp:nvSpPr>
        <dsp:cNvPr id="0" name=""/>
        <dsp:cNvSpPr/>
      </dsp:nvSpPr>
      <dsp:spPr>
        <a:xfrm>
          <a:off x="0" y="1996414"/>
          <a:ext cx="10104120" cy="11025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4192" tIns="416560" rIns="78419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Attacker sends the victim an electronic message attempting to solicit sensitive information from the victim.</a:t>
          </a:r>
        </a:p>
      </dsp:txBody>
      <dsp:txXfrm>
        <a:off x="0" y="1996414"/>
        <a:ext cx="10104120" cy="1102500"/>
      </dsp:txXfrm>
    </dsp:sp>
    <dsp:sp modelId="{05DFAD17-8A46-44AF-B6A7-D347A921A7FF}">
      <dsp:nvSpPr>
        <dsp:cNvPr id="0" name=""/>
        <dsp:cNvSpPr/>
      </dsp:nvSpPr>
      <dsp:spPr>
        <a:xfrm>
          <a:off x="505206" y="1701215"/>
          <a:ext cx="7072884" cy="590400"/>
        </a:xfrm>
        <a:prstGeom prst="roundRect">
          <a:avLst/>
        </a:prstGeom>
        <a:solidFill>
          <a:schemeClr val="accent2">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338" tIns="0" rIns="267338"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Phishing</a:t>
          </a:r>
        </a:p>
      </dsp:txBody>
      <dsp:txXfrm>
        <a:off x="534027" y="1730036"/>
        <a:ext cx="7015242" cy="532758"/>
      </dsp:txXfrm>
    </dsp:sp>
    <dsp:sp modelId="{19495AB2-3598-4302-9DA4-4A746FA97F02}">
      <dsp:nvSpPr>
        <dsp:cNvPr id="0" name=""/>
        <dsp:cNvSpPr/>
      </dsp:nvSpPr>
      <dsp:spPr>
        <a:xfrm>
          <a:off x="0" y="3502115"/>
          <a:ext cx="10104120" cy="16695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4192" tIns="416560" rIns="78419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Attacker creates a flash drive that contains malicious code and leaves it in a parking lot, lobby, or other location where a target is likely to discover it.</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Once plugged in, the drive installs malicious code on the victim’s computer.</a:t>
          </a:r>
        </a:p>
      </dsp:txBody>
      <dsp:txXfrm>
        <a:off x="0" y="3502115"/>
        <a:ext cx="10104120" cy="1669500"/>
      </dsp:txXfrm>
    </dsp:sp>
    <dsp:sp modelId="{77C2C653-70F6-44BE-89EB-B31F86643A12}">
      <dsp:nvSpPr>
        <dsp:cNvPr id="0" name=""/>
        <dsp:cNvSpPr/>
      </dsp:nvSpPr>
      <dsp:spPr>
        <a:xfrm>
          <a:off x="505206" y="3206914"/>
          <a:ext cx="7072884" cy="590400"/>
        </a:xfrm>
        <a:prstGeom prst="roundRect">
          <a:avLst/>
        </a:prstGeom>
        <a:solidFill>
          <a:schemeClr val="accent2">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338" tIns="0" rIns="267338"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Baiting</a:t>
          </a:r>
        </a:p>
      </dsp:txBody>
      <dsp:txXfrm>
        <a:off x="534027" y="3235735"/>
        <a:ext cx="7015242"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F1598E01-3837-4BCD-A94F-320D151CB389}" type="datetime1">
              <a:rPr lang="en-US" smtClean="0"/>
              <a:pPr>
                <a:defRPr/>
              </a:pPr>
              <a:t>10/6/21</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7A3E44A6-3856-402F-B262-FD477CA1CEF3}" type="slidenum">
              <a:rPr lang="en-US" smtClean="0"/>
              <a:pPr>
                <a:defRPr/>
              </a:pPr>
              <a:t>13</a:t>
            </a:fld>
            <a:endParaRPr lang="en-US" dirty="0"/>
          </a:p>
        </p:txBody>
      </p:sp>
    </p:spTree>
    <p:extLst>
      <p:ext uri="{BB962C8B-B14F-4D97-AF65-F5344CB8AC3E}">
        <p14:creationId xmlns:p14="http://schemas.microsoft.com/office/powerpoint/2010/main" val="242765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F1598E01-3837-4BCD-A94F-320D151CB389}" type="datetime1">
              <a:rPr lang="en-US" smtClean="0"/>
              <a:pPr>
                <a:defRPr/>
              </a:pPr>
              <a:t>10/6/21</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7A3E44A6-3856-402F-B262-FD477CA1CEF3}" type="slidenum">
              <a:rPr lang="en-US" smtClean="0"/>
              <a:pPr>
                <a:defRPr/>
              </a:pPr>
              <a:t>14</a:t>
            </a:fld>
            <a:endParaRPr lang="en-US" dirty="0"/>
          </a:p>
        </p:txBody>
      </p:sp>
    </p:spTree>
    <p:extLst>
      <p:ext uri="{BB962C8B-B14F-4D97-AF65-F5344CB8AC3E}">
        <p14:creationId xmlns:p14="http://schemas.microsoft.com/office/powerpoint/2010/main" val="246022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6</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Social Engineering and Cyberwarfare</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6BA2-A90B-42F1-94E7-9A6A426FAB59}"/>
              </a:ext>
            </a:extLst>
          </p:cNvPr>
          <p:cNvSpPr>
            <a:spLocks noGrp="1"/>
          </p:cNvSpPr>
          <p:nvPr>
            <p:ph type="title"/>
          </p:nvPr>
        </p:nvSpPr>
        <p:spPr/>
        <p:txBody>
          <a:bodyPr/>
          <a:lstStyle/>
          <a:p>
            <a:r>
              <a:rPr lang="en-US" dirty="0"/>
              <a:t>Social Proof</a:t>
            </a:r>
          </a:p>
        </p:txBody>
      </p:sp>
      <p:graphicFrame>
        <p:nvGraphicFramePr>
          <p:cNvPr id="4" name="Content Placeholder 3">
            <a:extLst>
              <a:ext uri="{FF2B5EF4-FFF2-40B4-BE49-F238E27FC236}">
                <a16:creationId xmlns:a16="http://schemas.microsoft.com/office/drawing/2014/main" id="{55E3E70E-351D-47F0-8B8B-C41489E26E43}"/>
              </a:ext>
            </a:extLst>
          </p:cNvPr>
          <p:cNvGraphicFramePr>
            <a:graphicFrameLocks noGrp="1"/>
          </p:cNvGraphicFramePr>
          <p:nvPr>
            <p:ph idx="1"/>
            <p:extLst>
              <p:ext uri="{D42A27DB-BD31-4B8C-83A1-F6EECF244321}">
                <p14:modId xmlns:p14="http://schemas.microsoft.com/office/powerpoint/2010/main" val="274836212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C242-2581-4F31-8C66-5A50A086CE01}"/>
              </a:ext>
            </a:extLst>
          </p:cNvPr>
          <p:cNvSpPr>
            <a:spLocks noGrp="1"/>
          </p:cNvSpPr>
          <p:nvPr>
            <p:ph type="title"/>
          </p:nvPr>
        </p:nvSpPr>
        <p:spPr/>
        <p:txBody>
          <a:bodyPr/>
          <a:lstStyle/>
          <a:p>
            <a:r>
              <a:rPr lang="en-US" dirty="0"/>
              <a:t>Authority</a:t>
            </a:r>
          </a:p>
        </p:txBody>
      </p:sp>
      <p:sp>
        <p:nvSpPr>
          <p:cNvPr id="3" name="Content Placeholder 2">
            <a:extLst>
              <a:ext uri="{FF2B5EF4-FFF2-40B4-BE49-F238E27FC236}">
                <a16:creationId xmlns:a16="http://schemas.microsoft.com/office/drawing/2014/main" id="{D7C147A6-76BE-4CEE-9B7D-204B626CAFE0}"/>
              </a:ext>
            </a:extLst>
          </p:cNvPr>
          <p:cNvSpPr>
            <a:spLocks noGrp="1"/>
          </p:cNvSpPr>
          <p:nvPr>
            <p:ph idx="1"/>
          </p:nvPr>
        </p:nvSpPr>
        <p:spPr>
          <a:xfrm>
            <a:off x="925830" y="1490870"/>
            <a:ext cx="10287000" cy="1585705"/>
          </a:xfrm>
        </p:spPr>
        <p:txBody>
          <a:bodyPr/>
          <a:lstStyle/>
          <a:p>
            <a:r>
              <a:rPr lang="en-US" dirty="0"/>
              <a:t>One of the most powerful weapons of influence</a:t>
            </a:r>
          </a:p>
          <a:p>
            <a:r>
              <a:rPr lang="en-US" dirty="0"/>
              <a:t>If an individual perceives that someone making a request has power over him or her, he or she is much more likely to accommodate the request, even if it seems unreasonable or counter to policies and beliefs.</a:t>
            </a:r>
          </a:p>
        </p:txBody>
      </p:sp>
      <p:graphicFrame>
        <p:nvGraphicFramePr>
          <p:cNvPr id="9" name="Diagram 8">
            <a:extLst>
              <a:ext uri="{FF2B5EF4-FFF2-40B4-BE49-F238E27FC236}">
                <a16:creationId xmlns:a16="http://schemas.microsoft.com/office/drawing/2014/main" id="{3AB2A50E-DBE3-4B0B-B42A-14984E3346B2}"/>
              </a:ext>
            </a:extLst>
          </p:cNvPr>
          <p:cNvGraphicFramePr/>
          <p:nvPr>
            <p:extLst>
              <p:ext uri="{D42A27DB-BD31-4B8C-83A1-F6EECF244321}">
                <p14:modId xmlns:p14="http://schemas.microsoft.com/office/powerpoint/2010/main" val="3271201601"/>
              </p:ext>
            </p:extLst>
          </p:nvPr>
        </p:nvGraphicFramePr>
        <p:xfrm>
          <a:off x="2114561" y="3267075"/>
          <a:ext cx="7909538"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30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Liking and Scarcity</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ln>
            <a:solidFill>
              <a:schemeClr val="accent3">
                <a:lumMod val="60000"/>
                <a:lumOff val="40000"/>
              </a:schemeClr>
            </a:solidFill>
          </a:ln>
        </p:spPr>
        <p:txBody>
          <a:bodyPr/>
          <a:lstStyle/>
          <a:p>
            <a:pPr marL="0" indent="0">
              <a:buNone/>
            </a:pPr>
            <a:r>
              <a:rPr lang="en-US" b="1" dirty="0"/>
              <a:t>Liking</a:t>
            </a:r>
          </a:p>
          <a:p>
            <a:r>
              <a:rPr lang="en-US" sz="2100" dirty="0"/>
              <a:t>People are more apt to be influenced by people they know and appreciate.</a:t>
            </a:r>
          </a:p>
          <a:p>
            <a:r>
              <a:rPr lang="en-US" sz="2100" dirty="0"/>
              <a:t>The relationship between two individuals guides their willingness to do things for one another.</a:t>
            </a:r>
          </a:p>
          <a:p>
            <a:r>
              <a:rPr lang="en-US" sz="2100" dirty="0"/>
              <a:t>Social engineers engage in activities that might make the target like them more.</a:t>
            </a:r>
          </a:p>
          <a:p>
            <a:r>
              <a:rPr lang="en-US" sz="2100" dirty="0"/>
              <a:t>Many social engineers combine the liking principle with small gifts that also trigger the need for reciprocity.</a:t>
            </a:r>
          </a:p>
          <a:p>
            <a:endParaRPr lang="en-US" sz="2100"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solidFill>
            <a:schemeClr val="accent3">
              <a:lumMod val="20000"/>
              <a:lumOff val="80000"/>
            </a:schemeClr>
          </a:solidFill>
        </p:spPr>
        <p:txBody>
          <a:bodyPr/>
          <a:lstStyle/>
          <a:p>
            <a:pPr marL="0" indent="0">
              <a:buNone/>
            </a:pPr>
            <a:r>
              <a:rPr lang="en-US" b="1" dirty="0"/>
              <a:t>Scarcity</a:t>
            </a:r>
          </a:p>
          <a:p>
            <a:r>
              <a:rPr lang="en-US" sz="2100" dirty="0"/>
              <a:t>People are likely to respond to a situation where they believe they might experience a loss.</a:t>
            </a:r>
          </a:p>
          <a:p>
            <a:r>
              <a:rPr lang="en-US" sz="2100" dirty="0"/>
              <a:t>This could be due to the limited availability of a resource, time limitations on an offer, or an exclusivity of access that would normally preclude them from a resource or experience.</a:t>
            </a:r>
          </a:p>
        </p:txBody>
      </p:sp>
    </p:spTree>
    <p:custDataLst>
      <p:tags r:id="rId1"/>
    </p:custDataLst>
    <p:extLst>
      <p:ext uri="{BB962C8B-B14F-4D97-AF65-F5344CB8AC3E}">
        <p14:creationId xmlns:p14="http://schemas.microsoft.com/office/powerpoint/2010/main" val="174106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B322-D27D-4848-9246-A0C2E4968094}"/>
              </a:ext>
            </a:extLst>
          </p:cNvPr>
          <p:cNvSpPr>
            <a:spLocks noGrp="1"/>
          </p:cNvSpPr>
          <p:nvPr>
            <p:ph type="title"/>
          </p:nvPr>
        </p:nvSpPr>
        <p:spPr/>
        <p:txBody>
          <a:bodyPr/>
          <a:lstStyle/>
          <a:p>
            <a:r>
              <a:rPr lang="en-US" dirty="0"/>
              <a:t>Tools of the Social Engineer</a:t>
            </a:r>
          </a:p>
        </p:txBody>
      </p:sp>
      <p:graphicFrame>
        <p:nvGraphicFramePr>
          <p:cNvPr id="4" name="Content Placeholder 3">
            <a:extLst>
              <a:ext uri="{FF2B5EF4-FFF2-40B4-BE49-F238E27FC236}">
                <a16:creationId xmlns:a16="http://schemas.microsoft.com/office/drawing/2014/main" id="{7FB4CCC0-628A-4F21-8D1E-91D2F1F911E2}"/>
              </a:ext>
            </a:extLst>
          </p:cNvPr>
          <p:cNvGraphicFramePr>
            <a:graphicFrameLocks noGrp="1"/>
          </p:cNvGraphicFramePr>
          <p:nvPr>
            <p:ph idx="1"/>
            <p:extLst>
              <p:ext uri="{D42A27DB-BD31-4B8C-83A1-F6EECF244321}">
                <p14:modId xmlns:p14="http://schemas.microsoft.com/office/powerpoint/2010/main" val="1426112006"/>
              </p:ext>
            </p:extLst>
          </p:nvPr>
        </p:nvGraphicFramePr>
        <p:xfrm>
          <a:off x="1043940" y="1369837"/>
          <a:ext cx="10104120" cy="5367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056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A54-FC01-45BC-809A-ACE5EAE61B7E}"/>
              </a:ext>
            </a:extLst>
          </p:cNvPr>
          <p:cNvSpPr>
            <a:spLocks noGrp="1"/>
          </p:cNvSpPr>
          <p:nvPr>
            <p:ph type="title"/>
          </p:nvPr>
        </p:nvSpPr>
        <p:spPr/>
        <p:txBody>
          <a:bodyPr/>
          <a:lstStyle/>
          <a:p>
            <a:r>
              <a:rPr lang="en-US" dirty="0"/>
              <a:t>The Social-Engineer Toolkit</a:t>
            </a:r>
          </a:p>
        </p:txBody>
      </p:sp>
      <p:pic>
        <p:nvPicPr>
          <p:cNvPr id="5" name="Picture 4" descr="FIGURE 6-3&#10;&#10;&quot;A screenshot of a terminal window in Linux. The contents of the window are as follows. Homepage: h t t p s, colon, forward slash, forward slash, w w w dot trusted sec dot com. Welcome to the Social Engineer Toolkit, S E T. The one stop shop for all of your S E needs. Join us on i r c dot free node dot net in channel, Hash, s e toolkit. The social engineer toolkit is a product of trusted sec. Visit: h t t p s, colon, forward slash, forward slash, w w w dot trusted sec dot com. Select from the menu, colon. 1. Social engineering attacks. 2. Fast track penetration testing. 3. Third party modules. 4. Update the metaspoilt framework. 5. Update the social engineer toolkit. 6. Update S E T configuration. 7. Help, credits, and about. 99. Exit the social engineer toolkit. The prompt below reads, set, right angled bracket.&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0002" y="1594905"/>
            <a:ext cx="6091996" cy="4315005"/>
          </a:xfrm>
          <a:prstGeom prst="rect">
            <a:avLst/>
          </a:prstGeom>
        </p:spPr>
      </p:pic>
    </p:spTree>
    <p:extLst>
      <p:ext uri="{BB962C8B-B14F-4D97-AF65-F5344CB8AC3E}">
        <p14:creationId xmlns:p14="http://schemas.microsoft.com/office/powerpoint/2010/main" val="344947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7783-D931-4410-9C69-7A804508E316}"/>
              </a:ext>
            </a:extLst>
          </p:cNvPr>
          <p:cNvSpPr>
            <a:spLocks noGrp="1"/>
          </p:cNvSpPr>
          <p:nvPr>
            <p:ph type="title"/>
          </p:nvPr>
        </p:nvSpPr>
        <p:spPr/>
        <p:txBody>
          <a:bodyPr/>
          <a:lstStyle/>
          <a:p>
            <a:r>
              <a:rPr lang="en-US" dirty="0"/>
              <a:t>Defending Against Social Engineering</a:t>
            </a:r>
          </a:p>
        </p:txBody>
      </p:sp>
      <p:graphicFrame>
        <p:nvGraphicFramePr>
          <p:cNvPr id="4" name="Content Placeholder 3">
            <a:extLst>
              <a:ext uri="{FF2B5EF4-FFF2-40B4-BE49-F238E27FC236}">
                <a16:creationId xmlns:a16="http://schemas.microsoft.com/office/drawing/2014/main" id="{B72BCF90-B5C0-48F2-A92F-4A928EB977EE}"/>
              </a:ext>
            </a:extLst>
          </p:cNvPr>
          <p:cNvGraphicFramePr>
            <a:graphicFrameLocks noGrp="1"/>
          </p:cNvGraphicFramePr>
          <p:nvPr>
            <p:ph idx="1"/>
            <p:extLst>
              <p:ext uri="{D42A27DB-BD31-4B8C-83A1-F6EECF244321}">
                <p14:modId xmlns:p14="http://schemas.microsoft.com/office/powerpoint/2010/main" val="297490018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15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7783-D931-4410-9C69-7A804508E316}"/>
              </a:ext>
            </a:extLst>
          </p:cNvPr>
          <p:cNvSpPr>
            <a:spLocks noGrp="1"/>
          </p:cNvSpPr>
          <p:nvPr>
            <p:ph type="title"/>
          </p:nvPr>
        </p:nvSpPr>
        <p:spPr/>
        <p:txBody>
          <a:bodyPr/>
          <a:lstStyle/>
          <a:p>
            <a:r>
              <a:rPr lang="en-US" dirty="0"/>
              <a:t>Defending Against Social Engineering (Cont.)</a:t>
            </a:r>
          </a:p>
        </p:txBody>
      </p:sp>
      <p:graphicFrame>
        <p:nvGraphicFramePr>
          <p:cNvPr id="4" name="Content Placeholder 3">
            <a:extLst>
              <a:ext uri="{FF2B5EF4-FFF2-40B4-BE49-F238E27FC236}">
                <a16:creationId xmlns:a16="http://schemas.microsoft.com/office/drawing/2014/main" id="{B72BCF90-B5C0-48F2-A92F-4A928EB977EE}"/>
              </a:ext>
            </a:extLst>
          </p:cNvPr>
          <p:cNvGraphicFramePr>
            <a:graphicFrameLocks noGrp="1"/>
          </p:cNvGraphicFramePr>
          <p:nvPr>
            <p:ph idx="1"/>
            <p:extLst>
              <p:ext uri="{D42A27DB-BD31-4B8C-83A1-F6EECF244321}">
                <p14:modId xmlns:p14="http://schemas.microsoft.com/office/powerpoint/2010/main" val="419240977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95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7783-D931-4410-9C69-7A804508E316}"/>
              </a:ext>
            </a:extLst>
          </p:cNvPr>
          <p:cNvSpPr>
            <a:spLocks noGrp="1"/>
          </p:cNvSpPr>
          <p:nvPr>
            <p:ph type="title"/>
          </p:nvPr>
        </p:nvSpPr>
        <p:spPr/>
        <p:txBody>
          <a:bodyPr/>
          <a:lstStyle/>
          <a:p>
            <a:r>
              <a:rPr lang="en-US" dirty="0"/>
              <a:t>Defending Against Social Engineering (Cont.)</a:t>
            </a:r>
          </a:p>
        </p:txBody>
      </p:sp>
      <p:graphicFrame>
        <p:nvGraphicFramePr>
          <p:cNvPr id="4" name="Content Placeholder 3">
            <a:extLst>
              <a:ext uri="{FF2B5EF4-FFF2-40B4-BE49-F238E27FC236}">
                <a16:creationId xmlns:a16="http://schemas.microsoft.com/office/drawing/2014/main" id="{B72BCF90-B5C0-48F2-A92F-4A928EB977EE}"/>
              </a:ext>
            </a:extLst>
          </p:cNvPr>
          <p:cNvGraphicFramePr>
            <a:graphicFrameLocks noGrp="1"/>
          </p:cNvGraphicFramePr>
          <p:nvPr>
            <p:ph idx="1"/>
            <p:extLst>
              <p:ext uri="{D42A27DB-BD31-4B8C-83A1-F6EECF244321}">
                <p14:modId xmlns:p14="http://schemas.microsoft.com/office/powerpoint/2010/main" val="8745001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1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7783-D931-4410-9C69-7A804508E316}"/>
              </a:ext>
            </a:extLst>
          </p:cNvPr>
          <p:cNvSpPr>
            <a:spLocks noGrp="1"/>
          </p:cNvSpPr>
          <p:nvPr>
            <p:ph type="title"/>
          </p:nvPr>
        </p:nvSpPr>
        <p:spPr/>
        <p:txBody>
          <a:bodyPr/>
          <a:lstStyle/>
          <a:p>
            <a:r>
              <a:rPr lang="en-US" dirty="0"/>
              <a:t>Defending Against Social Engineering (Cont.)</a:t>
            </a:r>
          </a:p>
        </p:txBody>
      </p:sp>
      <p:graphicFrame>
        <p:nvGraphicFramePr>
          <p:cNvPr id="4" name="Content Placeholder 3">
            <a:extLst>
              <a:ext uri="{FF2B5EF4-FFF2-40B4-BE49-F238E27FC236}">
                <a16:creationId xmlns:a16="http://schemas.microsoft.com/office/drawing/2014/main" id="{B72BCF90-B5C0-48F2-A92F-4A928EB977EE}"/>
              </a:ext>
            </a:extLst>
          </p:cNvPr>
          <p:cNvGraphicFramePr>
            <a:graphicFrameLocks noGrp="1"/>
          </p:cNvGraphicFramePr>
          <p:nvPr>
            <p:ph idx="1"/>
            <p:extLst>
              <p:ext uri="{D42A27DB-BD31-4B8C-83A1-F6EECF244321}">
                <p14:modId xmlns:p14="http://schemas.microsoft.com/office/powerpoint/2010/main" val="324492314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06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34DE-0F34-41CF-8495-8439F89E4461}"/>
              </a:ext>
            </a:extLst>
          </p:cNvPr>
          <p:cNvSpPr>
            <a:spLocks noGrp="1"/>
          </p:cNvSpPr>
          <p:nvPr>
            <p:ph type="title"/>
          </p:nvPr>
        </p:nvSpPr>
        <p:spPr>
          <a:xfrm>
            <a:off x="0" y="121033"/>
            <a:ext cx="12192000" cy="1002089"/>
          </a:xfrm>
        </p:spPr>
        <p:txBody>
          <a:bodyPr anchor="ctr">
            <a:normAutofit/>
          </a:bodyPr>
          <a:lstStyle/>
          <a:p>
            <a:r>
              <a:rPr lang="en-US" dirty="0"/>
              <a:t>Robin Sage: A Case Study in Social Engineering</a:t>
            </a:r>
          </a:p>
        </p:txBody>
      </p:sp>
      <p:sp>
        <p:nvSpPr>
          <p:cNvPr id="3" name="Content Placeholder 2">
            <a:extLst>
              <a:ext uri="{FF2B5EF4-FFF2-40B4-BE49-F238E27FC236}">
                <a16:creationId xmlns:a16="http://schemas.microsoft.com/office/drawing/2014/main" id="{04806BA5-C3CE-436F-8EAD-3213A50FE70D}"/>
              </a:ext>
            </a:extLst>
          </p:cNvPr>
          <p:cNvSpPr>
            <a:spLocks noGrp="1"/>
          </p:cNvSpPr>
          <p:nvPr>
            <p:ph sz="half" idx="1"/>
          </p:nvPr>
        </p:nvSpPr>
        <p:spPr>
          <a:xfrm>
            <a:off x="914399" y="1461052"/>
            <a:ext cx="6181725" cy="4729436"/>
          </a:xfrm>
        </p:spPr>
        <p:txBody>
          <a:bodyPr>
            <a:noAutofit/>
          </a:bodyPr>
          <a:lstStyle/>
          <a:p>
            <a:pPr>
              <a:lnSpc>
                <a:spcPct val="90000"/>
              </a:lnSpc>
            </a:pPr>
            <a:r>
              <a:rPr lang="en-US" dirty="0"/>
              <a:t>Thomas Ryan, of Provide Security conducted an operation called “Robin Sage,” also the name of a fictitious woman.</a:t>
            </a:r>
          </a:p>
          <a:p>
            <a:pPr>
              <a:lnSpc>
                <a:spcPct val="90000"/>
              </a:lnSpc>
            </a:pPr>
            <a:r>
              <a:rPr lang="en-US" dirty="0"/>
              <a:t>Was an experiment that sought to exploit the principles of information leakage—the outflow of information as a result of people’s trust</a:t>
            </a:r>
          </a:p>
          <a:p>
            <a:pPr>
              <a:lnSpc>
                <a:spcPct val="90000"/>
              </a:lnSpc>
            </a:pPr>
            <a:r>
              <a:rPr lang="en-US" dirty="0"/>
              <a:t>Created fake social networking profiles with a false background for her, giving her excellent professional credentials as a Cyber Threat Analyst with the Naval Network Warfare Command</a:t>
            </a:r>
          </a:p>
          <a:p>
            <a:pPr>
              <a:lnSpc>
                <a:spcPct val="90000"/>
              </a:lnSpc>
            </a:pPr>
            <a:r>
              <a:rPr lang="en-US" dirty="0"/>
              <a:t>Sought out social networking connections with members of the military and intelligence community</a:t>
            </a:r>
          </a:p>
        </p:txBody>
      </p:sp>
      <p:pic>
        <p:nvPicPr>
          <p:cNvPr id="5" name="Graphic 4" descr="Connections with solid fill">
            <a:extLst>
              <a:ext uri="{FF2B5EF4-FFF2-40B4-BE49-F238E27FC236}">
                <a16:creationId xmlns:a16="http://schemas.microsoft.com/office/drawing/2014/main" id="{DACBA27A-F273-4BA8-9736-172A647ECE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1374" y="1461052"/>
            <a:ext cx="4848121" cy="4848121"/>
          </a:xfrm>
          <a:prstGeom prst="rect">
            <a:avLst/>
          </a:prstGeom>
        </p:spPr>
      </p:pic>
    </p:spTree>
    <p:extLst>
      <p:ext uri="{BB962C8B-B14F-4D97-AF65-F5344CB8AC3E}">
        <p14:creationId xmlns:p14="http://schemas.microsoft.com/office/powerpoint/2010/main" val="132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Describe cyberwarfare attackers and the evolution of cyberwarfare techniques.</a:t>
            </a:r>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sz="2000" dirty="0"/>
              <a:t>How humans are the weak link in the cybersecurity chain</a:t>
            </a:r>
          </a:p>
          <a:p>
            <a:r>
              <a:rPr lang="en-US" sz="2000" dirty="0"/>
              <a:t>What social engineering is and how it is used as a weapon of cyberwarfare</a:t>
            </a:r>
          </a:p>
          <a:p>
            <a:r>
              <a:rPr lang="en-US" sz="2000" dirty="0"/>
              <a:t>What the key principles of influence are and how they may be exploited by social engineers</a:t>
            </a:r>
          </a:p>
          <a:p>
            <a:r>
              <a:rPr lang="en-US" sz="2000" dirty="0"/>
              <a:t>How social engineers use tools to achieve their goals</a:t>
            </a:r>
          </a:p>
          <a:p>
            <a:r>
              <a:rPr lang="en-US" sz="2000" dirty="0"/>
              <a:t>How security professionals defend against social engineering attacks</a:t>
            </a:r>
          </a:p>
          <a:p>
            <a:pPr marL="0" indent="0">
              <a:buNone/>
            </a:pPr>
            <a:endParaRPr lang="en-US" sz="2100" dirty="0"/>
          </a:p>
          <a:p>
            <a:pPr marL="0" indent="0">
              <a:buNone/>
            </a:pPr>
            <a:endParaRPr lang="en-US" sz="2100"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34DE-0F34-41CF-8495-8439F89E4461}"/>
              </a:ext>
            </a:extLst>
          </p:cNvPr>
          <p:cNvSpPr>
            <a:spLocks noGrp="1"/>
          </p:cNvSpPr>
          <p:nvPr>
            <p:ph type="title"/>
          </p:nvPr>
        </p:nvSpPr>
        <p:spPr/>
        <p:txBody>
          <a:bodyPr/>
          <a:lstStyle/>
          <a:p>
            <a:r>
              <a:rPr lang="en-US" dirty="0"/>
              <a:t>Robin Sage: A Case Study in Social Engineering (Cont.)</a:t>
            </a:r>
          </a:p>
        </p:txBody>
      </p:sp>
      <p:sp>
        <p:nvSpPr>
          <p:cNvPr id="3" name="Content Placeholder 2">
            <a:extLst>
              <a:ext uri="{FF2B5EF4-FFF2-40B4-BE49-F238E27FC236}">
                <a16:creationId xmlns:a16="http://schemas.microsoft.com/office/drawing/2014/main" id="{04806BA5-C3CE-436F-8EAD-3213A50FE70D}"/>
              </a:ext>
            </a:extLst>
          </p:cNvPr>
          <p:cNvSpPr>
            <a:spLocks noGrp="1"/>
          </p:cNvSpPr>
          <p:nvPr>
            <p:ph idx="1"/>
          </p:nvPr>
        </p:nvSpPr>
        <p:spPr/>
        <p:txBody>
          <a:bodyPr/>
          <a:lstStyle/>
          <a:p>
            <a:r>
              <a:rPr lang="en-US" dirty="0"/>
              <a:t>Took advantage of several of the principles of social influence:</a:t>
            </a:r>
          </a:p>
          <a:p>
            <a:pPr lvl="1"/>
            <a:r>
              <a:rPr lang="en-US" dirty="0"/>
              <a:t>Liking: Ryan deliberately created a profile belonging to an attractive female (the heavily male-dominated sector allows women to be a commodity in more ways than one).</a:t>
            </a:r>
          </a:p>
          <a:p>
            <a:pPr lvl="1"/>
            <a:r>
              <a:rPr lang="en-US" dirty="0"/>
              <a:t>Social proof: After gaining a few well-respected connections within the security community, Robin Sage quickly attracted the attention of hundreds of other members of the community.</a:t>
            </a:r>
          </a:p>
          <a:p>
            <a:r>
              <a:rPr lang="en-US" dirty="0"/>
              <a:t>By the end of the experiment, Robin Sage had gathered hundreds of social networking connections from across the security industry, including line staff and senior executives from the National Security Agency, the Department of Defense, the military, Fortune 500 companies, and other sources.</a:t>
            </a:r>
          </a:p>
        </p:txBody>
      </p:sp>
    </p:spTree>
    <p:extLst>
      <p:ext uri="{BB962C8B-B14F-4D97-AF65-F5344CB8AC3E}">
        <p14:creationId xmlns:p14="http://schemas.microsoft.com/office/powerpoint/2010/main" val="320422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34DE-0F34-41CF-8495-8439F89E4461}"/>
              </a:ext>
            </a:extLst>
          </p:cNvPr>
          <p:cNvSpPr>
            <a:spLocks noGrp="1"/>
          </p:cNvSpPr>
          <p:nvPr>
            <p:ph type="title"/>
          </p:nvPr>
        </p:nvSpPr>
        <p:spPr>
          <a:xfrm>
            <a:off x="0" y="121033"/>
            <a:ext cx="12192000" cy="1002089"/>
          </a:xfrm>
        </p:spPr>
        <p:txBody>
          <a:bodyPr anchor="ctr">
            <a:normAutofit/>
          </a:bodyPr>
          <a:lstStyle/>
          <a:p>
            <a:r>
              <a:rPr lang="en-US" dirty="0"/>
              <a:t>Robin Sage: A Case Study in Social Engineering (Cont.)</a:t>
            </a:r>
          </a:p>
        </p:txBody>
      </p:sp>
      <p:graphicFrame>
        <p:nvGraphicFramePr>
          <p:cNvPr id="5" name="Content Placeholder 2">
            <a:extLst>
              <a:ext uri="{FF2B5EF4-FFF2-40B4-BE49-F238E27FC236}">
                <a16:creationId xmlns:a16="http://schemas.microsoft.com/office/drawing/2014/main" id="{6F478AA9-1CA2-4852-93EC-F009D460C0A9}"/>
              </a:ext>
            </a:extLst>
          </p:cNvPr>
          <p:cNvGraphicFramePr>
            <a:graphicFrameLocks noGrp="1"/>
          </p:cNvGraphicFramePr>
          <p:nvPr>
            <p:ph idx="1"/>
            <p:extLst>
              <p:ext uri="{D42A27DB-BD31-4B8C-83A1-F6EECF244321}">
                <p14:modId xmlns:p14="http://schemas.microsoft.com/office/powerpoint/2010/main" val="137143181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80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How humans are the weak link in the cybersecurity chain</a:t>
            </a:r>
          </a:p>
          <a:p>
            <a:r>
              <a:rPr lang="en-US" dirty="0"/>
              <a:t>What social engineering is and how it is used as a weapon of cyberwarfare</a:t>
            </a:r>
          </a:p>
          <a:p>
            <a:r>
              <a:rPr lang="en-US"/>
              <a:t>What </a:t>
            </a:r>
            <a:r>
              <a:rPr lang="en-US" dirty="0"/>
              <a:t>t</a:t>
            </a:r>
            <a:r>
              <a:rPr lang="en-US"/>
              <a:t>he </a:t>
            </a:r>
            <a:r>
              <a:rPr lang="en-US" dirty="0"/>
              <a:t>key principles of influence are and how they may be exploited by social engineers</a:t>
            </a:r>
          </a:p>
          <a:p>
            <a:r>
              <a:rPr lang="en-US" dirty="0"/>
              <a:t>How social engineers use tools to achieve their goals</a:t>
            </a:r>
          </a:p>
          <a:p>
            <a:r>
              <a:rPr lang="en-US" dirty="0"/>
              <a:t>How security professionals defend against social engineering attacks</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2C05C9-D811-4B0C-B1BC-502A19AB0A04}"/>
              </a:ext>
            </a:extLst>
          </p:cNvPr>
          <p:cNvSpPr>
            <a:spLocks noGrp="1"/>
          </p:cNvSpPr>
          <p:nvPr>
            <p:ph type="title"/>
          </p:nvPr>
        </p:nvSpPr>
        <p:spPr/>
        <p:txBody>
          <a:bodyPr/>
          <a:lstStyle/>
          <a:p>
            <a:r>
              <a:rPr lang="en-US" dirty="0"/>
              <a:t>Humans: The Weak Link</a:t>
            </a:r>
          </a:p>
        </p:txBody>
      </p:sp>
      <p:graphicFrame>
        <p:nvGraphicFramePr>
          <p:cNvPr id="7" name="Content Placeholder 6">
            <a:extLst>
              <a:ext uri="{FF2B5EF4-FFF2-40B4-BE49-F238E27FC236}">
                <a16:creationId xmlns:a16="http://schemas.microsoft.com/office/drawing/2014/main" id="{AA7F8072-81DC-4150-BD54-DDD8D4C0B682}"/>
              </a:ext>
            </a:extLst>
          </p:cNvPr>
          <p:cNvGraphicFramePr>
            <a:graphicFrameLocks noGrp="1"/>
          </p:cNvGraphicFramePr>
          <p:nvPr>
            <p:ph idx="1"/>
            <p:extLst>
              <p:ext uri="{D42A27DB-BD31-4B8C-83A1-F6EECF244321}">
                <p14:modId xmlns:p14="http://schemas.microsoft.com/office/powerpoint/2010/main" val="1274755742"/>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35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B322-D27D-4848-9246-A0C2E4968094}"/>
              </a:ext>
            </a:extLst>
          </p:cNvPr>
          <p:cNvSpPr>
            <a:spLocks noGrp="1"/>
          </p:cNvSpPr>
          <p:nvPr>
            <p:ph type="title"/>
          </p:nvPr>
        </p:nvSpPr>
        <p:spPr/>
        <p:txBody>
          <a:bodyPr/>
          <a:lstStyle/>
          <a:p>
            <a:r>
              <a:rPr lang="en-US" dirty="0"/>
              <a:t>Humans: The Weak Link (Cont.)</a:t>
            </a:r>
          </a:p>
        </p:txBody>
      </p:sp>
      <p:graphicFrame>
        <p:nvGraphicFramePr>
          <p:cNvPr id="4" name="Content Placeholder 3">
            <a:extLst>
              <a:ext uri="{FF2B5EF4-FFF2-40B4-BE49-F238E27FC236}">
                <a16:creationId xmlns:a16="http://schemas.microsoft.com/office/drawing/2014/main" id="{7FB4CCC0-628A-4F21-8D1E-91D2F1F911E2}"/>
              </a:ext>
            </a:extLst>
          </p:cNvPr>
          <p:cNvGraphicFramePr>
            <a:graphicFrameLocks noGrp="1"/>
          </p:cNvGraphicFramePr>
          <p:nvPr>
            <p:ph idx="1"/>
            <p:extLst>
              <p:ext uri="{D42A27DB-BD31-4B8C-83A1-F6EECF244321}">
                <p14:modId xmlns:p14="http://schemas.microsoft.com/office/powerpoint/2010/main" val="2267127796"/>
              </p:ext>
            </p:extLst>
          </p:nvPr>
        </p:nvGraphicFramePr>
        <p:xfrm>
          <a:off x="925830" y="1490870"/>
          <a:ext cx="8970645"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87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3083-4746-452F-8798-517027692A88}"/>
              </a:ext>
            </a:extLst>
          </p:cNvPr>
          <p:cNvSpPr>
            <a:spLocks noGrp="1"/>
          </p:cNvSpPr>
          <p:nvPr>
            <p:ph type="title"/>
          </p:nvPr>
        </p:nvSpPr>
        <p:spPr/>
        <p:txBody>
          <a:bodyPr/>
          <a:lstStyle/>
          <a:p>
            <a:r>
              <a:rPr lang="en-US" dirty="0"/>
              <a:t>Social Engineering</a:t>
            </a:r>
          </a:p>
        </p:txBody>
      </p:sp>
      <p:graphicFrame>
        <p:nvGraphicFramePr>
          <p:cNvPr id="4" name="Content Placeholder 3">
            <a:extLst>
              <a:ext uri="{FF2B5EF4-FFF2-40B4-BE49-F238E27FC236}">
                <a16:creationId xmlns:a16="http://schemas.microsoft.com/office/drawing/2014/main" id="{48B35B48-E93A-403E-BC59-F77E387808C4}"/>
              </a:ext>
            </a:extLst>
          </p:cNvPr>
          <p:cNvGraphicFramePr>
            <a:graphicFrameLocks noGrp="1"/>
          </p:cNvGraphicFramePr>
          <p:nvPr>
            <p:ph idx="1"/>
            <p:extLst>
              <p:ext uri="{D42A27DB-BD31-4B8C-83A1-F6EECF244321}">
                <p14:modId xmlns:p14="http://schemas.microsoft.com/office/powerpoint/2010/main" val="519032202"/>
              </p:ext>
            </p:extLst>
          </p:nvPr>
        </p:nvGraphicFramePr>
        <p:xfrm>
          <a:off x="925830" y="12622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31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3083-4746-452F-8798-517027692A88}"/>
              </a:ext>
            </a:extLst>
          </p:cNvPr>
          <p:cNvSpPr>
            <a:spLocks noGrp="1"/>
          </p:cNvSpPr>
          <p:nvPr>
            <p:ph type="title"/>
          </p:nvPr>
        </p:nvSpPr>
        <p:spPr/>
        <p:txBody>
          <a:bodyPr/>
          <a:lstStyle/>
          <a:p>
            <a:r>
              <a:rPr lang="en-US" dirty="0"/>
              <a:t>Social Engineering (Cont.)</a:t>
            </a:r>
          </a:p>
        </p:txBody>
      </p:sp>
      <p:graphicFrame>
        <p:nvGraphicFramePr>
          <p:cNvPr id="4" name="Content Placeholder 3">
            <a:extLst>
              <a:ext uri="{FF2B5EF4-FFF2-40B4-BE49-F238E27FC236}">
                <a16:creationId xmlns:a16="http://schemas.microsoft.com/office/drawing/2014/main" id="{142FAC76-A0FF-42C3-AA3C-B2D83D95A323}"/>
              </a:ext>
            </a:extLst>
          </p:cNvPr>
          <p:cNvGraphicFramePr>
            <a:graphicFrameLocks noGrp="1"/>
          </p:cNvGraphicFramePr>
          <p:nvPr>
            <p:ph idx="1"/>
            <p:extLst>
              <p:ext uri="{D42A27DB-BD31-4B8C-83A1-F6EECF244321}">
                <p14:modId xmlns:p14="http://schemas.microsoft.com/office/powerpoint/2010/main" val="3114284062"/>
              </p:ext>
            </p:extLst>
          </p:nvPr>
        </p:nvGraphicFramePr>
        <p:xfrm>
          <a:off x="952500" y="1079476"/>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70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9023-D4C0-4D3C-B4BA-4B3B6F70AC81}"/>
              </a:ext>
            </a:extLst>
          </p:cNvPr>
          <p:cNvSpPr>
            <a:spLocks noGrp="1"/>
          </p:cNvSpPr>
          <p:nvPr>
            <p:ph type="title"/>
          </p:nvPr>
        </p:nvSpPr>
        <p:spPr/>
        <p:txBody>
          <a:bodyPr/>
          <a:lstStyle/>
          <a:p>
            <a:r>
              <a:rPr lang="en-US" dirty="0"/>
              <a:t>Influence as a Weapon</a:t>
            </a:r>
          </a:p>
        </p:txBody>
      </p:sp>
      <p:graphicFrame>
        <p:nvGraphicFramePr>
          <p:cNvPr id="4" name="Content Placeholder 3" descr="A diagram illustrating Cialdini’s six principles of influence. The six principles are as follows. Reciprocity, Commitment and Consistency, Social proof, Authority, Liking, and Scarcity. &#10;" title="FIGURE 6-1">
            <a:extLst>
              <a:ext uri="{FF2B5EF4-FFF2-40B4-BE49-F238E27FC236}">
                <a16:creationId xmlns:a16="http://schemas.microsoft.com/office/drawing/2014/main" id="{EA38D79E-DC3C-4EA8-9116-291CF3C5EB28}"/>
              </a:ext>
            </a:extLst>
          </p:cNvPr>
          <p:cNvGraphicFramePr>
            <a:graphicFrameLocks noGrp="1"/>
          </p:cNvGraphicFramePr>
          <p:nvPr>
            <p:ph idx="1"/>
            <p:extLst>
              <p:ext uri="{D42A27DB-BD31-4B8C-83A1-F6EECF244321}">
                <p14:modId xmlns:p14="http://schemas.microsoft.com/office/powerpoint/2010/main" val="5001475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D0278CD-8664-458B-AC87-FD593ED882CF}"/>
              </a:ext>
            </a:extLst>
          </p:cNvPr>
          <p:cNvSpPr txBox="1"/>
          <p:nvPr/>
        </p:nvSpPr>
        <p:spPr>
          <a:xfrm>
            <a:off x="7481249" y="5915192"/>
            <a:ext cx="378492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Cialdini’s six principles of influence</a:t>
            </a:r>
          </a:p>
        </p:txBody>
      </p:sp>
    </p:spTree>
    <p:extLst>
      <p:ext uri="{BB962C8B-B14F-4D97-AF65-F5344CB8AC3E}">
        <p14:creationId xmlns:p14="http://schemas.microsoft.com/office/powerpoint/2010/main" val="20733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B242-C54A-4C11-91E4-5C0E7F2A6F4F}"/>
              </a:ext>
            </a:extLst>
          </p:cNvPr>
          <p:cNvSpPr>
            <a:spLocks noGrp="1"/>
          </p:cNvSpPr>
          <p:nvPr>
            <p:ph type="title"/>
          </p:nvPr>
        </p:nvSpPr>
        <p:spPr/>
        <p:txBody>
          <a:bodyPr/>
          <a:lstStyle/>
          <a:p>
            <a:r>
              <a:rPr lang="en-US" dirty="0"/>
              <a:t>Reciprocity</a:t>
            </a:r>
          </a:p>
        </p:txBody>
      </p:sp>
      <p:graphicFrame>
        <p:nvGraphicFramePr>
          <p:cNvPr id="4" name="Content Placeholder 3">
            <a:extLst>
              <a:ext uri="{FF2B5EF4-FFF2-40B4-BE49-F238E27FC236}">
                <a16:creationId xmlns:a16="http://schemas.microsoft.com/office/drawing/2014/main" id="{C6216D7D-6A73-48FB-9375-3BCAE36A08A2}"/>
              </a:ext>
            </a:extLst>
          </p:cNvPr>
          <p:cNvGraphicFramePr>
            <a:graphicFrameLocks noGrp="1"/>
          </p:cNvGraphicFramePr>
          <p:nvPr>
            <p:ph idx="1"/>
            <p:extLst>
              <p:ext uri="{D42A27DB-BD31-4B8C-83A1-F6EECF244321}">
                <p14:modId xmlns:p14="http://schemas.microsoft.com/office/powerpoint/2010/main" val="213971012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5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9004-F994-43DE-AF7E-F1FD2F1883B1}"/>
              </a:ext>
            </a:extLst>
          </p:cNvPr>
          <p:cNvSpPr>
            <a:spLocks noGrp="1"/>
          </p:cNvSpPr>
          <p:nvPr>
            <p:ph type="title"/>
          </p:nvPr>
        </p:nvSpPr>
        <p:spPr/>
        <p:txBody>
          <a:bodyPr/>
          <a:lstStyle/>
          <a:p>
            <a:r>
              <a:rPr lang="en-US" dirty="0"/>
              <a:t>Commitment and Consistency</a:t>
            </a:r>
          </a:p>
        </p:txBody>
      </p:sp>
      <p:sp>
        <p:nvSpPr>
          <p:cNvPr id="3" name="Content Placeholder 2">
            <a:extLst>
              <a:ext uri="{FF2B5EF4-FFF2-40B4-BE49-F238E27FC236}">
                <a16:creationId xmlns:a16="http://schemas.microsoft.com/office/drawing/2014/main" id="{50C42B27-B13A-409B-A2A6-2946F1B147B7}"/>
              </a:ext>
            </a:extLst>
          </p:cNvPr>
          <p:cNvSpPr>
            <a:spLocks noGrp="1"/>
          </p:cNvSpPr>
          <p:nvPr>
            <p:ph idx="1"/>
          </p:nvPr>
        </p:nvSpPr>
        <p:spPr/>
        <p:txBody>
          <a:bodyPr/>
          <a:lstStyle/>
          <a:p>
            <a:r>
              <a:rPr lang="en-US" dirty="0"/>
              <a:t>Once someone has made a </a:t>
            </a:r>
            <a:r>
              <a:rPr lang="en-US" b="1" dirty="0"/>
              <a:t>commitment</a:t>
            </a:r>
            <a:r>
              <a:rPr lang="en-US" dirty="0"/>
              <a:t> to a particular course of action, that person becomes confident that his or her action was correct and </a:t>
            </a:r>
            <a:r>
              <a:rPr lang="en-US" b="1" dirty="0"/>
              <a:t>consistent</a:t>
            </a:r>
            <a:r>
              <a:rPr lang="en-US" dirty="0"/>
              <a:t>.</a:t>
            </a:r>
          </a:p>
          <a:p>
            <a:r>
              <a:rPr lang="en-US" dirty="0"/>
              <a:t>This confidence increases the likelihood that his or her future actions will be consistent with that committed decision.</a:t>
            </a:r>
          </a:p>
          <a:p>
            <a:r>
              <a:rPr lang="en-US" dirty="0"/>
              <a:t>Social engineers can leverage this behavior to their advantage.</a:t>
            </a:r>
          </a:p>
        </p:txBody>
      </p:sp>
    </p:spTree>
    <p:extLst>
      <p:ext uri="{BB962C8B-B14F-4D97-AF65-F5344CB8AC3E}">
        <p14:creationId xmlns:p14="http://schemas.microsoft.com/office/powerpoint/2010/main" val="8635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2.xml><?xml version="1.0" encoding="utf-8"?>
<ds:datastoreItem xmlns:ds="http://schemas.openxmlformats.org/officeDocument/2006/customXml" ds:itemID="{5C84BA12-9743-419F-BA91-6C0558B7B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4.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1427</TotalTime>
  <Words>1431</Words>
  <Application>Microsoft Macintosh PowerPoint</Application>
  <PresentationFormat>Widescreen</PresentationFormat>
  <Paragraphs>139</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1_Educational subjects 16x9</vt:lpstr>
      <vt:lpstr>Social Engineering and Cyberwarfare</vt:lpstr>
      <vt:lpstr>Learning Objective(s) and Key Concepts</vt:lpstr>
      <vt:lpstr>Humans: The Weak Link</vt:lpstr>
      <vt:lpstr>Humans: The Weak Link (Cont.)</vt:lpstr>
      <vt:lpstr>Social Engineering</vt:lpstr>
      <vt:lpstr>Social Engineering (Cont.)</vt:lpstr>
      <vt:lpstr>Influence as a Weapon</vt:lpstr>
      <vt:lpstr>Reciprocity</vt:lpstr>
      <vt:lpstr>Commitment and Consistency</vt:lpstr>
      <vt:lpstr>Social Proof</vt:lpstr>
      <vt:lpstr>Authority</vt:lpstr>
      <vt:lpstr>Liking and Scarcity</vt:lpstr>
      <vt:lpstr>Tools of the Social Engineer</vt:lpstr>
      <vt:lpstr>The Social-Engineer Toolkit</vt:lpstr>
      <vt:lpstr>Defending Against Social Engineering</vt:lpstr>
      <vt:lpstr>Defending Against Social Engineering (Cont.)</vt:lpstr>
      <vt:lpstr>Defending Against Social Engineering (Cont.)</vt:lpstr>
      <vt:lpstr>Defending Against Social Engineering (Cont.)</vt:lpstr>
      <vt:lpstr>Robin Sage: A Case Study in Social Engineering</vt:lpstr>
      <vt:lpstr>Robin Sage: A Case Study in Social Engineering (Cont.)</vt:lpstr>
      <vt:lpstr>Robin Sage: A Case Study in Social Engineering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Jamie Reynolds</cp:lastModifiedBy>
  <cp:revision>50</cp:revision>
  <dcterms:created xsi:type="dcterms:W3CDTF">2020-08-28T11:35:47Z</dcterms:created>
  <dcterms:modified xsi:type="dcterms:W3CDTF">2021-10-06T16:24:33Z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