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2.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2" r:id="rId5"/>
  </p:sldMasterIdLst>
  <p:notesMasterIdLst>
    <p:notesMasterId r:id="rId35"/>
  </p:notesMasterIdLst>
  <p:handoutMasterIdLst>
    <p:handoutMasterId r:id="rId36"/>
  </p:handoutMasterIdLst>
  <p:sldIdLst>
    <p:sldId id="1585" r:id="rId6"/>
    <p:sldId id="270" r:id="rId7"/>
    <p:sldId id="1586" r:id="rId8"/>
    <p:sldId id="1587" r:id="rId9"/>
    <p:sldId id="1588" r:id="rId10"/>
    <p:sldId id="1589" r:id="rId11"/>
    <p:sldId id="1590" r:id="rId12"/>
    <p:sldId id="1591" r:id="rId13"/>
    <p:sldId id="1592" r:id="rId14"/>
    <p:sldId id="1593" r:id="rId15"/>
    <p:sldId id="1594" r:id="rId16"/>
    <p:sldId id="1595" r:id="rId17"/>
    <p:sldId id="1596" r:id="rId18"/>
    <p:sldId id="1597" r:id="rId19"/>
    <p:sldId id="1599" r:id="rId20"/>
    <p:sldId id="1600" r:id="rId21"/>
    <p:sldId id="1602" r:id="rId22"/>
    <p:sldId id="1606" r:id="rId23"/>
    <p:sldId id="1615" r:id="rId24"/>
    <p:sldId id="1609" r:id="rId25"/>
    <p:sldId id="1603" r:id="rId26"/>
    <p:sldId id="1607" r:id="rId27"/>
    <p:sldId id="1610" r:id="rId28"/>
    <p:sldId id="1604" r:id="rId29"/>
    <p:sldId id="1612" r:id="rId30"/>
    <p:sldId id="1613" r:id="rId31"/>
    <p:sldId id="1605" r:id="rId32"/>
    <p:sldId id="1614" r:id="rId33"/>
    <p:sldId id="1542" r:id="rId34"/>
  </p:sldIdLst>
  <p:sldSz cx="12192000" cy="6858000"/>
  <p:notesSz cx="7010400" cy="92964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orient="horz" pos="2748" userDrawn="1">
          <p15:clr>
            <a:srgbClr val="A4A3A4"/>
          </p15:clr>
        </p15:guide>
        <p15:guide id="3" pos="6169" userDrawn="1">
          <p15:clr>
            <a:srgbClr val="A4A3A4"/>
          </p15:clr>
        </p15:guide>
        <p15:guide id="4" pos="1936" userDrawn="1">
          <p15:clr>
            <a:srgbClr val="A4A3A4"/>
          </p15:clr>
        </p15:guide>
        <p15:guide id="5" pos="3128"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743"/>
    <a:srgbClr val="003B74"/>
    <a:srgbClr val="D2E4B2"/>
    <a:srgbClr val="0033CC"/>
    <a:srgbClr val="006600"/>
    <a:srgbClr val="9900CC"/>
    <a:srgbClr val="FFCCCC"/>
    <a:srgbClr val="FFCCFF"/>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87989" autoAdjust="0"/>
  </p:normalViewPr>
  <p:slideViewPr>
    <p:cSldViewPr snapToGrid="0" snapToObjects="1">
      <p:cViewPr varScale="1">
        <p:scale>
          <a:sx n="59" d="100"/>
          <a:sy n="59" d="100"/>
        </p:scale>
        <p:origin x="320" y="44"/>
      </p:cViewPr>
      <p:guideLst>
        <p:guide orient="horz" pos="192"/>
        <p:guide orient="horz" pos="2748"/>
        <p:guide pos="6169"/>
        <p:guide pos="1936"/>
        <p:guide pos="3128"/>
      </p:guideLst>
    </p:cSldViewPr>
  </p:slideViewPr>
  <p:outlineViewPr>
    <p:cViewPr>
      <p:scale>
        <a:sx n="33" d="100"/>
        <a:sy n="33" d="100"/>
      </p:scale>
      <p:origin x="0" y="-9642"/>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47" d="100"/>
          <a:sy n="47" d="100"/>
        </p:scale>
        <p:origin x="269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31006FF2-59C4-471A-8B7A-8240881BFCAB}"/>
    <pc:docChg chg="modSld">
      <pc:chgData name="Kathy Moczerniak" userId="482eff44a8730993" providerId="LiveId" clId="{31006FF2-59C4-471A-8B7A-8240881BFCAB}" dt="2021-09-20T17:49:39.404" v="17" actId="20577"/>
      <pc:docMkLst>
        <pc:docMk/>
      </pc:docMkLst>
      <pc:sldChg chg="modSp mod">
        <pc:chgData name="Kathy Moczerniak" userId="482eff44a8730993" providerId="LiveId" clId="{31006FF2-59C4-471A-8B7A-8240881BFCAB}" dt="2021-09-20T17:38:56.993" v="0" actId="20577"/>
        <pc:sldMkLst>
          <pc:docMk/>
          <pc:sldMk cId="213610873" sldId="1587"/>
        </pc:sldMkLst>
        <pc:spChg chg="mod">
          <ac:chgData name="Kathy Moczerniak" userId="482eff44a8730993" providerId="LiveId" clId="{31006FF2-59C4-471A-8B7A-8240881BFCAB}" dt="2021-09-20T17:38:56.993" v="0" actId="20577"/>
          <ac:spMkLst>
            <pc:docMk/>
            <pc:sldMk cId="213610873" sldId="1587"/>
            <ac:spMk id="3" creationId="{2523878D-9FF7-4FA5-A0E0-EEEE2A5498F2}"/>
          </ac:spMkLst>
        </pc:spChg>
      </pc:sldChg>
      <pc:sldChg chg="modSp mod">
        <pc:chgData name="Kathy Moczerniak" userId="482eff44a8730993" providerId="LiveId" clId="{31006FF2-59C4-471A-8B7A-8240881BFCAB}" dt="2021-09-20T17:43:37.185" v="3" actId="20577"/>
        <pc:sldMkLst>
          <pc:docMk/>
          <pc:sldMk cId="2398869526" sldId="1606"/>
        </pc:sldMkLst>
        <pc:spChg chg="mod">
          <ac:chgData name="Kathy Moczerniak" userId="482eff44a8730993" providerId="LiveId" clId="{31006FF2-59C4-471A-8B7A-8240881BFCAB}" dt="2021-09-20T17:43:37.185" v="3" actId="20577"/>
          <ac:spMkLst>
            <pc:docMk/>
            <pc:sldMk cId="2398869526" sldId="1606"/>
            <ac:spMk id="3" creationId="{7CEE4232-86F1-46AE-9656-53A731B98A42}"/>
          </ac:spMkLst>
        </pc:spChg>
      </pc:sldChg>
      <pc:sldChg chg="modSp mod">
        <pc:chgData name="Kathy Moczerniak" userId="482eff44a8730993" providerId="LiveId" clId="{31006FF2-59C4-471A-8B7A-8240881BFCAB}" dt="2021-09-20T17:45:32.268" v="8" actId="20577"/>
        <pc:sldMkLst>
          <pc:docMk/>
          <pc:sldMk cId="691265360" sldId="1607"/>
        </pc:sldMkLst>
        <pc:spChg chg="mod">
          <ac:chgData name="Kathy Moczerniak" userId="482eff44a8730993" providerId="LiveId" clId="{31006FF2-59C4-471A-8B7A-8240881BFCAB}" dt="2021-09-20T17:45:32.268" v="8" actId="20577"/>
          <ac:spMkLst>
            <pc:docMk/>
            <pc:sldMk cId="691265360" sldId="1607"/>
            <ac:spMk id="3" creationId="{7CEE4232-86F1-46AE-9656-53A731B98A42}"/>
          </ac:spMkLst>
        </pc:spChg>
      </pc:sldChg>
      <pc:sldChg chg="modSp mod">
        <pc:chgData name="Kathy Moczerniak" userId="482eff44a8730993" providerId="LiveId" clId="{31006FF2-59C4-471A-8B7A-8240881BFCAB}" dt="2021-09-20T17:44:55.761" v="7" actId="20577"/>
        <pc:sldMkLst>
          <pc:docMk/>
          <pc:sldMk cId="185989234" sldId="1609"/>
        </pc:sldMkLst>
        <pc:spChg chg="mod">
          <ac:chgData name="Kathy Moczerniak" userId="482eff44a8730993" providerId="LiveId" clId="{31006FF2-59C4-471A-8B7A-8240881BFCAB}" dt="2021-09-20T17:44:55.761" v="7" actId="20577"/>
          <ac:spMkLst>
            <pc:docMk/>
            <pc:sldMk cId="185989234" sldId="1609"/>
            <ac:spMk id="3" creationId="{7CEE4232-86F1-46AE-9656-53A731B98A42}"/>
          </ac:spMkLst>
        </pc:spChg>
      </pc:sldChg>
      <pc:sldChg chg="modSp mod">
        <pc:chgData name="Kathy Moczerniak" userId="482eff44a8730993" providerId="LiveId" clId="{31006FF2-59C4-471A-8B7A-8240881BFCAB}" dt="2021-09-20T17:46:09.397" v="10" actId="20577"/>
        <pc:sldMkLst>
          <pc:docMk/>
          <pc:sldMk cId="3197184690" sldId="1610"/>
        </pc:sldMkLst>
        <pc:spChg chg="mod">
          <ac:chgData name="Kathy Moczerniak" userId="482eff44a8730993" providerId="LiveId" clId="{31006FF2-59C4-471A-8B7A-8240881BFCAB}" dt="2021-09-20T17:46:09.397" v="10" actId="20577"/>
          <ac:spMkLst>
            <pc:docMk/>
            <pc:sldMk cId="3197184690" sldId="1610"/>
            <ac:spMk id="3" creationId="{7CEE4232-86F1-46AE-9656-53A731B98A42}"/>
          </ac:spMkLst>
        </pc:spChg>
      </pc:sldChg>
      <pc:sldChg chg="modSp mod">
        <pc:chgData name="Kathy Moczerniak" userId="482eff44a8730993" providerId="LiveId" clId="{31006FF2-59C4-471A-8B7A-8240881BFCAB}" dt="2021-09-20T17:49:39.404" v="17" actId="20577"/>
        <pc:sldMkLst>
          <pc:docMk/>
          <pc:sldMk cId="1787894648" sldId="1612"/>
        </pc:sldMkLst>
        <pc:spChg chg="mod">
          <ac:chgData name="Kathy Moczerniak" userId="482eff44a8730993" providerId="LiveId" clId="{31006FF2-59C4-471A-8B7A-8240881BFCAB}" dt="2021-09-20T17:49:39.404" v="17" actId="20577"/>
          <ac:spMkLst>
            <pc:docMk/>
            <pc:sldMk cId="1787894648" sldId="1612"/>
            <ac:spMk id="3" creationId="{7CEE4232-86F1-46AE-9656-53A731B98A42}"/>
          </ac:spMkLst>
        </pc:spChg>
      </pc:sldChg>
      <pc:sldChg chg="modSp mod">
        <pc:chgData name="Kathy Moczerniak" userId="482eff44a8730993" providerId="LiveId" clId="{31006FF2-59C4-471A-8B7A-8240881BFCAB}" dt="2021-09-20T17:49:20.144" v="15" actId="20577"/>
        <pc:sldMkLst>
          <pc:docMk/>
          <pc:sldMk cId="4111323788" sldId="1613"/>
        </pc:sldMkLst>
        <pc:spChg chg="mod">
          <ac:chgData name="Kathy Moczerniak" userId="482eff44a8730993" providerId="LiveId" clId="{31006FF2-59C4-471A-8B7A-8240881BFCAB}" dt="2021-09-20T17:49:20.144" v="15" actId="20577"/>
          <ac:spMkLst>
            <pc:docMk/>
            <pc:sldMk cId="4111323788" sldId="1613"/>
            <ac:spMk id="3" creationId="{7CEE4232-86F1-46AE-9656-53A731B98A42}"/>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2C36D1-80E0-431A-9855-455835B95A65}" type="doc">
      <dgm:prSet loTypeId="urn:microsoft.com/office/officeart/2005/8/layout/arrow2" loCatId="process" qsTypeId="urn:microsoft.com/office/officeart/2005/8/quickstyle/simple1" qsCatId="simple" csTypeId="urn:microsoft.com/office/officeart/2005/8/colors/accent3_2" csCatId="accent3"/>
      <dgm:spPr/>
      <dgm:t>
        <a:bodyPr/>
        <a:lstStyle/>
        <a:p>
          <a:endParaRPr lang="en-US"/>
        </a:p>
      </dgm:t>
    </dgm:pt>
    <dgm:pt modelId="{40699F0B-A7BD-4BD5-B5DF-8E26790D75AB}">
      <dgm:prSet custT="1"/>
      <dgm:spPr/>
      <dgm:t>
        <a:bodyPr/>
        <a:lstStyle/>
        <a:p>
          <a:r>
            <a:rPr lang="en-US" sz="2400" dirty="0">
              <a:solidFill>
                <a:srgbClr val="3C4743"/>
              </a:solidFill>
              <a:latin typeface="Arial" panose="020B0604020202020204" pitchFamily="34" charset="0"/>
              <a:cs typeface="Arial" panose="020B0604020202020204" pitchFamily="34" charset="0"/>
            </a:rPr>
            <a:t>Teenagers</a:t>
          </a:r>
        </a:p>
      </dgm:t>
    </dgm:pt>
    <dgm:pt modelId="{9F8DD5BF-7A6F-4388-871C-824746CB08E9}" type="parTrans" cxnId="{9F90C807-BEBA-4AA5-BDE4-2EA336BF11FA}">
      <dgm:prSet/>
      <dgm:spPr/>
      <dgm:t>
        <a:bodyPr/>
        <a:lstStyle/>
        <a:p>
          <a:endParaRPr lang="en-US"/>
        </a:p>
      </dgm:t>
    </dgm:pt>
    <dgm:pt modelId="{D2DAE07B-1737-4F8D-9424-AB648A941587}" type="sibTrans" cxnId="{9F90C807-BEBA-4AA5-BDE4-2EA336BF11FA}">
      <dgm:prSet/>
      <dgm:spPr/>
      <dgm:t>
        <a:bodyPr/>
        <a:lstStyle/>
        <a:p>
          <a:endParaRPr lang="en-US"/>
        </a:p>
      </dgm:t>
    </dgm:pt>
    <dgm:pt modelId="{0762A2A7-A733-4B5B-B609-CD75CDA3E1E8}">
      <dgm:prSet custT="1"/>
      <dgm:spPr/>
      <dgm:t>
        <a:bodyPr/>
        <a:lstStyle/>
        <a:p>
          <a:r>
            <a:rPr lang="en-US" sz="2400" dirty="0">
              <a:solidFill>
                <a:srgbClr val="3C4743"/>
              </a:solidFill>
              <a:latin typeface="Arial" panose="020B0604020202020204" pitchFamily="34" charset="0"/>
              <a:cs typeface="Arial" panose="020B0604020202020204" pitchFamily="34" charset="0"/>
            </a:rPr>
            <a:t>Sophisticated cyberwarfare threats</a:t>
          </a:r>
        </a:p>
      </dgm:t>
    </dgm:pt>
    <dgm:pt modelId="{826B6B1D-44ED-4F66-9D06-713273E2B414}" type="parTrans" cxnId="{E3ECB09F-61DC-474E-AD81-1EF7CFDAC1EF}">
      <dgm:prSet/>
      <dgm:spPr/>
      <dgm:t>
        <a:bodyPr/>
        <a:lstStyle/>
        <a:p>
          <a:endParaRPr lang="en-US"/>
        </a:p>
      </dgm:t>
    </dgm:pt>
    <dgm:pt modelId="{3FA035DB-D2CB-409C-880D-90B079F697ED}" type="sibTrans" cxnId="{E3ECB09F-61DC-474E-AD81-1EF7CFDAC1EF}">
      <dgm:prSet/>
      <dgm:spPr/>
      <dgm:t>
        <a:bodyPr/>
        <a:lstStyle/>
        <a:p>
          <a:endParaRPr lang="en-US"/>
        </a:p>
      </dgm:t>
    </dgm:pt>
    <dgm:pt modelId="{DC272626-B383-489B-94C6-670FA679B6E9}" type="pres">
      <dgm:prSet presAssocID="{B22C36D1-80E0-431A-9855-455835B95A65}" presName="arrowDiagram" presStyleCnt="0">
        <dgm:presLayoutVars>
          <dgm:chMax val="5"/>
          <dgm:dir/>
          <dgm:resizeHandles val="exact"/>
        </dgm:presLayoutVars>
      </dgm:prSet>
      <dgm:spPr/>
    </dgm:pt>
    <dgm:pt modelId="{F51C84D0-6AAD-4BB4-87F1-F90EDF7DB7BC}" type="pres">
      <dgm:prSet presAssocID="{B22C36D1-80E0-431A-9855-455835B95A65}" presName="arrow" presStyleLbl="bgShp" presStyleIdx="0" presStyleCnt="1"/>
      <dgm:spPr/>
    </dgm:pt>
    <dgm:pt modelId="{ECF2827F-6E95-4553-BF7A-FDA8298A2570}" type="pres">
      <dgm:prSet presAssocID="{B22C36D1-80E0-431A-9855-455835B95A65}" presName="arrowDiagram2" presStyleCnt="0"/>
      <dgm:spPr/>
    </dgm:pt>
    <dgm:pt modelId="{617FEE6C-8711-4405-A3E9-3FD7C99C65DB}" type="pres">
      <dgm:prSet presAssocID="{40699F0B-A7BD-4BD5-B5DF-8E26790D75AB}" presName="bullet2a" presStyleLbl="node1" presStyleIdx="0" presStyleCnt="2"/>
      <dgm:spPr/>
    </dgm:pt>
    <dgm:pt modelId="{310A41B4-D3BD-47D7-B1C8-134F25773454}" type="pres">
      <dgm:prSet presAssocID="{40699F0B-A7BD-4BD5-B5DF-8E26790D75AB}" presName="textBox2a" presStyleLbl="revTx" presStyleIdx="0" presStyleCnt="2">
        <dgm:presLayoutVars>
          <dgm:bulletEnabled val="1"/>
        </dgm:presLayoutVars>
      </dgm:prSet>
      <dgm:spPr/>
    </dgm:pt>
    <dgm:pt modelId="{19AC7F47-A288-4070-9F38-D6021608048A}" type="pres">
      <dgm:prSet presAssocID="{0762A2A7-A733-4B5B-B609-CD75CDA3E1E8}" presName="bullet2b" presStyleLbl="node1" presStyleIdx="1" presStyleCnt="2"/>
      <dgm:spPr/>
    </dgm:pt>
    <dgm:pt modelId="{0D156AA5-CB73-402F-8B92-B49A104D172A}" type="pres">
      <dgm:prSet presAssocID="{0762A2A7-A733-4B5B-B609-CD75CDA3E1E8}" presName="textBox2b" presStyleLbl="revTx" presStyleIdx="1" presStyleCnt="2">
        <dgm:presLayoutVars>
          <dgm:bulletEnabled val="1"/>
        </dgm:presLayoutVars>
      </dgm:prSet>
      <dgm:spPr/>
    </dgm:pt>
  </dgm:ptLst>
  <dgm:cxnLst>
    <dgm:cxn modelId="{9F90C807-BEBA-4AA5-BDE4-2EA336BF11FA}" srcId="{B22C36D1-80E0-431A-9855-455835B95A65}" destId="{40699F0B-A7BD-4BD5-B5DF-8E26790D75AB}" srcOrd="0" destOrd="0" parTransId="{9F8DD5BF-7A6F-4388-871C-824746CB08E9}" sibTransId="{D2DAE07B-1737-4F8D-9424-AB648A941587}"/>
    <dgm:cxn modelId="{7548DF20-CAA7-4A0B-8DC4-7B5663558AB7}" type="presOf" srcId="{40699F0B-A7BD-4BD5-B5DF-8E26790D75AB}" destId="{310A41B4-D3BD-47D7-B1C8-134F25773454}" srcOrd="0" destOrd="0" presId="urn:microsoft.com/office/officeart/2005/8/layout/arrow2"/>
    <dgm:cxn modelId="{FC402F28-36D6-4136-998F-A96FF0C4B2C7}" type="presOf" srcId="{B22C36D1-80E0-431A-9855-455835B95A65}" destId="{DC272626-B383-489B-94C6-670FA679B6E9}" srcOrd="0" destOrd="0" presId="urn:microsoft.com/office/officeart/2005/8/layout/arrow2"/>
    <dgm:cxn modelId="{50E8C188-2500-4105-824B-AE6F2B980487}" type="presOf" srcId="{0762A2A7-A733-4B5B-B609-CD75CDA3E1E8}" destId="{0D156AA5-CB73-402F-8B92-B49A104D172A}" srcOrd="0" destOrd="0" presId="urn:microsoft.com/office/officeart/2005/8/layout/arrow2"/>
    <dgm:cxn modelId="{E3ECB09F-61DC-474E-AD81-1EF7CFDAC1EF}" srcId="{B22C36D1-80E0-431A-9855-455835B95A65}" destId="{0762A2A7-A733-4B5B-B609-CD75CDA3E1E8}" srcOrd="1" destOrd="0" parTransId="{826B6B1D-44ED-4F66-9D06-713273E2B414}" sibTransId="{3FA035DB-D2CB-409C-880D-90B079F697ED}"/>
    <dgm:cxn modelId="{2270380F-0290-4A28-80D6-246ABFA52DE9}" type="presParOf" srcId="{DC272626-B383-489B-94C6-670FA679B6E9}" destId="{F51C84D0-6AAD-4BB4-87F1-F90EDF7DB7BC}" srcOrd="0" destOrd="0" presId="urn:microsoft.com/office/officeart/2005/8/layout/arrow2"/>
    <dgm:cxn modelId="{216F5296-5B5E-4899-A822-13E00F95BD1A}" type="presParOf" srcId="{DC272626-B383-489B-94C6-670FA679B6E9}" destId="{ECF2827F-6E95-4553-BF7A-FDA8298A2570}" srcOrd="1" destOrd="0" presId="urn:microsoft.com/office/officeart/2005/8/layout/arrow2"/>
    <dgm:cxn modelId="{ADC06930-92A1-4191-97DF-D70AF170B831}" type="presParOf" srcId="{ECF2827F-6E95-4553-BF7A-FDA8298A2570}" destId="{617FEE6C-8711-4405-A3E9-3FD7C99C65DB}" srcOrd="0" destOrd="0" presId="urn:microsoft.com/office/officeart/2005/8/layout/arrow2"/>
    <dgm:cxn modelId="{A8099A0C-1474-450F-81C3-E2B2391EC26F}" type="presParOf" srcId="{ECF2827F-6E95-4553-BF7A-FDA8298A2570}" destId="{310A41B4-D3BD-47D7-B1C8-134F25773454}" srcOrd="1" destOrd="0" presId="urn:microsoft.com/office/officeart/2005/8/layout/arrow2"/>
    <dgm:cxn modelId="{77F0963E-EABE-4AEA-8904-71A200BC0F7A}" type="presParOf" srcId="{ECF2827F-6E95-4553-BF7A-FDA8298A2570}" destId="{19AC7F47-A288-4070-9F38-D6021608048A}" srcOrd="2" destOrd="0" presId="urn:microsoft.com/office/officeart/2005/8/layout/arrow2"/>
    <dgm:cxn modelId="{23A09317-B1CD-43CA-8E0B-2BF1C0E2A7FD}" type="presParOf" srcId="{ECF2827F-6E95-4553-BF7A-FDA8298A2570}" destId="{0D156AA5-CB73-402F-8B92-B49A104D172A}" srcOrd="3"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A1353DB-03E5-4873-B8CE-99E620E54D3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8F5FC2C-87A7-4648-8806-067C7F81ABC0}">
      <dgm:prSet phldrT="[Text]" custT="1"/>
      <dgm:spPr>
        <a:solidFill>
          <a:schemeClr val="accent2">
            <a:lumMod val="40000"/>
            <a:lumOff val="60000"/>
          </a:schemeClr>
        </a:solidFill>
      </dgm:spPr>
      <dgm:t>
        <a:bodyPr/>
        <a:lstStyle/>
        <a:p>
          <a:r>
            <a:rPr lang="en-US" sz="2000" dirty="0">
              <a:solidFill>
                <a:schemeClr val="tx1"/>
              </a:solidFill>
              <a:latin typeface="Arial" panose="020B0604020202020204" pitchFamily="34" charset="0"/>
              <a:cs typeface="Arial" panose="020B0604020202020204" pitchFamily="34" charset="0"/>
            </a:rPr>
            <a:t>Reconnaissance phase might include:</a:t>
          </a:r>
        </a:p>
      </dgm:t>
    </dgm:pt>
    <dgm:pt modelId="{13A002E5-7A66-4461-99DE-33E7E223E425}" type="parTrans" cxnId="{F44086FF-6012-47D4-BBC6-C545CB5AC6B4}">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2D6877CC-579E-42E1-99A4-2F576441EC84}" type="sibTrans" cxnId="{F44086FF-6012-47D4-BBC6-C545CB5AC6B4}">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A0B1D9E7-DC18-4706-B8C1-34390E4C0E29}">
      <dgm:prSet custT="1"/>
      <dgm:spPr/>
      <dgm:t>
        <a:bodyPr/>
        <a:lstStyle/>
        <a:p>
          <a:pPr>
            <a:spcAft>
              <a:spcPts val="600"/>
            </a:spcAft>
          </a:pPr>
          <a:r>
            <a:rPr lang="en-US" sz="1900" dirty="0">
              <a:solidFill>
                <a:schemeClr val="tx1"/>
              </a:solidFill>
              <a:latin typeface="Arial" panose="020B0604020202020204" pitchFamily="34" charset="0"/>
              <a:cs typeface="Arial" panose="020B0604020202020204" pitchFamily="34" charset="0"/>
            </a:rPr>
            <a:t>Conducting network sweeps of known IP address ranges belonging to the adversary to identify active servers on those networks</a:t>
          </a:r>
        </a:p>
      </dgm:t>
    </dgm:pt>
    <dgm:pt modelId="{D3A1BA4B-62EF-4101-B20B-307AFE3715B7}" type="parTrans" cxnId="{4CBA2879-BB89-4107-B5B7-75E00F32AB3D}">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EF548AA1-0D2E-4B9D-BED9-480700B80193}" type="sibTrans" cxnId="{4CBA2879-BB89-4107-B5B7-75E00F32AB3D}">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295B5D8B-9134-4E8C-8E02-E5A4B0DC6889}">
      <dgm:prSet custT="1"/>
      <dgm:spPr/>
      <dgm:t>
        <a:bodyPr/>
        <a:lstStyle/>
        <a:p>
          <a:pPr>
            <a:spcAft>
              <a:spcPts val="600"/>
            </a:spcAft>
          </a:pPr>
          <a:r>
            <a:rPr lang="en-US" sz="1900" dirty="0">
              <a:solidFill>
                <a:schemeClr val="tx1"/>
              </a:solidFill>
              <a:latin typeface="Arial" panose="020B0604020202020204" pitchFamily="34" charset="0"/>
              <a:cs typeface="Arial" panose="020B0604020202020204" pitchFamily="34" charset="0"/>
            </a:rPr>
            <a:t>Running port scans that identify the services running on detected servers</a:t>
          </a:r>
        </a:p>
      </dgm:t>
    </dgm:pt>
    <dgm:pt modelId="{698C32C8-7965-45D1-B447-019B74088037}" type="parTrans" cxnId="{5FA81B88-28A2-42FC-8192-343838B68250}">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69FAB1C1-9A50-42B5-A681-344DD4F787D9}" type="sibTrans" cxnId="{5FA81B88-28A2-42FC-8192-343838B68250}">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492C5B91-082B-4693-BC80-5AB03585109B}">
      <dgm:prSet custT="1"/>
      <dgm:spPr/>
      <dgm:t>
        <a:bodyPr/>
        <a:lstStyle/>
        <a:p>
          <a:pPr>
            <a:spcAft>
              <a:spcPts val="600"/>
            </a:spcAft>
          </a:pPr>
          <a:r>
            <a:rPr lang="en-US" sz="1900" dirty="0">
              <a:solidFill>
                <a:schemeClr val="tx1"/>
              </a:solidFill>
              <a:latin typeface="Arial" panose="020B0604020202020204" pitchFamily="34" charset="0"/>
              <a:cs typeface="Arial" panose="020B0604020202020204" pitchFamily="34" charset="0"/>
            </a:rPr>
            <a:t>Using operating system fingerprinting on identified servers to determine both the operating system and version in use on targeted servers</a:t>
          </a:r>
        </a:p>
      </dgm:t>
    </dgm:pt>
    <dgm:pt modelId="{317F5AE5-7932-4A97-B1E1-3CD07095BD21}" type="parTrans" cxnId="{326E8240-191E-4EED-AF3D-56F8C4354FCD}">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808C71BF-C1B5-484B-93AF-1FF1C002BA18}" type="sibTrans" cxnId="{326E8240-191E-4EED-AF3D-56F8C4354FCD}">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E34E0774-03B5-4D6B-BD90-D871E9A7D537}">
      <dgm:prSet custT="1"/>
      <dgm:spPr/>
      <dgm:t>
        <a:bodyPr/>
        <a:lstStyle/>
        <a:p>
          <a:pPr>
            <a:spcAft>
              <a:spcPts val="600"/>
            </a:spcAft>
          </a:pPr>
          <a:r>
            <a:rPr lang="en-US" sz="1900" dirty="0">
              <a:solidFill>
                <a:schemeClr val="tx1"/>
              </a:solidFill>
              <a:latin typeface="Arial" panose="020B0604020202020204" pitchFamily="34" charset="0"/>
              <a:cs typeface="Arial" panose="020B0604020202020204" pitchFamily="34" charset="0"/>
            </a:rPr>
            <a:t>Accessing web applications running on targeted servers to determine their purpose</a:t>
          </a:r>
        </a:p>
      </dgm:t>
    </dgm:pt>
    <dgm:pt modelId="{899BACB1-63BB-4753-B706-021BD3C2A909}" type="parTrans" cxnId="{66627D47-A981-4F8D-AE57-C4F070C79F50}">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EDBE065A-BAAD-4822-A296-68D23C0DCB8C}" type="sibTrans" cxnId="{66627D47-A981-4F8D-AE57-C4F070C79F50}">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C5AD8084-C44C-4F3F-80FE-CD9D1C19EA71}">
      <dgm:prSet custT="1"/>
      <dgm:spPr/>
      <dgm:t>
        <a:bodyPr/>
        <a:lstStyle/>
        <a:p>
          <a:pPr>
            <a:spcAft>
              <a:spcPts val="600"/>
            </a:spcAft>
          </a:pPr>
          <a:r>
            <a:rPr lang="en-US" sz="1900" dirty="0">
              <a:solidFill>
                <a:schemeClr val="tx1"/>
              </a:solidFill>
              <a:latin typeface="Arial" panose="020B0604020202020204" pitchFamily="34" charset="0"/>
              <a:cs typeface="Arial" panose="020B0604020202020204" pitchFamily="34" charset="0"/>
            </a:rPr>
            <a:t>Probing systems for network-based vulnerabilities that may be exploited during an attack</a:t>
          </a:r>
        </a:p>
      </dgm:t>
    </dgm:pt>
    <dgm:pt modelId="{FC20F6FC-3782-4607-98BD-5F8BAE6A6B6D}" type="parTrans" cxnId="{AE7BEEA1-3BE6-4201-8376-33F9235F7CB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F047048C-1A81-4146-A0B7-C456274D2D61}" type="sibTrans" cxnId="{AE7BEEA1-3BE6-4201-8376-33F9235F7CB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2A4E05DF-FF58-4AAC-8D1A-DF4EC3D2B519}">
      <dgm:prSet custT="1"/>
      <dgm:spPr/>
      <dgm:t>
        <a:bodyPr/>
        <a:lstStyle/>
        <a:p>
          <a:pPr>
            <a:spcAft>
              <a:spcPct val="20000"/>
            </a:spcAft>
          </a:pPr>
          <a:r>
            <a:rPr lang="en-US" sz="1900" dirty="0">
              <a:solidFill>
                <a:schemeClr val="tx1"/>
              </a:solidFill>
              <a:latin typeface="Arial" panose="020B0604020202020204" pitchFamily="34" charset="0"/>
              <a:cs typeface="Arial" panose="020B0604020202020204" pitchFamily="34" charset="0"/>
            </a:rPr>
            <a:t>Conducting web application vulnerability scans to probe running applications for web-specific vulnerabilities</a:t>
          </a:r>
        </a:p>
      </dgm:t>
    </dgm:pt>
    <dgm:pt modelId="{0B17F78F-298F-42E5-807D-E2BA64D3CEE6}" type="parTrans" cxnId="{A7E00303-624B-422C-9E64-768FB088F07A}">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DD54E6E0-367E-43C3-B6AF-37A45AF4EBF2}" type="sibTrans" cxnId="{A7E00303-624B-422C-9E64-768FB088F07A}">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6000DB1F-900C-49F7-B4A6-E963B3996C4F}" type="pres">
      <dgm:prSet presAssocID="{3A1353DB-03E5-4873-B8CE-99E620E54D3B}" presName="linear" presStyleCnt="0">
        <dgm:presLayoutVars>
          <dgm:animLvl val="lvl"/>
          <dgm:resizeHandles val="exact"/>
        </dgm:presLayoutVars>
      </dgm:prSet>
      <dgm:spPr/>
    </dgm:pt>
    <dgm:pt modelId="{8673257C-191D-4D74-9BF6-9AFECF06AF65}" type="pres">
      <dgm:prSet presAssocID="{68F5FC2C-87A7-4648-8806-067C7F81ABC0}" presName="parentText" presStyleLbl="node1" presStyleIdx="0" presStyleCnt="1">
        <dgm:presLayoutVars>
          <dgm:chMax val="0"/>
          <dgm:bulletEnabled val="1"/>
        </dgm:presLayoutVars>
      </dgm:prSet>
      <dgm:spPr/>
    </dgm:pt>
    <dgm:pt modelId="{7DCF65A4-4E05-49F9-B8DB-2D5217709002}" type="pres">
      <dgm:prSet presAssocID="{68F5FC2C-87A7-4648-8806-067C7F81ABC0}" presName="childText" presStyleLbl="revTx" presStyleIdx="0" presStyleCnt="1">
        <dgm:presLayoutVars>
          <dgm:bulletEnabled val="1"/>
        </dgm:presLayoutVars>
      </dgm:prSet>
      <dgm:spPr/>
    </dgm:pt>
  </dgm:ptLst>
  <dgm:cxnLst>
    <dgm:cxn modelId="{A7E00303-624B-422C-9E64-768FB088F07A}" srcId="{68F5FC2C-87A7-4648-8806-067C7F81ABC0}" destId="{2A4E05DF-FF58-4AAC-8D1A-DF4EC3D2B519}" srcOrd="5" destOrd="0" parTransId="{0B17F78F-298F-42E5-807D-E2BA64D3CEE6}" sibTransId="{DD54E6E0-367E-43C3-B6AF-37A45AF4EBF2}"/>
    <dgm:cxn modelId="{326E8240-191E-4EED-AF3D-56F8C4354FCD}" srcId="{68F5FC2C-87A7-4648-8806-067C7F81ABC0}" destId="{492C5B91-082B-4693-BC80-5AB03585109B}" srcOrd="2" destOrd="0" parTransId="{317F5AE5-7932-4A97-B1E1-3CD07095BD21}" sibTransId="{808C71BF-C1B5-484B-93AF-1FF1C002BA18}"/>
    <dgm:cxn modelId="{66627D47-A981-4F8D-AE57-C4F070C79F50}" srcId="{68F5FC2C-87A7-4648-8806-067C7F81ABC0}" destId="{E34E0774-03B5-4D6B-BD90-D871E9A7D537}" srcOrd="3" destOrd="0" parTransId="{899BACB1-63BB-4753-B706-021BD3C2A909}" sibTransId="{EDBE065A-BAAD-4822-A296-68D23C0DCB8C}"/>
    <dgm:cxn modelId="{2C30C84A-D951-44A4-8933-814ED9290030}" type="presOf" srcId="{C5AD8084-C44C-4F3F-80FE-CD9D1C19EA71}" destId="{7DCF65A4-4E05-49F9-B8DB-2D5217709002}" srcOrd="0" destOrd="4" presId="urn:microsoft.com/office/officeart/2005/8/layout/vList2"/>
    <dgm:cxn modelId="{8A52B54E-C541-44A5-B5C0-9D2B1F6056B7}" type="presOf" srcId="{A0B1D9E7-DC18-4706-B8C1-34390E4C0E29}" destId="{7DCF65A4-4E05-49F9-B8DB-2D5217709002}" srcOrd="0" destOrd="0" presId="urn:microsoft.com/office/officeart/2005/8/layout/vList2"/>
    <dgm:cxn modelId="{FED55D58-5FAD-409B-B669-6D61973D930A}" type="presOf" srcId="{295B5D8B-9134-4E8C-8E02-E5A4B0DC6889}" destId="{7DCF65A4-4E05-49F9-B8DB-2D5217709002}" srcOrd="0" destOrd="1" presId="urn:microsoft.com/office/officeart/2005/8/layout/vList2"/>
    <dgm:cxn modelId="{4CBA2879-BB89-4107-B5B7-75E00F32AB3D}" srcId="{68F5FC2C-87A7-4648-8806-067C7F81ABC0}" destId="{A0B1D9E7-DC18-4706-B8C1-34390E4C0E29}" srcOrd="0" destOrd="0" parTransId="{D3A1BA4B-62EF-4101-B20B-307AFE3715B7}" sibTransId="{EF548AA1-0D2E-4B9D-BED9-480700B80193}"/>
    <dgm:cxn modelId="{F0AE2A5A-A4CD-4149-A44A-4C9C77CC499F}" type="presOf" srcId="{2A4E05DF-FF58-4AAC-8D1A-DF4EC3D2B519}" destId="{7DCF65A4-4E05-49F9-B8DB-2D5217709002}" srcOrd="0" destOrd="5" presId="urn:microsoft.com/office/officeart/2005/8/layout/vList2"/>
    <dgm:cxn modelId="{5FA81B88-28A2-42FC-8192-343838B68250}" srcId="{68F5FC2C-87A7-4648-8806-067C7F81ABC0}" destId="{295B5D8B-9134-4E8C-8E02-E5A4B0DC6889}" srcOrd="1" destOrd="0" parTransId="{698C32C8-7965-45D1-B447-019B74088037}" sibTransId="{69FAB1C1-9A50-42B5-A681-344DD4F787D9}"/>
    <dgm:cxn modelId="{1E865B8C-5AEB-4F1A-A08A-7AC3BDE41564}" type="presOf" srcId="{3A1353DB-03E5-4873-B8CE-99E620E54D3B}" destId="{6000DB1F-900C-49F7-B4A6-E963B3996C4F}" srcOrd="0" destOrd="0" presId="urn:microsoft.com/office/officeart/2005/8/layout/vList2"/>
    <dgm:cxn modelId="{86109F8D-3BA9-4F96-9246-0A7102F65900}" type="presOf" srcId="{68F5FC2C-87A7-4648-8806-067C7F81ABC0}" destId="{8673257C-191D-4D74-9BF6-9AFECF06AF65}" srcOrd="0" destOrd="0" presId="urn:microsoft.com/office/officeart/2005/8/layout/vList2"/>
    <dgm:cxn modelId="{5505669D-74C3-45E1-9CB6-12B002699ED5}" type="presOf" srcId="{492C5B91-082B-4693-BC80-5AB03585109B}" destId="{7DCF65A4-4E05-49F9-B8DB-2D5217709002}" srcOrd="0" destOrd="2" presId="urn:microsoft.com/office/officeart/2005/8/layout/vList2"/>
    <dgm:cxn modelId="{843D6C9D-6CB3-4475-B192-6AD0FB980FA9}" type="presOf" srcId="{E34E0774-03B5-4D6B-BD90-D871E9A7D537}" destId="{7DCF65A4-4E05-49F9-B8DB-2D5217709002}" srcOrd="0" destOrd="3" presId="urn:microsoft.com/office/officeart/2005/8/layout/vList2"/>
    <dgm:cxn modelId="{AE7BEEA1-3BE6-4201-8376-33F9235F7CB9}" srcId="{68F5FC2C-87A7-4648-8806-067C7F81ABC0}" destId="{C5AD8084-C44C-4F3F-80FE-CD9D1C19EA71}" srcOrd="4" destOrd="0" parTransId="{FC20F6FC-3782-4607-98BD-5F8BAE6A6B6D}" sibTransId="{F047048C-1A81-4146-A0B7-C456274D2D61}"/>
    <dgm:cxn modelId="{F44086FF-6012-47D4-BBC6-C545CB5AC6B4}" srcId="{3A1353DB-03E5-4873-B8CE-99E620E54D3B}" destId="{68F5FC2C-87A7-4648-8806-067C7F81ABC0}" srcOrd="0" destOrd="0" parTransId="{13A002E5-7A66-4461-99DE-33E7E223E425}" sibTransId="{2D6877CC-579E-42E1-99A4-2F576441EC84}"/>
    <dgm:cxn modelId="{F5BC080A-8C92-47E3-B0F6-0E6B89AE6E26}" type="presParOf" srcId="{6000DB1F-900C-49F7-B4A6-E963B3996C4F}" destId="{8673257C-191D-4D74-9BF6-9AFECF06AF65}" srcOrd="0" destOrd="0" presId="urn:microsoft.com/office/officeart/2005/8/layout/vList2"/>
    <dgm:cxn modelId="{219AF0D9-9CE7-4931-BE72-72A406111833}" type="presParOf" srcId="{6000DB1F-900C-49F7-B4A6-E963B3996C4F}" destId="{7DCF65A4-4E05-49F9-B8DB-2D521770900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863515-F110-43DA-A0F1-C1A85A68D814}" type="doc">
      <dgm:prSet loTypeId="urn:microsoft.com/office/officeart/2005/8/layout/vList3" loCatId="list" qsTypeId="urn:microsoft.com/office/officeart/2005/8/quickstyle/simple1" qsCatId="simple" csTypeId="urn:microsoft.com/office/officeart/2005/8/colors/accent3_1" csCatId="accent3" phldr="1"/>
      <dgm:spPr/>
      <dgm:t>
        <a:bodyPr/>
        <a:lstStyle/>
        <a:p>
          <a:endParaRPr lang="en-US"/>
        </a:p>
      </dgm:t>
    </dgm:pt>
    <dgm:pt modelId="{D42A2297-D6FF-42ED-9282-09576C01104B}">
      <dgm:prSet custT="1"/>
      <dgm:spPr/>
      <dgm:t>
        <a:bodyPr/>
        <a:lstStyle/>
        <a:p>
          <a:r>
            <a:rPr lang="en-US" sz="2200" dirty="0">
              <a:latin typeface="Arial" panose="020B0604020202020204" pitchFamily="34" charset="0"/>
              <a:cs typeface="Arial" panose="020B0604020202020204" pitchFamily="34" charset="0"/>
            </a:rPr>
            <a:t>Opportunistic attacks</a:t>
          </a:r>
        </a:p>
      </dgm:t>
    </dgm:pt>
    <dgm:pt modelId="{EB7C2939-A9E4-41C2-A0EC-0C16510C34AA}" type="parTrans" cxnId="{57DCDE21-30A4-437D-81E8-97F7F11D2711}">
      <dgm:prSet/>
      <dgm:spPr/>
      <dgm:t>
        <a:bodyPr/>
        <a:lstStyle/>
        <a:p>
          <a:endParaRPr lang="en-US" sz="2200"/>
        </a:p>
      </dgm:t>
    </dgm:pt>
    <dgm:pt modelId="{8D23B066-6FF4-4F96-A1B1-D790E3EFF486}" type="sibTrans" cxnId="{57DCDE21-30A4-437D-81E8-97F7F11D2711}">
      <dgm:prSet/>
      <dgm:spPr/>
      <dgm:t>
        <a:bodyPr/>
        <a:lstStyle/>
        <a:p>
          <a:endParaRPr lang="en-US" sz="2200"/>
        </a:p>
      </dgm:t>
    </dgm:pt>
    <dgm:pt modelId="{614BF79A-F0AB-496D-9BD4-114047BEFE1A}">
      <dgm:prSet custT="1"/>
      <dgm:spPr/>
      <dgm:t>
        <a:bodyPr/>
        <a:lstStyle/>
        <a:p>
          <a:r>
            <a:rPr lang="en-US" sz="2200" dirty="0">
              <a:latin typeface="Arial" panose="020B0604020202020204" pitchFamily="34" charset="0"/>
              <a:cs typeface="Arial" panose="020B0604020202020204" pitchFamily="34" charset="0"/>
            </a:rPr>
            <a:t>Semi-targeted attacks</a:t>
          </a:r>
        </a:p>
      </dgm:t>
    </dgm:pt>
    <dgm:pt modelId="{ED33060D-455C-4EA8-AE22-77A0BFD830FD}" type="parTrans" cxnId="{953F7D8E-908C-4FB3-8314-D1BEAF63690D}">
      <dgm:prSet/>
      <dgm:spPr/>
      <dgm:t>
        <a:bodyPr/>
        <a:lstStyle/>
        <a:p>
          <a:endParaRPr lang="en-US" sz="2200"/>
        </a:p>
      </dgm:t>
    </dgm:pt>
    <dgm:pt modelId="{CB20EA92-66A8-4F59-9D97-FE08E899031B}" type="sibTrans" cxnId="{953F7D8E-908C-4FB3-8314-D1BEAF63690D}">
      <dgm:prSet/>
      <dgm:spPr/>
      <dgm:t>
        <a:bodyPr/>
        <a:lstStyle/>
        <a:p>
          <a:endParaRPr lang="en-US" sz="2200"/>
        </a:p>
      </dgm:t>
    </dgm:pt>
    <dgm:pt modelId="{68FEA380-7221-475B-ABC0-653FE3EBCA8B}">
      <dgm:prSet custT="1"/>
      <dgm:spPr/>
      <dgm:t>
        <a:bodyPr/>
        <a:lstStyle/>
        <a:p>
          <a:r>
            <a:rPr lang="en-US" sz="2200" dirty="0">
              <a:latin typeface="Arial" panose="020B0604020202020204" pitchFamily="34" charset="0"/>
              <a:cs typeface="Arial" panose="020B0604020202020204" pitchFamily="34" charset="0"/>
            </a:rPr>
            <a:t>Focused attacks</a:t>
          </a:r>
        </a:p>
      </dgm:t>
    </dgm:pt>
    <dgm:pt modelId="{13D24211-DFFF-44A8-8C25-3AA7E5B1375A}" type="parTrans" cxnId="{AEFBCD2E-5395-452A-AD14-16C96E6E0F24}">
      <dgm:prSet/>
      <dgm:spPr/>
      <dgm:t>
        <a:bodyPr/>
        <a:lstStyle/>
        <a:p>
          <a:endParaRPr lang="en-US" sz="2200"/>
        </a:p>
      </dgm:t>
    </dgm:pt>
    <dgm:pt modelId="{641C0EFD-16DA-405F-9458-B3C14167EA6F}" type="sibTrans" cxnId="{AEFBCD2E-5395-452A-AD14-16C96E6E0F24}">
      <dgm:prSet/>
      <dgm:spPr/>
      <dgm:t>
        <a:bodyPr/>
        <a:lstStyle/>
        <a:p>
          <a:endParaRPr lang="en-US" sz="2200"/>
        </a:p>
      </dgm:t>
    </dgm:pt>
    <dgm:pt modelId="{4EAAEE7A-DB2C-4C22-9870-AB7422386972}" type="pres">
      <dgm:prSet presAssocID="{B2863515-F110-43DA-A0F1-C1A85A68D814}" presName="linearFlow" presStyleCnt="0">
        <dgm:presLayoutVars>
          <dgm:dir/>
          <dgm:resizeHandles val="exact"/>
        </dgm:presLayoutVars>
      </dgm:prSet>
      <dgm:spPr/>
    </dgm:pt>
    <dgm:pt modelId="{7213A0DA-79B9-4C3F-9291-E450AC1A6BEA}" type="pres">
      <dgm:prSet presAssocID="{D42A2297-D6FF-42ED-9282-09576C01104B}" presName="composite" presStyleCnt="0"/>
      <dgm:spPr/>
    </dgm:pt>
    <dgm:pt modelId="{06073008-171C-49EF-9475-62E9E8CE1E9A}" type="pres">
      <dgm:prSet presAssocID="{D42A2297-D6FF-42ED-9282-09576C01104B}" presName="imgShp" presStyleLbl="fgImgPlace1" presStyleIdx="0" presStyleCnt="3" custLinFactNeighborX="-5179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i Ux outline"/>
        </a:ext>
      </dgm:extLst>
    </dgm:pt>
    <dgm:pt modelId="{35886445-1F15-41C8-985D-598999E81E9C}" type="pres">
      <dgm:prSet presAssocID="{D42A2297-D6FF-42ED-9282-09576C01104B}" presName="txShp" presStyleLbl="node1" presStyleIdx="0" presStyleCnt="3">
        <dgm:presLayoutVars>
          <dgm:bulletEnabled val="1"/>
        </dgm:presLayoutVars>
      </dgm:prSet>
      <dgm:spPr/>
    </dgm:pt>
    <dgm:pt modelId="{A913A4DC-FECC-419A-93D7-DC5C964FC97E}" type="pres">
      <dgm:prSet presAssocID="{8D23B066-6FF4-4F96-A1B1-D790E3EFF486}" presName="spacing" presStyleCnt="0"/>
      <dgm:spPr/>
    </dgm:pt>
    <dgm:pt modelId="{9CACFD02-DEBA-4948-A3E2-031573339A5A}" type="pres">
      <dgm:prSet presAssocID="{614BF79A-F0AB-496D-9BD4-114047BEFE1A}" presName="composite" presStyleCnt="0"/>
      <dgm:spPr/>
    </dgm:pt>
    <dgm:pt modelId="{8031A55F-E552-461E-8EBC-FB365DDA2473}" type="pres">
      <dgm:prSet presAssocID="{614BF79A-F0AB-496D-9BD4-114047BEFE1A}" presName="imgShp" presStyleLbl="fgImgPlace1" presStyleIdx="1" presStyleCnt="3" custLinFactNeighborX="-51797"/>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arget Audience with solid fill"/>
        </a:ext>
      </dgm:extLst>
    </dgm:pt>
    <dgm:pt modelId="{5F563621-9978-4DC1-8DD7-B0CB19F39FB9}" type="pres">
      <dgm:prSet presAssocID="{614BF79A-F0AB-496D-9BD4-114047BEFE1A}" presName="txShp" presStyleLbl="node1" presStyleIdx="1" presStyleCnt="3">
        <dgm:presLayoutVars>
          <dgm:bulletEnabled val="1"/>
        </dgm:presLayoutVars>
      </dgm:prSet>
      <dgm:spPr/>
    </dgm:pt>
    <dgm:pt modelId="{D7F4B0DB-D853-4E10-B076-6A34CBD1BEC1}" type="pres">
      <dgm:prSet presAssocID="{CB20EA92-66A8-4F59-9D97-FE08E899031B}" presName="spacing" presStyleCnt="0"/>
      <dgm:spPr/>
    </dgm:pt>
    <dgm:pt modelId="{4C87337B-B015-4750-837D-559B3627CF6F}" type="pres">
      <dgm:prSet presAssocID="{68FEA380-7221-475B-ABC0-653FE3EBCA8B}" presName="composite" presStyleCnt="0"/>
      <dgm:spPr/>
    </dgm:pt>
    <dgm:pt modelId="{A4E7A5DE-FB96-4411-9C20-2242B04E08A2}" type="pres">
      <dgm:prSet presAssocID="{68FEA380-7221-475B-ABC0-653FE3EBCA8B}" presName="imgShp" presStyleLbl="fgImgPlace1" presStyleIdx="2" presStyleCnt="3" custLinFactNeighborX="-5179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arget with solid fill"/>
        </a:ext>
      </dgm:extLst>
    </dgm:pt>
    <dgm:pt modelId="{FEB58CCF-7859-4464-8C62-043AD36FC2AD}" type="pres">
      <dgm:prSet presAssocID="{68FEA380-7221-475B-ABC0-653FE3EBCA8B}" presName="txShp" presStyleLbl="node1" presStyleIdx="2" presStyleCnt="3">
        <dgm:presLayoutVars>
          <dgm:bulletEnabled val="1"/>
        </dgm:presLayoutVars>
      </dgm:prSet>
      <dgm:spPr/>
    </dgm:pt>
  </dgm:ptLst>
  <dgm:cxnLst>
    <dgm:cxn modelId="{3CCECE13-2AF6-43C1-BE74-92000F8CF155}" type="presOf" srcId="{B2863515-F110-43DA-A0F1-C1A85A68D814}" destId="{4EAAEE7A-DB2C-4C22-9870-AB7422386972}" srcOrd="0" destOrd="0" presId="urn:microsoft.com/office/officeart/2005/8/layout/vList3"/>
    <dgm:cxn modelId="{57DCDE21-30A4-437D-81E8-97F7F11D2711}" srcId="{B2863515-F110-43DA-A0F1-C1A85A68D814}" destId="{D42A2297-D6FF-42ED-9282-09576C01104B}" srcOrd="0" destOrd="0" parTransId="{EB7C2939-A9E4-41C2-A0EC-0C16510C34AA}" sibTransId="{8D23B066-6FF4-4F96-A1B1-D790E3EFF486}"/>
    <dgm:cxn modelId="{AEFBCD2E-5395-452A-AD14-16C96E6E0F24}" srcId="{B2863515-F110-43DA-A0F1-C1A85A68D814}" destId="{68FEA380-7221-475B-ABC0-653FE3EBCA8B}" srcOrd="2" destOrd="0" parTransId="{13D24211-DFFF-44A8-8C25-3AA7E5B1375A}" sibTransId="{641C0EFD-16DA-405F-9458-B3C14167EA6F}"/>
    <dgm:cxn modelId="{06D44B61-BE00-4FF4-8B1A-7012E02C34E1}" type="presOf" srcId="{614BF79A-F0AB-496D-9BD4-114047BEFE1A}" destId="{5F563621-9978-4DC1-8DD7-B0CB19F39FB9}" srcOrd="0" destOrd="0" presId="urn:microsoft.com/office/officeart/2005/8/layout/vList3"/>
    <dgm:cxn modelId="{953F7D8E-908C-4FB3-8314-D1BEAF63690D}" srcId="{B2863515-F110-43DA-A0F1-C1A85A68D814}" destId="{614BF79A-F0AB-496D-9BD4-114047BEFE1A}" srcOrd="1" destOrd="0" parTransId="{ED33060D-455C-4EA8-AE22-77A0BFD830FD}" sibTransId="{CB20EA92-66A8-4F59-9D97-FE08E899031B}"/>
    <dgm:cxn modelId="{572FBED6-44FA-420D-8667-47E2900B51D9}" type="presOf" srcId="{68FEA380-7221-475B-ABC0-653FE3EBCA8B}" destId="{FEB58CCF-7859-4464-8C62-043AD36FC2AD}" srcOrd="0" destOrd="0" presId="urn:microsoft.com/office/officeart/2005/8/layout/vList3"/>
    <dgm:cxn modelId="{966D99DC-1C45-4E5C-9E17-63D8E87EFEE1}" type="presOf" srcId="{D42A2297-D6FF-42ED-9282-09576C01104B}" destId="{35886445-1F15-41C8-985D-598999E81E9C}" srcOrd="0" destOrd="0" presId="urn:microsoft.com/office/officeart/2005/8/layout/vList3"/>
    <dgm:cxn modelId="{06D98527-33A4-459F-B1C9-B075D213F8E2}" type="presParOf" srcId="{4EAAEE7A-DB2C-4C22-9870-AB7422386972}" destId="{7213A0DA-79B9-4C3F-9291-E450AC1A6BEA}" srcOrd="0" destOrd="0" presId="urn:microsoft.com/office/officeart/2005/8/layout/vList3"/>
    <dgm:cxn modelId="{721A53B2-247A-492C-B638-AB02E3087FF4}" type="presParOf" srcId="{7213A0DA-79B9-4C3F-9291-E450AC1A6BEA}" destId="{06073008-171C-49EF-9475-62E9E8CE1E9A}" srcOrd="0" destOrd="0" presId="urn:microsoft.com/office/officeart/2005/8/layout/vList3"/>
    <dgm:cxn modelId="{42F31732-3046-4BCD-9CC3-00D400534269}" type="presParOf" srcId="{7213A0DA-79B9-4C3F-9291-E450AC1A6BEA}" destId="{35886445-1F15-41C8-985D-598999E81E9C}" srcOrd="1" destOrd="0" presId="urn:microsoft.com/office/officeart/2005/8/layout/vList3"/>
    <dgm:cxn modelId="{59FF754C-5DD2-4307-A994-E534F0871CE8}" type="presParOf" srcId="{4EAAEE7A-DB2C-4C22-9870-AB7422386972}" destId="{A913A4DC-FECC-419A-93D7-DC5C964FC97E}" srcOrd="1" destOrd="0" presId="urn:microsoft.com/office/officeart/2005/8/layout/vList3"/>
    <dgm:cxn modelId="{6FCAF4DF-CE9D-4621-B384-6EBA2F5642C8}" type="presParOf" srcId="{4EAAEE7A-DB2C-4C22-9870-AB7422386972}" destId="{9CACFD02-DEBA-4948-A3E2-031573339A5A}" srcOrd="2" destOrd="0" presId="urn:microsoft.com/office/officeart/2005/8/layout/vList3"/>
    <dgm:cxn modelId="{961B19E3-B404-4694-9400-3C0A616A7031}" type="presParOf" srcId="{9CACFD02-DEBA-4948-A3E2-031573339A5A}" destId="{8031A55F-E552-461E-8EBC-FB365DDA2473}" srcOrd="0" destOrd="0" presId="urn:microsoft.com/office/officeart/2005/8/layout/vList3"/>
    <dgm:cxn modelId="{E28E55AE-A295-4CCF-8EC9-E9FD73EF925F}" type="presParOf" srcId="{9CACFD02-DEBA-4948-A3E2-031573339A5A}" destId="{5F563621-9978-4DC1-8DD7-B0CB19F39FB9}" srcOrd="1" destOrd="0" presId="urn:microsoft.com/office/officeart/2005/8/layout/vList3"/>
    <dgm:cxn modelId="{41265CC0-5B01-4763-A609-62DF9E0330EE}" type="presParOf" srcId="{4EAAEE7A-DB2C-4C22-9870-AB7422386972}" destId="{D7F4B0DB-D853-4E10-B076-6A34CBD1BEC1}" srcOrd="3" destOrd="0" presId="urn:microsoft.com/office/officeart/2005/8/layout/vList3"/>
    <dgm:cxn modelId="{EF41D57C-E24F-466F-9A2E-42723436A14E}" type="presParOf" srcId="{4EAAEE7A-DB2C-4C22-9870-AB7422386972}" destId="{4C87337B-B015-4750-837D-559B3627CF6F}" srcOrd="4" destOrd="0" presId="urn:microsoft.com/office/officeart/2005/8/layout/vList3"/>
    <dgm:cxn modelId="{69904AE9-EBED-439C-A54B-E17DAAA1E591}" type="presParOf" srcId="{4C87337B-B015-4750-837D-559B3627CF6F}" destId="{A4E7A5DE-FB96-4411-9C20-2242B04E08A2}" srcOrd="0" destOrd="0" presId="urn:microsoft.com/office/officeart/2005/8/layout/vList3"/>
    <dgm:cxn modelId="{2B0EB295-D773-4173-98A5-775F2A8F24F8}" type="presParOf" srcId="{4C87337B-B015-4750-837D-559B3627CF6F}" destId="{FEB58CCF-7859-4464-8C62-043AD36FC2A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B10393-40C9-4535-923E-E3150481FC0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C4F58BB-FA70-4803-9198-55B5CE541BE3}">
      <dgm:prSet phldrT="[Tex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White-hat hackers</a:t>
          </a:r>
        </a:p>
      </dgm:t>
    </dgm:pt>
    <dgm:pt modelId="{D2BF764E-2B41-4565-B8FD-D68F534A8C21}" type="parTrans" cxnId="{83FB0175-FA7A-4242-9CBE-9159281DC23A}">
      <dgm:prSet/>
      <dgm:spPr/>
      <dgm:t>
        <a:bodyPr/>
        <a:lstStyle/>
        <a:p>
          <a:endParaRPr lang="en-US" sz="2200"/>
        </a:p>
      </dgm:t>
    </dgm:pt>
    <dgm:pt modelId="{BD1441AA-6009-450F-B4F7-AE651B9190C4}" type="sibTrans" cxnId="{83FB0175-FA7A-4242-9CBE-9159281DC23A}">
      <dgm:prSet/>
      <dgm:spPr/>
      <dgm:t>
        <a:bodyPr/>
        <a:lstStyle/>
        <a:p>
          <a:endParaRPr lang="en-US" sz="2200"/>
        </a:p>
      </dgm:t>
    </dgm:pt>
    <dgm:pt modelId="{2FCCEA9C-A40E-45CE-AE30-DD08866A8C22}">
      <dgm:prSet phldrT="[Tex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Black-hat hackers</a:t>
          </a:r>
        </a:p>
      </dgm:t>
    </dgm:pt>
    <dgm:pt modelId="{B8435FCB-EF19-4766-AA1F-CC97A5FDC72F}" type="parTrans" cxnId="{FFA11B15-A2DC-4B6A-AC0D-2AE6866AEB42}">
      <dgm:prSet/>
      <dgm:spPr/>
      <dgm:t>
        <a:bodyPr/>
        <a:lstStyle/>
        <a:p>
          <a:endParaRPr lang="en-US" sz="2200"/>
        </a:p>
      </dgm:t>
    </dgm:pt>
    <dgm:pt modelId="{D35E5299-68FC-4B6D-B111-69F93B5A3015}" type="sibTrans" cxnId="{FFA11B15-A2DC-4B6A-AC0D-2AE6866AEB42}">
      <dgm:prSet/>
      <dgm:spPr/>
      <dgm:t>
        <a:bodyPr/>
        <a:lstStyle/>
        <a:p>
          <a:endParaRPr lang="en-US" sz="2200"/>
        </a:p>
      </dgm:t>
    </dgm:pt>
    <dgm:pt modelId="{B786F12E-26D9-479D-9C09-9F8E00EF9668}">
      <dgm:prSet phldrT="[Tex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Gray-hat hackers</a:t>
          </a:r>
        </a:p>
      </dgm:t>
    </dgm:pt>
    <dgm:pt modelId="{C6908320-815F-4DBB-BACA-7C88A642E792}" type="parTrans" cxnId="{CD1FC9C1-CC5B-4F9B-B951-9B9636B91FD6}">
      <dgm:prSet/>
      <dgm:spPr/>
      <dgm:t>
        <a:bodyPr/>
        <a:lstStyle/>
        <a:p>
          <a:endParaRPr lang="en-US" sz="2200"/>
        </a:p>
      </dgm:t>
    </dgm:pt>
    <dgm:pt modelId="{DFDDDE97-C0F9-4384-81B2-2DC45EC44A93}" type="sibTrans" cxnId="{CD1FC9C1-CC5B-4F9B-B951-9B9636B91FD6}">
      <dgm:prSet/>
      <dgm:spPr/>
      <dgm:t>
        <a:bodyPr/>
        <a:lstStyle/>
        <a:p>
          <a:endParaRPr lang="en-US" sz="2200"/>
        </a:p>
      </dgm:t>
    </dgm:pt>
    <dgm:pt modelId="{9C5B9BEC-B890-4953-ACFF-B9D91119FFE0}" type="pres">
      <dgm:prSet presAssocID="{ECB10393-40C9-4535-923E-E3150481FC06}" presName="linear" presStyleCnt="0">
        <dgm:presLayoutVars>
          <dgm:dir/>
          <dgm:animLvl val="lvl"/>
          <dgm:resizeHandles val="exact"/>
        </dgm:presLayoutVars>
      </dgm:prSet>
      <dgm:spPr/>
    </dgm:pt>
    <dgm:pt modelId="{4E3D5245-7859-4D9F-BCB3-8603662BDEF0}" type="pres">
      <dgm:prSet presAssocID="{2C4F58BB-FA70-4803-9198-55B5CE541BE3}" presName="parentLin" presStyleCnt="0"/>
      <dgm:spPr/>
    </dgm:pt>
    <dgm:pt modelId="{82E272F5-ACCB-4A61-86BD-DC3670DFAC93}" type="pres">
      <dgm:prSet presAssocID="{2C4F58BB-FA70-4803-9198-55B5CE541BE3}" presName="parentLeftMargin" presStyleLbl="node1" presStyleIdx="0" presStyleCnt="3"/>
      <dgm:spPr/>
    </dgm:pt>
    <dgm:pt modelId="{DF890E79-11F5-4ACF-9C62-4079A2CA2D73}" type="pres">
      <dgm:prSet presAssocID="{2C4F58BB-FA70-4803-9198-55B5CE541BE3}" presName="parentText" presStyleLbl="node1" presStyleIdx="0" presStyleCnt="3">
        <dgm:presLayoutVars>
          <dgm:chMax val="0"/>
          <dgm:bulletEnabled val="1"/>
        </dgm:presLayoutVars>
      </dgm:prSet>
      <dgm:spPr/>
    </dgm:pt>
    <dgm:pt modelId="{7C770126-F9EE-4C64-8B3C-9DC07F9E6967}" type="pres">
      <dgm:prSet presAssocID="{2C4F58BB-FA70-4803-9198-55B5CE541BE3}" presName="negativeSpace" presStyleCnt="0"/>
      <dgm:spPr/>
    </dgm:pt>
    <dgm:pt modelId="{A86C5AA0-1B02-4444-AA89-284F85086A94}" type="pres">
      <dgm:prSet presAssocID="{2C4F58BB-FA70-4803-9198-55B5CE541BE3}" presName="childText" presStyleLbl="conFgAcc1" presStyleIdx="0" presStyleCnt="3">
        <dgm:presLayoutVars>
          <dgm:bulletEnabled val="1"/>
        </dgm:presLayoutVars>
      </dgm:prSet>
      <dgm:spPr>
        <a:ln>
          <a:noFill/>
        </a:ln>
      </dgm:spPr>
    </dgm:pt>
    <dgm:pt modelId="{8694D22E-9D92-4BAA-AE01-17752BD2D9E2}" type="pres">
      <dgm:prSet presAssocID="{BD1441AA-6009-450F-B4F7-AE651B9190C4}" presName="spaceBetweenRectangles" presStyleCnt="0"/>
      <dgm:spPr/>
    </dgm:pt>
    <dgm:pt modelId="{D34635EC-87F1-4246-94E3-4BD3B9BAC3E1}" type="pres">
      <dgm:prSet presAssocID="{2FCCEA9C-A40E-45CE-AE30-DD08866A8C22}" presName="parentLin" presStyleCnt="0"/>
      <dgm:spPr/>
    </dgm:pt>
    <dgm:pt modelId="{90F0B321-613A-486C-A050-EE5D4A561D9C}" type="pres">
      <dgm:prSet presAssocID="{2FCCEA9C-A40E-45CE-AE30-DD08866A8C22}" presName="parentLeftMargin" presStyleLbl="node1" presStyleIdx="0" presStyleCnt="3"/>
      <dgm:spPr/>
    </dgm:pt>
    <dgm:pt modelId="{41FE0622-AA41-432F-A7FF-726A5AFE2323}" type="pres">
      <dgm:prSet presAssocID="{2FCCEA9C-A40E-45CE-AE30-DD08866A8C22}" presName="parentText" presStyleLbl="node1" presStyleIdx="1" presStyleCnt="3">
        <dgm:presLayoutVars>
          <dgm:chMax val="0"/>
          <dgm:bulletEnabled val="1"/>
        </dgm:presLayoutVars>
      </dgm:prSet>
      <dgm:spPr/>
    </dgm:pt>
    <dgm:pt modelId="{AF4B9F9C-BA04-459A-9B67-50FDBE4A4367}" type="pres">
      <dgm:prSet presAssocID="{2FCCEA9C-A40E-45CE-AE30-DD08866A8C22}" presName="negativeSpace" presStyleCnt="0"/>
      <dgm:spPr/>
    </dgm:pt>
    <dgm:pt modelId="{048CC6F8-2B72-482F-8842-B9BF76EE09A6}" type="pres">
      <dgm:prSet presAssocID="{2FCCEA9C-A40E-45CE-AE30-DD08866A8C22}" presName="childText" presStyleLbl="conFgAcc1" presStyleIdx="1" presStyleCnt="3">
        <dgm:presLayoutVars>
          <dgm:bulletEnabled val="1"/>
        </dgm:presLayoutVars>
      </dgm:prSet>
      <dgm:spPr>
        <a:ln>
          <a:noFill/>
        </a:ln>
      </dgm:spPr>
    </dgm:pt>
    <dgm:pt modelId="{B7F15C15-D401-4270-B377-605998F267D9}" type="pres">
      <dgm:prSet presAssocID="{D35E5299-68FC-4B6D-B111-69F93B5A3015}" presName="spaceBetweenRectangles" presStyleCnt="0"/>
      <dgm:spPr/>
    </dgm:pt>
    <dgm:pt modelId="{D181DA05-10A3-4F52-82EB-2C1460D5DC86}" type="pres">
      <dgm:prSet presAssocID="{B786F12E-26D9-479D-9C09-9F8E00EF9668}" presName="parentLin" presStyleCnt="0"/>
      <dgm:spPr/>
    </dgm:pt>
    <dgm:pt modelId="{A0A5FA0F-3FF4-4798-A07E-71BE4FDF629C}" type="pres">
      <dgm:prSet presAssocID="{B786F12E-26D9-479D-9C09-9F8E00EF9668}" presName="parentLeftMargin" presStyleLbl="node1" presStyleIdx="1" presStyleCnt="3"/>
      <dgm:spPr/>
    </dgm:pt>
    <dgm:pt modelId="{8047A25D-747C-45C3-8989-0D54E21A27EA}" type="pres">
      <dgm:prSet presAssocID="{B786F12E-26D9-479D-9C09-9F8E00EF9668}" presName="parentText" presStyleLbl="node1" presStyleIdx="2" presStyleCnt="3">
        <dgm:presLayoutVars>
          <dgm:chMax val="0"/>
          <dgm:bulletEnabled val="1"/>
        </dgm:presLayoutVars>
      </dgm:prSet>
      <dgm:spPr/>
    </dgm:pt>
    <dgm:pt modelId="{808561FB-5043-44E3-AACF-0938041DFAD4}" type="pres">
      <dgm:prSet presAssocID="{B786F12E-26D9-479D-9C09-9F8E00EF9668}" presName="negativeSpace" presStyleCnt="0"/>
      <dgm:spPr/>
    </dgm:pt>
    <dgm:pt modelId="{FDABF19F-3367-4490-91DB-5DEC2358876B}" type="pres">
      <dgm:prSet presAssocID="{B786F12E-26D9-479D-9C09-9F8E00EF9668}" presName="childText" presStyleLbl="conFgAcc1" presStyleIdx="2" presStyleCnt="3">
        <dgm:presLayoutVars>
          <dgm:bulletEnabled val="1"/>
        </dgm:presLayoutVars>
      </dgm:prSet>
      <dgm:spPr>
        <a:ln>
          <a:noFill/>
        </a:ln>
      </dgm:spPr>
    </dgm:pt>
  </dgm:ptLst>
  <dgm:cxnLst>
    <dgm:cxn modelId="{FFA11B15-A2DC-4B6A-AC0D-2AE6866AEB42}" srcId="{ECB10393-40C9-4535-923E-E3150481FC06}" destId="{2FCCEA9C-A40E-45CE-AE30-DD08866A8C22}" srcOrd="1" destOrd="0" parTransId="{B8435FCB-EF19-4766-AA1F-CC97A5FDC72F}" sibTransId="{D35E5299-68FC-4B6D-B111-69F93B5A3015}"/>
    <dgm:cxn modelId="{1C517471-428A-402E-BDA0-31E0F14013FF}" type="presOf" srcId="{2C4F58BB-FA70-4803-9198-55B5CE541BE3}" destId="{DF890E79-11F5-4ACF-9C62-4079A2CA2D73}" srcOrd="1" destOrd="0" presId="urn:microsoft.com/office/officeart/2005/8/layout/list1"/>
    <dgm:cxn modelId="{83FB0175-FA7A-4242-9CBE-9159281DC23A}" srcId="{ECB10393-40C9-4535-923E-E3150481FC06}" destId="{2C4F58BB-FA70-4803-9198-55B5CE541BE3}" srcOrd="0" destOrd="0" parTransId="{D2BF764E-2B41-4565-B8FD-D68F534A8C21}" sibTransId="{BD1441AA-6009-450F-B4F7-AE651B9190C4}"/>
    <dgm:cxn modelId="{A5095A76-6B40-4CD3-8D36-9F129677C782}" type="presOf" srcId="{2C4F58BB-FA70-4803-9198-55B5CE541BE3}" destId="{82E272F5-ACCB-4A61-86BD-DC3670DFAC93}" srcOrd="0" destOrd="0" presId="urn:microsoft.com/office/officeart/2005/8/layout/list1"/>
    <dgm:cxn modelId="{7824C978-DFB2-48D9-A096-A4CB5D17E540}" type="presOf" srcId="{ECB10393-40C9-4535-923E-E3150481FC06}" destId="{9C5B9BEC-B890-4953-ACFF-B9D91119FFE0}" srcOrd="0" destOrd="0" presId="urn:microsoft.com/office/officeart/2005/8/layout/list1"/>
    <dgm:cxn modelId="{9078E97F-3736-4B18-9643-35D742DBD877}" type="presOf" srcId="{2FCCEA9C-A40E-45CE-AE30-DD08866A8C22}" destId="{90F0B321-613A-486C-A050-EE5D4A561D9C}" srcOrd="0" destOrd="0" presId="urn:microsoft.com/office/officeart/2005/8/layout/list1"/>
    <dgm:cxn modelId="{4017D582-E877-44FD-ADA5-CC9569BD553C}" type="presOf" srcId="{B786F12E-26D9-479D-9C09-9F8E00EF9668}" destId="{8047A25D-747C-45C3-8989-0D54E21A27EA}" srcOrd="1" destOrd="0" presId="urn:microsoft.com/office/officeart/2005/8/layout/list1"/>
    <dgm:cxn modelId="{8355D794-8C5F-42BA-963B-8471C075BBB7}" type="presOf" srcId="{B786F12E-26D9-479D-9C09-9F8E00EF9668}" destId="{A0A5FA0F-3FF4-4798-A07E-71BE4FDF629C}" srcOrd="0" destOrd="0" presId="urn:microsoft.com/office/officeart/2005/8/layout/list1"/>
    <dgm:cxn modelId="{C2D4A3BF-F4C0-471A-A04C-73A7643214D9}" type="presOf" srcId="{2FCCEA9C-A40E-45CE-AE30-DD08866A8C22}" destId="{41FE0622-AA41-432F-A7FF-726A5AFE2323}" srcOrd="1" destOrd="0" presId="urn:microsoft.com/office/officeart/2005/8/layout/list1"/>
    <dgm:cxn modelId="{CD1FC9C1-CC5B-4F9B-B951-9B9636B91FD6}" srcId="{ECB10393-40C9-4535-923E-E3150481FC06}" destId="{B786F12E-26D9-479D-9C09-9F8E00EF9668}" srcOrd="2" destOrd="0" parTransId="{C6908320-815F-4DBB-BACA-7C88A642E792}" sibTransId="{DFDDDE97-C0F9-4384-81B2-2DC45EC44A93}"/>
    <dgm:cxn modelId="{360488E3-EDA0-45CD-BB11-EAB8A2B5ECE7}" type="presParOf" srcId="{9C5B9BEC-B890-4953-ACFF-B9D91119FFE0}" destId="{4E3D5245-7859-4D9F-BCB3-8603662BDEF0}" srcOrd="0" destOrd="0" presId="urn:microsoft.com/office/officeart/2005/8/layout/list1"/>
    <dgm:cxn modelId="{B662A4AA-EE17-4C1D-AD1D-B1E7EDC75484}" type="presParOf" srcId="{4E3D5245-7859-4D9F-BCB3-8603662BDEF0}" destId="{82E272F5-ACCB-4A61-86BD-DC3670DFAC93}" srcOrd="0" destOrd="0" presId="urn:microsoft.com/office/officeart/2005/8/layout/list1"/>
    <dgm:cxn modelId="{2D4588F9-49DA-4E41-9501-8249D45E412D}" type="presParOf" srcId="{4E3D5245-7859-4D9F-BCB3-8603662BDEF0}" destId="{DF890E79-11F5-4ACF-9C62-4079A2CA2D73}" srcOrd="1" destOrd="0" presId="urn:microsoft.com/office/officeart/2005/8/layout/list1"/>
    <dgm:cxn modelId="{FC992E7F-6137-4484-A824-CE50ABA6DC63}" type="presParOf" srcId="{9C5B9BEC-B890-4953-ACFF-B9D91119FFE0}" destId="{7C770126-F9EE-4C64-8B3C-9DC07F9E6967}" srcOrd="1" destOrd="0" presId="urn:microsoft.com/office/officeart/2005/8/layout/list1"/>
    <dgm:cxn modelId="{E9126F1B-0360-4E49-B07C-3993301193EF}" type="presParOf" srcId="{9C5B9BEC-B890-4953-ACFF-B9D91119FFE0}" destId="{A86C5AA0-1B02-4444-AA89-284F85086A94}" srcOrd="2" destOrd="0" presId="urn:microsoft.com/office/officeart/2005/8/layout/list1"/>
    <dgm:cxn modelId="{3D0261F0-AC3D-432B-9530-D5ACD8FCBEBD}" type="presParOf" srcId="{9C5B9BEC-B890-4953-ACFF-B9D91119FFE0}" destId="{8694D22E-9D92-4BAA-AE01-17752BD2D9E2}" srcOrd="3" destOrd="0" presId="urn:microsoft.com/office/officeart/2005/8/layout/list1"/>
    <dgm:cxn modelId="{3D95DCF3-D3E7-4B07-8CD1-15720771D948}" type="presParOf" srcId="{9C5B9BEC-B890-4953-ACFF-B9D91119FFE0}" destId="{D34635EC-87F1-4246-94E3-4BD3B9BAC3E1}" srcOrd="4" destOrd="0" presId="urn:microsoft.com/office/officeart/2005/8/layout/list1"/>
    <dgm:cxn modelId="{0E8EC877-6732-499E-8AD2-3187C3206F38}" type="presParOf" srcId="{D34635EC-87F1-4246-94E3-4BD3B9BAC3E1}" destId="{90F0B321-613A-486C-A050-EE5D4A561D9C}" srcOrd="0" destOrd="0" presId="urn:microsoft.com/office/officeart/2005/8/layout/list1"/>
    <dgm:cxn modelId="{193D012C-02CB-4351-A4A2-CF151C896B55}" type="presParOf" srcId="{D34635EC-87F1-4246-94E3-4BD3B9BAC3E1}" destId="{41FE0622-AA41-432F-A7FF-726A5AFE2323}" srcOrd="1" destOrd="0" presId="urn:microsoft.com/office/officeart/2005/8/layout/list1"/>
    <dgm:cxn modelId="{5750731C-8D9B-4666-8109-3D25C2964DE8}" type="presParOf" srcId="{9C5B9BEC-B890-4953-ACFF-B9D91119FFE0}" destId="{AF4B9F9C-BA04-459A-9B67-50FDBE4A4367}" srcOrd="5" destOrd="0" presId="urn:microsoft.com/office/officeart/2005/8/layout/list1"/>
    <dgm:cxn modelId="{21192CEB-359A-4643-928A-46CC77B497A2}" type="presParOf" srcId="{9C5B9BEC-B890-4953-ACFF-B9D91119FFE0}" destId="{048CC6F8-2B72-482F-8842-B9BF76EE09A6}" srcOrd="6" destOrd="0" presId="urn:microsoft.com/office/officeart/2005/8/layout/list1"/>
    <dgm:cxn modelId="{CA717D9C-1BD8-469A-88A6-890DE85FC5F1}" type="presParOf" srcId="{9C5B9BEC-B890-4953-ACFF-B9D91119FFE0}" destId="{B7F15C15-D401-4270-B377-605998F267D9}" srcOrd="7" destOrd="0" presId="urn:microsoft.com/office/officeart/2005/8/layout/list1"/>
    <dgm:cxn modelId="{0C0C8300-F528-4234-9AF8-AB04C03839EB}" type="presParOf" srcId="{9C5B9BEC-B890-4953-ACFF-B9D91119FFE0}" destId="{D181DA05-10A3-4F52-82EB-2C1460D5DC86}" srcOrd="8" destOrd="0" presId="urn:microsoft.com/office/officeart/2005/8/layout/list1"/>
    <dgm:cxn modelId="{18197929-7CF5-4A11-A6C0-DCD997DA3A36}" type="presParOf" srcId="{D181DA05-10A3-4F52-82EB-2C1460D5DC86}" destId="{A0A5FA0F-3FF4-4798-A07E-71BE4FDF629C}" srcOrd="0" destOrd="0" presId="urn:microsoft.com/office/officeart/2005/8/layout/list1"/>
    <dgm:cxn modelId="{174F7442-ADE4-45A9-BCDC-D19E387FE159}" type="presParOf" srcId="{D181DA05-10A3-4F52-82EB-2C1460D5DC86}" destId="{8047A25D-747C-45C3-8989-0D54E21A27EA}" srcOrd="1" destOrd="0" presId="urn:microsoft.com/office/officeart/2005/8/layout/list1"/>
    <dgm:cxn modelId="{4F9E03F5-7DAE-4E85-B8BB-8EF75D3134BC}" type="presParOf" srcId="{9C5B9BEC-B890-4953-ACFF-B9D91119FFE0}" destId="{808561FB-5043-44E3-AACF-0938041DFAD4}" srcOrd="9" destOrd="0" presId="urn:microsoft.com/office/officeart/2005/8/layout/list1"/>
    <dgm:cxn modelId="{7F7FA49E-4905-4FA8-8465-F598859D5DAD}" type="presParOf" srcId="{9C5B9BEC-B890-4953-ACFF-B9D91119FFE0}" destId="{FDABF19F-3367-4490-91DB-5DEC2358876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8E8EC9-9D90-4067-8D9E-9581545C0830}"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68DFC6A-3001-4B07-8B56-C5D8B1B4B455}">
      <dgm:prSet custT="1"/>
      <dgm:spPr>
        <a:solidFill>
          <a:schemeClr val="accent3">
            <a:lumMod val="40000"/>
            <a:lumOff val="60000"/>
          </a:schemeClr>
        </a:solidFill>
      </dgm:spPr>
      <dgm:t>
        <a:bodyPr/>
        <a:lstStyle/>
        <a:p>
          <a:r>
            <a:rPr lang="en-US" sz="2400" dirty="0">
              <a:solidFill>
                <a:srgbClr val="3C4743"/>
              </a:solidFill>
              <a:latin typeface="Arial" panose="020B0604020202020204" pitchFamily="34" charset="0"/>
              <a:cs typeface="Arial" panose="020B0604020202020204" pitchFamily="34" charset="0"/>
            </a:rPr>
            <a:t>Make use of advanced technologies</a:t>
          </a:r>
        </a:p>
      </dgm:t>
    </dgm:pt>
    <dgm:pt modelId="{EADC791F-49AA-4684-9D37-CC912D1DE42E}" type="parTrans" cxnId="{417C2983-3FB7-42FD-8F52-53A91BC94039}">
      <dgm:prSet/>
      <dgm:spPr/>
      <dgm:t>
        <a:bodyPr/>
        <a:lstStyle/>
        <a:p>
          <a:endParaRPr lang="en-US"/>
        </a:p>
      </dgm:t>
    </dgm:pt>
    <dgm:pt modelId="{36B389C6-33A4-4717-98E0-1552FA07FD0F}" type="sibTrans" cxnId="{417C2983-3FB7-42FD-8F52-53A91BC94039}">
      <dgm:prSet/>
      <dgm:spPr/>
      <dgm:t>
        <a:bodyPr/>
        <a:lstStyle/>
        <a:p>
          <a:endParaRPr lang="en-US"/>
        </a:p>
      </dgm:t>
    </dgm:pt>
    <dgm:pt modelId="{E89C91EF-1C18-47DA-A650-2EAE08714849}">
      <dgm:prSet custT="1"/>
      <dgm:spPr>
        <a:solidFill>
          <a:schemeClr val="accent3">
            <a:lumMod val="40000"/>
            <a:lumOff val="60000"/>
          </a:schemeClr>
        </a:solidFill>
      </dgm:spPr>
      <dgm:t>
        <a:bodyPr/>
        <a:lstStyle/>
        <a:p>
          <a:r>
            <a:rPr lang="en-US" sz="2400" dirty="0">
              <a:solidFill>
                <a:srgbClr val="3C4743"/>
              </a:solidFill>
              <a:latin typeface="Arial" panose="020B0604020202020204" pitchFamily="34" charset="0"/>
              <a:cs typeface="Arial" panose="020B0604020202020204" pitchFamily="34" charset="0"/>
            </a:rPr>
            <a:t>Select specific targets</a:t>
          </a:r>
        </a:p>
      </dgm:t>
    </dgm:pt>
    <dgm:pt modelId="{55A91FB3-10F7-4951-88B9-97177BD652B5}" type="parTrans" cxnId="{8D4921CD-1EE2-48F9-BC84-9D9AC122CAF5}">
      <dgm:prSet/>
      <dgm:spPr/>
      <dgm:t>
        <a:bodyPr/>
        <a:lstStyle/>
        <a:p>
          <a:endParaRPr lang="en-US"/>
        </a:p>
      </dgm:t>
    </dgm:pt>
    <dgm:pt modelId="{BE9363E5-AAAC-4E45-A51B-246AAF2BA2D5}" type="sibTrans" cxnId="{8D4921CD-1EE2-48F9-BC84-9D9AC122CAF5}">
      <dgm:prSet/>
      <dgm:spPr/>
      <dgm:t>
        <a:bodyPr/>
        <a:lstStyle/>
        <a:p>
          <a:endParaRPr lang="en-US"/>
        </a:p>
      </dgm:t>
    </dgm:pt>
    <dgm:pt modelId="{A68AEFCF-E5AE-4C5B-8D37-DDF098B6B020}">
      <dgm:prSet custT="1"/>
      <dgm:spPr>
        <a:solidFill>
          <a:schemeClr val="accent3">
            <a:lumMod val="40000"/>
            <a:lumOff val="60000"/>
          </a:schemeClr>
        </a:solidFill>
      </dgm:spPr>
      <dgm:t>
        <a:bodyPr/>
        <a:lstStyle/>
        <a:p>
          <a:r>
            <a:rPr lang="en-US" sz="2400" dirty="0">
              <a:solidFill>
                <a:srgbClr val="3C4743"/>
              </a:solidFill>
              <a:latin typeface="Arial" panose="020B0604020202020204" pitchFamily="34" charset="0"/>
              <a:cs typeface="Arial" panose="020B0604020202020204" pitchFamily="34" charset="0"/>
            </a:rPr>
            <a:t>Remain focused on targets until victory is achieved</a:t>
          </a:r>
        </a:p>
      </dgm:t>
    </dgm:pt>
    <dgm:pt modelId="{15E48FD7-2234-4D6F-B09A-A342C412F395}" type="parTrans" cxnId="{A60ED426-63C3-4C6C-A876-3FBC9DE628FD}">
      <dgm:prSet/>
      <dgm:spPr/>
      <dgm:t>
        <a:bodyPr/>
        <a:lstStyle/>
        <a:p>
          <a:endParaRPr lang="en-US"/>
        </a:p>
      </dgm:t>
    </dgm:pt>
    <dgm:pt modelId="{A1FCD553-F310-4009-9EE6-0EADD1587AFE}" type="sibTrans" cxnId="{A60ED426-63C3-4C6C-A876-3FBC9DE628FD}">
      <dgm:prSet/>
      <dgm:spPr/>
      <dgm:t>
        <a:bodyPr/>
        <a:lstStyle/>
        <a:p>
          <a:endParaRPr lang="en-US"/>
        </a:p>
      </dgm:t>
    </dgm:pt>
    <dgm:pt modelId="{791D4FBF-56E7-4A32-86C5-46FF984FDDA2}" type="pres">
      <dgm:prSet presAssocID="{EA8E8EC9-9D90-4067-8D9E-9581545C0830}" presName="CompostProcess" presStyleCnt="0">
        <dgm:presLayoutVars>
          <dgm:dir/>
          <dgm:resizeHandles val="exact"/>
        </dgm:presLayoutVars>
      </dgm:prSet>
      <dgm:spPr/>
    </dgm:pt>
    <dgm:pt modelId="{0F4D9F0C-BA04-4F2B-A335-F85303A1BEE1}" type="pres">
      <dgm:prSet presAssocID="{EA8E8EC9-9D90-4067-8D9E-9581545C0830}" presName="arrow" presStyleLbl="bgShp" presStyleIdx="0" presStyleCnt="1"/>
      <dgm:spPr>
        <a:solidFill>
          <a:schemeClr val="bg2">
            <a:lumMod val="95000"/>
          </a:schemeClr>
        </a:solidFill>
      </dgm:spPr>
    </dgm:pt>
    <dgm:pt modelId="{CA8F5FAE-3E59-4D86-BA2D-03CB8346930F}" type="pres">
      <dgm:prSet presAssocID="{EA8E8EC9-9D90-4067-8D9E-9581545C0830}" presName="linearProcess" presStyleCnt="0"/>
      <dgm:spPr/>
    </dgm:pt>
    <dgm:pt modelId="{EFB21F27-3232-4C67-AD43-66BABC60852B}" type="pres">
      <dgm:prSet presAssocID="{168DFC6A-3001-4B07-8B56-C5D8B1B4B455}" presName="textNode" presStyleLbl="node1" presStyleIdx="0" presStyleCnt="3">
        <dgm:presLayoutVars>
          <dgm:bulletEnabled val="1"/>
        </dgm:presLayoutVars>
      </dgm:prSet>
      <dgm:spPr/>
    </dgm:pt>
    <dgm:pt modelId="{518FE8B4-F405-44B8-9BA9-EEBE6D4A8B5E}" type="pres">
      <dgm:prSet presAssocID="{36B389C6-33A4-4717-98E0-1552FA07FD0F}" presName="sibTrans" presStyleCnt="0"/>
      <dgm:spPr/>
    </dgm:pt>
    <dgm:pt modelId="{A0968BEE-1590-48AB-86C1-F60B49632037}" type="pres">
      <dgm:prSet presAssocID="{E89C91EF-1C18-47DA-A650-2EAE08714849}" presName="textNode" presStyleLbl="node1" presStyleIdx="1" presStyleCnt="3">
        <dgm:presLayoutVars>
          <dgm:bulletEnabled val="1"/>
        </dgm:presLayoutVars>
      </dgm:prSet>
      <dgm:spPr/>
    </dgm:pt>
    <dgm:pt modelId="{9E34C7B2-BDED-44C2-83ED-B2BC91F6E764}" type="pres">
      <dgm:prSet presAssocID="{BE9363E5-AAAC-4E45-A51B-246AAF2BA2D5}" presName="sibTrans" presStyleCnt="0"/>
      <dgm:spPr/>
    </dgm:pt>
    <dgm:pt modelId="{68FE943E-FD47-4C97-A0A1-40CBB73B9A35}" type="pres">
      <dgm:prSet presAssocID="{A68AEFCF-E5AE-4C5B-8D37-DDF098B6B020}" presName="textNode" presStyleLbl="node1" presStyleIdx="2" presStyleCnt="3">
        <dgm:presLayoutVars>
          <dgm:bulletEnabled val="1"/>
        </dgm:presLayoutVars>
      </dgm:prSet>
      <dgm:spPr/>
    </dgm:pt>
  </dgm:ptLst>
  <dgm:cxnLst>
    <dgm:cxn modelId="{A60ED426-63C3-4C6C-A876-3FBC9DE628FD}" srcId="{EA8E8EC9-9D90-4067-8D9E-9581545C0830}" destId="{A68AEFCF-E5AE-4C5B-8D37-DDF098B6B020}" srcOrd="2" destOrd="0" parTransId="{15E48FD7-2234-4D6F-B09A-A342C412F395}" sibTransId="{A1FCD553-F310-4009-9EE6-0EADD1587AFE}"/>
    <dgm:cxn modelId="{EF8A855E-3A54-4F37-A2B2-72D11C53AAB6}" type="presOf" srcId="{E89C91EF-1C18-47DA-A650-2EAE08714849}" destId="{A0968BEE-1590-48AB-86C1-F60B49632037}" srcOrd="0" destOrd="0" presId="urn:microsoft.com/office/officeart/2005/8/layout/hProcess9"/>
    <dgm:cxn modelId="{417C2983-3FB7-42FD-8F52-53A91BC94039}" srcId="{EA8E8EC9-9D90-4067-8D9E-9581545C0830}" destId="{168DFC6A-3001-4B07-8B56-C5D8B1B4B455}" srcOrd="0" destOrd="0" parTransId="{EADC791F-49AA-4684-9D37-CC912D1DE42E}" sibTransId="{36B389C6-33A4-4717-98E0-1552FA07FD0F}"/>
    <dgm:cxn modelId="{A28784AA-2CD4-4341-B635-79AEA1C17EC7}" type="presOf" srcId="{A68AEFCF-E5AE-4C5B-8D37-DDF098B6B020}" destId="{68FE943E-FD47-4C97-A0A1-40CBB73B9A35}" srcOrd="0" destOrd="0" presId="urn:microsoft.com/office/officeart/2005/8/layout/hProcess9"/>
    <dgm:cxn modelId="{138978BD-4456-4719-817C-8E30A96B890F}" type="presOf" srcId="{168DFC6A-3001-4B07-8B56-C5D8B1B4B455}" destId="{EFB21F27-3232-4C67-AD43-66BABC60852B}" srcOrd="0" destOrd="0" presId="urn:microsoft.com/office/officeart/2005/8/layout/hProcess9"/>
    <dgm:cxn modelId="{8D4921CD-1EE2-48F9-BC84-9D9AC122CAF5}" srcId="{EA8E8EC9-9D90-4067-8D9E-9581545C0830}" destId="{E89C91EF-1C18-47DA-A650-2EAE08714849}" srcOrd="1" destOrd="0" parTransId="{55A91FB3-10F7-4951-88B9-97177BD652B5}" sibTransId="{BE9363E5-AAAC-4E45-A51B-246AAF2BA2D5}"/>
    <dgm:cxn modelId="{7C6F22CE-6003-4F30-8E3D-DCBFEC449948}" type="presOf" srcId="{EA8E8EC9-9D90-4067-8D9E-9581545C0830}" destId="{791D4FBF-56E7-4A32-86C5-46FF984FDDA2}" srcOrd="0" destOrd="0" presId="urn:microsoft.com/office/officeart/2005/8/layout/hProcess9"/>
    <dgm:cxn modelId="{2F17C9DD-30A4-46F9-A5B1-D9BF27BD873E}" type="presParOf" srcId="{791D4FBF-56E7-4A32-86C5-46FF984FDDA2}" destId="{0F4D9F0C-BA04-4F2B-A335-F85303A1BEE1}" srcOrd="0" destOrd="0" presId="urn:microsoft.com/office/officeart/2005/8/layout/hProcess9"/>
    <dgm:cxn modelId="{3A797183-8606-49AB-A998-15C87B2D4ABE}" type="presParOf" srcId="{791D4FBF-56E7-4A32-86C5-46FF984FDDA2}" destId="{CA8F5FAE-3E59-4D86-BA2D-03CB8346930F}" srcOrd="1" destOrd="0" presId="urn:microsoft.com/office/officeart/2005/8/layout/hProcess9"/>
    <dgm:cxn modelId="{AF952838-BE5E-46E5-A5F8-1E9EB0232173}" type="presParOf" srcId="{CA8F5FAE-3E59-4D86-BA2D-03CB8346930F}" destId="{EFB21F27-3232-4C67-AD43-66BABC60852B}" srcOrd="0" destOrd="0" presId="urn:microsoft.com/office/officeart/2005/8/layout/hProcess9"/>
    <dgm:cxn modelId="{8FC7D0BC-9E5B-4941-B579-E3AE354D2A17}" type="presParOf" srcId="{CA8F5FAE-3E59-4D86-BA2D-03CB8346930F}" destId="{518FE8B4-F405-44B8-9BA9-EEBE6D4A8B5E}" srcOrd="1" destOrd="0" presId="urn:microsoft.com/office/officeart/2005/8/layout/hProcess9"/>
    <dgm:cxn modelId="{2BE1936A-2432-4E01-896A-EC3032720217}" type="presParOf" srcId="{CA8F5FAE-3E59-4D86-BA2D-03CB8346930F}" destId="{A0968BEE-1590-48AB-86C1-F60B49632037}" srcOrd="2" destOrd="0" presId="urn:microsoft.com/office/officeart/2005/8/layout/hProcess9"/>
    <dgm:cxn modelId="{A508355B-C13E-4BF0-97EC-AC873AE142E0}" type="presParOf" srcId="{CA8F5FAE-3E59-4D86-BA2D-03CB8346930F}" destId="{9E34C7B2-BDED-44C2-83ED-B2BC91F6E764}" srcOrd="3" destOrd="0" presId="urn:microsoft.com/office/officeart/2005/8/layout/hProcess9"/>
    <dgm:cxn modelId="{45E0554E-9EB7-4F00-8B9A-D3B89757D1F8}" type="presParOf" srcId="{CA8F5FAE-3E59-4D86-BA2D-03CB8346930F}" destId="{68FE943E-FD47-4C97-A0A1-40CBB73B9A35}"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E4D91A-4C57-4AF4-AC0C-B0B86B5D85A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AB6A2E0-1EC4-45CB-ACA6-C3F5FA876716}">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Sophisticated technical tools</a:t>
          </a:r>
        </a:p>
      </dgm:t>
    </dgm:pt>
    <dgm:pt modelId="{A90D8BEC-521B-47A8-8939-43179EA36366}" type="parTrans" cxnId="{A3715316-32B9-4E11-8C56-359C1A793579}">
      <dgm:prSet/>
      <dgm:spPr/>
      <dgm:t>
        <a:bodyPr/>
        <a:lstStyle/>
        <a:p>
          <a:endParaRPr lang="en-US" sz="2200"/>
        </a:p>
      </dgm:t>
    </dgm:pt>
    <dgm:pt modelId="{181AA5E5-0BCD-459D-A8B9-C6F60F877421}" type="sibTrans" cxnId="{A3715316-32B9-4E11-8C56-359C1A793579}">
      <dgm:prSet/>
      <dgm:spPr/>
      <dgm:t>
        <a:bodyPr/>
        <a:lstStyle/>
        <a:p>
          <a:endParaRPr lang="en-US" sz="2200"/>
        </a:p>
      </dgm:t>
    </dgm:pt>
    <dgm:pt modelId="{59799940-3AE5-4222-B5B4-F8E2D6558BBD}">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Use of social engineering</a:t>
          </a:r>
        </a:p>
      </dgm:t>
    </dgm:pt>
    <dgm:pt modelId="{E1F0AAC0-3364-44AD-B416-1E496279A1CF}" type="parTrans" cxnId="{DC6C944C-7A99-4425-8FFA-71A77A0B5CEB}">
      <dgm:prSet/>
      <dgm:spPr/>
      <dgm:t>
        <a:bodyPr/>
        <a:lstStyle/>
        <a:p>
          <a:endParaRPr lang="en-US" sz="2200"/>
        </a:p>
      </dgm:t>
    </dgm:pt>
    <dgm:pt modelId="{42484A22-B18D-40D0-BF83-D13EEAE70170}" type="sibTrans" cxnId="{DC6C944C-7A99-4425-8FFA-71A77A0B5CEB}">
      <dgm:prSet/>
      <dgm:spPr/>
      <dgm:t>
        <a:bodyPr/>
        <a:lstStyle/>
        <a:p>
          <a:endParaRPr lang="en-US" sz="2200"/>
        </a:p>
      </dgm:t>
    </dgm:pt>
    <dgm:pt modelId="{D212A56C-A7F8-4B09-B152-7663E1E84A9D}">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Clear, defined objectives</a:t>
          </a:r>
        </a:p>
      </dgm:t>
    </dgm:pt>
    <dgm:pt modelId="{164B9603-01F5-4B78-ACDF-CBBC55D0DA03}" type="parTrans" cxnId="{D4F0C3DA-6706-4695-B318-800AB7B653D3}">
      <dgm:prSet/>
      <dgm:spPr/>
      <dgm:t>
        <a:bodyPr/>
        <a:lstStyle/>
        <a:p>
          <a:endParaRPr lang="en-US" sz="2200"/>
        </a:p>
      </dgm:t>
    </dgm:pt>
    <dgm:pt modelId="{B6A42827-2B1A-48E6-89FF-BA160891B8D5}" type="sibTrans" cxnId="{D4F0C3DA-6706-4695-B318-800AB7B653D3}">
      <dgm:prSet/>
      <dgm:spPr/>
      <dgm:t>
        <a:bodyPr/>
        <a:lstStyle/>
        <a:p>
          <a:endParaRPr lang="en-US" sz="2200"/>
        </a:p>
      </dgm:t>
    </dgm:pt>
    <dgm:pt modelId="{E6665651-A256-43E1-A463-B5B18E66E1FA}">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Financial and human resources</a:t>
          </a:r>
        </a:p>
      </dgm:t>
    </dgm:pt>
    <dgm:pt modelId="{D9FDD81B-30DB-4273-A5C4-9E231CDE4263}" type="parTrans" cxnId="{1676F6D2-3E2A-4E8A-BB00-AC9266AFB928}">
      <dgm:prSet/>
      <dgm:spPr/>
      <dgm:t>
        <a:bodyPr/>
        <a:lstStyle/>
        <a:p>
          <a:endParaRPr lang="en-US" sz="2200"/>
        </a:p>
      </dgm:t>
    </dgm:pt>
    <dgm:pt modelId="{EDA1F203-B363-4AEA-9917-FE0826C5F379}" type="sibTrans" cxnId="{1676F6D2-3E2A-4E8A-BB00-AC9266AFB928}">
      <dgm:prSet/>
      <dgm:spPr/>
      <dgm:t>
        <a:bodyPr/>
        <a:lstStyle/>
        <a:p>
          <a:endParaRPr lang="en-US" sz="2200"/>
        </a:p>
      </dgm:t>
    </dgm:pt>
    <dgm:pt modelId="{38A18EAB-7040-4236-9138-7F7F706B48B5}">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Organization and discipline</a:t>
          </a:r>
        </a:p>
      </dgm:t>
    </dgm:pt>
    <dgm:pt modelId="{97E0ADE5-779E-4519-B43E-C4CE2E6A0451}" type="parTrans" cxnId="{6764CCF5-49DD-4295-8926-E9ECC0CC3831}">
      <dgm:prSet/>
      <dgm:spPr/>
      <dgm:t>
        <a:bodyPr/>
        <a:lstStyle/>
        <a:p>
          <a:endParaRPr lang="en-US" sz="2200"/>
        </a:p>
      </dgm:t>
    </dgm:pt>
    <dgm:pt modelId="{BBC2AD18-4B05-4431-B13F-C936131F55F9}" type="sibTrans" cxnId="{6764CCF5-49DD-4295-8926-E9ECC0CC3831}">
      <dgm:prSet/>
      <dgm:spPr/>
      <dgm:t>
        <a:bodyPr/>
        <a:lstStyle/>
        <a:p>
          <a:endParaRPr lang="en-US" sz="2200"/>
        </a:p>
      </dgm:t>
    </dgm:pt>
    <dgm:pt modelId="{2058DDEE-1EC8-4ABC-B663-EFC560F96760}" type="pres">
      <dgm:prSet presAssocID="{50E4D91A-4C57-4AF4-AC0C-B0B86B5D85A8}" presName="Name0" presStyleCnt="0">
        <dgm:presLayoutVars>
          <dgm:chMax val="7"/>
          <dgm:chPref val="7"/>
          <dgm:dir/>
        </dgm:presLayoutVars>
      </dgm:prSet>
      <dgm:spPr/>
    </dgm:pt>
    <dgm:pt modelId="{685ADBEA-C1FC-4E75-9379-76C4EEAD8DC8}" type="pres">
      <dgm:prSet presAssocID="{50E4D91A-4C57-4AF4-AC0C-B0B86B5D85A8}" presName="Name1" presStyleCnt="0"/>
      <dgm:spPr/>
    </dgm:pt>
    <dgm:pt modelId="{429CBF0E-DFB5-498E-957C-C020843765A9}" type="pres">
      <dgm:prSet presAssocID="{50E4D91A-4C57-4AF4-AC0C-B0B86B5D85A8}" presName="cycle" presStyleCnt="0"/>
      <dgm:spPr/>
    </dgm:pt>
    <dgm:pt modelId="{068ADEF4-DC74-4865-8DE5-037F3F3C6F1D}" type="pres">
      <dgm:prSet presAssocID="{50E4D91A-4C57-4AF4-AC0C-B0B86B5D85A8}" presName="srcNode" presStyleLbl="node1" presStyleIdx="0" presStyleCnt="5"/>
      <dgm:spPr/>
    </dgm:pt>
    <dgm:pt modelId="{168F63CF-E3F9-4226-821A-9121B51C3A33}" type="pres">
      <dgm:prSet presAssocID="{50E4D91A-4C57-4AF4-AC0C-B0B86B5D85A8}" presName="conn" presStyleLbl="parChTrans1D2" presStyleIdx="0" presStyleCnt="1"/>
      <dgm:spPr/>
    </dgm:pt>
    <dgm:pt modelId="{3264A573-E767-45DF-B536-7957590FF8DE}" type="pres">
      <dgm:prSet presAssocID="{50E4D91A-4C57-4AF4-AC0C-B0B86B5D85A8}" presName="extraNode" presStyleLbl="node1" presStyleIdx="0" presStyleCnt="5"/>
      <dgm:spPr/>
    </dgm:pt>
    <dgm:pt modelId="{9DD24091-0A39-4E0B-87EF-4152CF1876AE}" type="pres">
      <dgm:prSet presAssocID="{50E4D91A-4C57-4AF4-AC0C-B0B86B5D85A8}" presName="dstNode" presStyleLbl="node1" presStyleIdx="0" presStyleCnt="5"/>
      <dgm:spPr/>
    </dgm:pt>
    <dgm:pt modelId="{C934E9FD-D7D3-4573-8FCE-4F9309743139}" type="pres">
      <dgm:prSet presAssocID="{2AB6A2E0-1EC4-45CB-ACA6-C3F5FA876716}" presName="text_1" presStyleLbl="node1" presStyleIdx="0" presStyleCnt="5">
        <dgm:presLayoutVars>
          <dgm:bulletEnabled val="1"/>
        </dgm:presLayoutVars>
      </dgm:prSet>
      <dgm:spPr/>
    </dgm:pt>
    <dgm:pt modelId="{5F6D0497-3FF6-4C1C-9360-435D0E752122}" type="pres">
      <dgm:prSet presAssocID="{2AB6A2E0-1EC4-45CB-ACA6-C3F5FA876716}" presName="accent_1" presStyleCnt="0"/>
      <dgm:spPr/>
    </dgm:pt>
    <dgm:pt modelId="{9212BA4C-5B66-4796-B3DF-6CCA2A26E6D5}" type="pres">
      <dgm:prSet presAssocID="{2AB6A2E0-1EC4-45CB-ACA6-C3F5FA876716}" presName="accentRepeatNode" presStyleLbl="solidFgAcc1" presStyleIdx="0" presStyleCnt="5"/>
      <dgm:spPr/>
    </dgm:pt>
    <dgm:pt modelId="{F1DEE943-BB3A-4B28-9A88-22E2DABF19D5}" type="pres">
      <dgm:prSet presAssocID="{59799940-3AE5-4222-B5B4-F8E2D6558BBD}" presName="text_2" presStyleLbl="node1" presStyleIdx="1" presStyleCnt="5">
        <dgm:presLayoutVars>
          <dgm:bulletEnabled val="1"/>
        </dgm:presLayoutVars>
      </dgm:prSet>
      <dgm:spPr/>
    </dgm:pt>
    <dgm:pt modelId="{227612B4-3538-468A-9832-53A6D415795A}" type="pres">
      <dgm:prSet presAssocID="{59799940-3AE5-4222-B5B4-F8E2D6558BBD}" presName="accent_2" presStyleCnt="0"/>
      <dgm:spPr/>
    </dgm:pt>
    <dgm:pt modelId="{7FDC0924-078C-45CA-9A6C-178061818B1E}" type="pres">
      <dgm:prSet presAssocID="{59799940-3AE5-4222-B5B4-F8E2D6558BBD}" presName="accentRepeatNode" presStyleLbl="solidFgAcc1" presStyleIdx="1" presStyleCnt="5"/>
      <dgm:spPr/>
    </dgm:pt>
    <dgm:pt modelId="{82E583E3-5E50-4825-9840-D8E14F925F14}" type="pres">
      <dgm:prSet presAssocID="{D212A56C-A7F8-4B09-B152-7663E1E84A9D}" presName="text_3" presStyleLbl="node1" presStyleIdx="2" presStyleCnt="5">
        <dgm:presLayoutVars>
          <dgm:bulletEnabled val="1"/>
        </dgm:presLayoutVars>
      </dgm:prSet>
      <dgm:spPr/>
    </dgm:pt>
    <dgm:pt modelId="{0DF48329-D48C-4E14-AC75-69297F4199D5}" type="pres">
      <dgm:prSet presAssocID="{D212A56C-A7F8-4B09-B152-7663E1E84A9D}" presName="accent_3" presStyleCnt="0"/>
      <dgm:spPr/>
    </dgm:pt>
    <dgm:pt modelId="{01DC48CB-0BD7-4AC2-A05A-5407D246A913}" type="pres">
      <dgm:prSet presAssocID="{D212A56C-A7F8-4B09-B152-7663E1E84A9D}" presName="accentRepeatNode" presStyleLbl="solidFgAcc1" presStyleIdx="2" presStyleCnt="5"/>
      <dgm:spPr/>
    </dgm:pt>
    <dgm:pt modelId="{D18A7B98-BBC9-44B9-9816-71A07E0E2B70}" type="pres">
      <dgm:prSet presAssocID="{E6665651-A256-43E1-A463-B5B18E66E1FA}" presName="text_4" presStyleLbl="node1" presStyleIdx="3" presStyleCnt="5">
        <dgm:presLayoutVars>
          <dgm:bulletEnabled val="1"/>
        </dgm:presLayoutVars>
      </dgm:prSet>
      <dgm:spPr/>
    </dgm:pt>
    <dgm:pt modelId="{02D5BEE0-BA4E-4A06-9526-1E9A600B2563}" type="pres">
      <dgm:prSet presAssocID="{E6665651-A256-43E1-A463-B5B18E66E1FA}" presName="accent_4" presStyleCnt="0"/>
      <dgm:spPr/>
    </dgm:pt>
    <dgm:pt modelId="{ABE58531-A510-44D1-B00D-8A253C065067}" type="pres">
      <dgm:prSet presAssocID="{E6665651-A256-43E1-A463-B5B18E66E1FA}" presName="accentRepeatNode" presStyleLbl="solidFgAcc1" presStyleIdx="3" presStyleCnt="5"/>
      <dgm:spPr/>
    </dgm:pt>
    <dgm:pt modelId="{9890A287-2C41-446F-A4BF-94254851753D}" type="pres">
      <dgm:prSet presAssocID="{38A18EAB-7040-4236-9138-7F7F706B48B5}" presName="text_5" presStyleLbl="node1" presStyleIdx="4" presStyleCnt="5">
        <dgm:presLayoutVars>
          <dgm:bulletEnabled val="1"/>
        </dgm:presLayoutVars>
      </dgm:prSet>
      <dgm:spPr/>
    </dgm:pt>
    <dgm:pt modelId="{89A765E7-D19C-4D39-A7E6-336604163D7D}" type="pres">
      <dgm:prSet presAssocID="{38A18EAB-7040-4236-9138-7F7F706B48B5}" presName="accent_5" presStyleCnt="0"/>
      <dgm:spPr/>
    </dgm:pt>
    <dgm:pt modelId="{E581AF90-DC9F-4067-8A69-6876BEC57F12}" type="pres">
      <dgm:prSet presAssocID="{38A18EAB-7040-4236-9138-7F7F706B48B5}" presName="accentRepeatNode" presStyleLbl="solidFgAcc1" presStyleIdx="4" presStyleCnt="5"/>
      <dgm:spPr/>
    </dgm:pt>
  </dgm:ptLst>
  <dgm:cxnLst>
    <dgm:cxn modelId="{A3715316-32B9-4E11-8C56-359C1A793579}" srcId="{50E4D91A-4C57-4AF4-AC0C-B0B86B5D85A8}" destId="{2AB6A2E0-1EC4-45CB-ACA6-C3F5FA876716}" srcOrd="0" destOrd="0" parTransId="{A90D8BEC-521B-47A8-8939-43179EA36366}" sibTransId="{181AA5E5-0BCD-459D-A8B9-C6F60F877421}"/>
    <dgm:cxn modelId="{CB84D21E-EB29-4228-9CEA-93F025C547CA}" type="presOf" srcId="{E6665651-A256-43E1-A463-B5B18E66E1FA}" destId="{D18A7B98-BBC9-44B9-9816-71A07E0E2B70}" srcOrd="0" destOrd="0" presId="urn:microsoft.com/office/officeart/2008/layout/VerticalCurvedList"/>
    <dgm:cxn modelId="{DC6C944C-7A99-4425-8FFA-71A77A0B5CEB}" srcId="{50E4D91A-4C57-4AF4-AC0C-B0B86B5D85A8}" destId="{59799940-3AE5-4222-B5B4-F8E2D6558BBD}" srcOrd="1" destOrd="0" parTransId="{E1F0AAC0-3364-44AD-B416-1E496279A1CF}" sibTransId="{42484A22-B18D-40D0-BF83-D13EEAE70170}"/>
    <dgm:cxn modelId="{3BEC6D4F-A379-4174-B3C1-B9AE209EB130}" type="presOf" srcId="{181AA5E5-0BCD-459D-A8B9-C6F60F877421}" destId="{168F63CF-E3F9-4226-821A-9121B51C3A33}" srcOrd="0" destOrd="0" presId="urn:microsoft.com/office/officeart/2008/layout/VerticalCurvedList"/>
    <dgm:cxn modelId="{B49CE673-7736-4308-A22B-482374C95E69}" type="presOf" srcId="{2AB6A2E0-1EC4-45CB-ACA6-C3F5FA876716}" destId="{C934E9FD-D7D3-4573-8FCE-4F9309743139}" srcOrd="0" destOrd="0" presId="urn:microsoft.com/office/officeart/2008/layout/VerticalCurvedList"/>
    <dgm:cxn modelId="{8D898876-0DAD-4390-9D81-042DBBA9E501}" type="presOf" srcId="{38A18EAB-7040-4236-9138-7F7F706B48B5}" destId="{9890A287-2C41-446F-A4BF-94254851753D}" srcOrd="0" destOrd="0" presId="urn:microsoft.com/office/officeart/2008/layout/VerticalCurvedList"/>
    <dgm:cxn modelId="{C6AF228E-22DE-4708-BFCB-D6C499C4B079}" type="presOf" srcId="{D212A56C-A7F8-4B09-B152-7663E1E84A9D}" destId="{82E583E3-5E50-4825-9840-D8E14F925F14}" srcOrd="0" destOrd="0" presId="urn:microsoft.com/office/officeart/2008/layout/VerticalCurvedList"/>
    <dgm:cxn modelId="{05320FCC-697B-4E63-9D90-38CA5A0AACE7}" type="presOf" srcId="{50E4D91A-4C57-4AF4-AC0C-B0B86B5D85A8}" destId="{2058DDEE-1EC8-4ABC-B663-EFC560F96760}" srcOrd="0" destOrd="0" presId="urn:microsoft.com/office/officeart/2008/layout/VerticalCurvedList"/>
    <dgm:cxn modelId="{1676F6D2-3E2A-4E8A-BB00-AC9266AFB928}" srcId="{50E4D91A-4C57-4AF4-AC0C-B0B86B5D85A8}" destId="{E6665651-A256-43E1-A463-B5B18E66E1FA}" srcOrd="3" destOrd="0" parTransId="{D9FDD81B-30DB-4273-A5C4-9E231CDE4263}" sibTransId="{EDA1F203-B363-4AEA-9917-FE0826C5F379}"/>
    <dgm:cxn modelId="{D4F0C3DA-6706-4695-B318-800AB7B653D3}" srcId="{50E4D91A-4C57-4AF4-AC0C-B0B86B5D85A8}" destId="{D212A56C-A7F8-4B09-B152-7663E1E84A9D}" srcOrd="2" destOrd="0" parTransId="{164B9603-01F5-4B78-ACDF-CBBC55D0DA03}" sibTransId="{B6A42827-2B1A-48E6-89FF-BA160891B8D5}"/>
    <dgm:cxn modelId="{FC7D2CE5-5066-490F-A16F-091D89E7B5C2}" type="presOf" srcId="{59799940-3AE5-4222-B5B4-F8E2D6558BBD}" destId="{F1DEE943-BB3A-4B28-9A88-22E2DABF19D5}" srcOrd="0" destOrd="0" presId="urn:microsoft.com/office/officeart/2008/layout/VerticalCurvedList"/>
    <dgm:cxn modelId="{6764CCF5-49DD-4295-8926-E9ECC0CC3831}" srcId="{50E4D91A-4C57-4AF4-AC0C-B0B86B5D85A8}" destId="{38A18EAB-7040-4236-9138-7F7F706B48B5}" srcOrd="4" destOrd="0" parTransId="{97E0ADE5-779E-4519-B43E-C4CE2E6A0451}" sibTransId="{BBC2AD18-4B05-4431-B13F-C936131F55F9}"/>
    <dgm:cxn modelId="{9BBC8C4D-00FE-474A-89C5-384F94DDF288}" type="presParOf" srcId="{2058DDEE-1EC8-4ABC-B663-EFC560F96760}" destId="{685ADBEA-C1FC-4E75-9379-76C4EEAD8DC8}" srcOrd="0" destOrd="0" presId="urn:microsoft.com/office/officeart/2008/layout/VerticalCurvedList"/>
    <dgm:cxn modelId="{01ED6983-C8ED-4D53-AF04-CF4ACEA96430}" type="presParOf" srcId="{685ADBEA-C1FC-4E75-9379-76C4EEAD8DC8}" destId="{429CBF0E-DFB5-498E-957C-C020843765A9}" srcOrd="0" destOrd="0" presId="urn:microsoft.com/office/officeart/2008/layout/VerticalCurvedList"/>
    <dgm:cxn modelId="{60ED4D80-9A79-46AA-ADC7-C958153C1CBD}" type="presParOf" srcId="{429CBF0E-DFB5-498E-957C-C020843765A9}" destId="{068ADEF4-DC74-4865-8DE5-037F3F3C6F1D}" srcOrd="0" destOrd="0" presId="urn:microsoft.com/office/officeart/2008/layout/VerticalCurvedList"/>
    <dgm:cxn modelId="{73476B21-0819-427B-AE19-83B8347FFA97}" type="presParOf" srcId="{429CBF0E-DFB5-498E-957C-C020843765A9}" destId="{168F63CF-E3F9-4226-821A-9121B51C3A33}" srcOrd="1" destOrd="0" presId="urn:microsoft.com/office/officeart/2008/layout/VerticalCurvedList"/>
    <dgm:cxn modelId="{22BF799F-D0D7-4701-B86C-689DE7E2775D}" type="presParOf" srcId="{429CBF0E-DFB5-498E-957C-C020843765A9}" destId="{3264A573-E767-45DF-B536-7957590FF8DE}" srcOrd="2" destOrd="0" presId="urn:microsoft.com/office/officeart/2008/layout/VerticalCurvedList"/>
    <dgm:cxn modelId="{6C2DDE08-095E-47CB-84F0-88D37D178E30}" type="presParOf" srcId="{429CBF0E-DFB5-498E-957C-C020843765A9}" destId="{9DD24091-0A39-4E0B-87EF-4152CF1876AE}" srcOrd="3" destOrd="0" presId="urn:microsoft.com/office/officeart/2008/layout/VerticalCurvedList"/>
    <dgm:cxn modelId="{061952DB-BB53-452F-A815-CFD93BE15E17}" type="presParOf" srcId="{685ADBEA-C1FC-4E75-9379-76C4EEAD8DC8}" destId="{C934E9FD-D7D3-4573-8FCE-4F9309743139}" srcOrd="1" destOrd="0" presId="urn:microsoft.com/office/officeart/2008/layout/VerticalCurvedList"/>
    <dgm:cxn modelId="{65EDF16B-F218-4CD9-B98A-51F97C7A1163}" type="presParOf" srcId="{685ADBEA-C1FC-4E75-9379-76C4EEAD8DC8}" destId="{5F6D0497-3FF6-4C1C-9360-435D0E752122}" srcOrd="2" destOrd="0" presId="urn:microsoft.com/office/officeart/2008/layout/VerticalCurvedList"/>
    <dgm:cxn modelId="{173E0B57-B5FD-4605-8704-D9F9B7E76C04}" type="presParOf" srcId="{5F6D0497-3FF6-4C1C-9360-435D0E752122}" destId="{9212BA4C-5B66-4796-B3DF-6CCA2A26E6D5}" srcOrd="0" destOrd="0" presId="urn:microsoft.com/office/officeart/2008/layout/VerticalCurvedList"/>
    <dgm:cxn modelId="{607B9477-0BE8-45C2-AD91-60BB849615E5}" type="presParOf" srcId="{685ADBEA-C1FC-4E75-9379-76C4EEAD8DC8}" destId="{F1DEE943-BB3A-4B28-9A88-22E2DABF19D5}" srcOrd="3" destOrd="0" presId="urn:microsoft.com/office/officeart/2008/layout/VerticalCurvedList"/>
    <dgm:cxn modelId="{CDA43B32-926F-447D-817B-6201ED30FEBF}" type="presParOf" srcId="{685ADBEA-C1FC-4E75-9379-76C4EEAD8DC8}" destId="{227612B4-3538-468A-9832-53A6D415795A}" srcOrd="4" destOrd="0" presId="urn:microsoft.com/office/officeart/2008/layout/VerticalCurvedList"/>
    <dgm:cxn modelId="{77DC8B0A-70E2-4BFC-89D1-1045D002275D}" type="presParOf" srcId="{227612B4-3538-468A-9832-53A6D415795A}" destId="{7FDC0924-078C-45CA-9A6C-178061818B1E}" srcOrd="0" destOrd="0" presId="urn:microsoft.com/office/officeart/2008/layout/VerticalCurvedList"/>
    <dgm:cxn modelId="{08CA9A56-2FCE-4EA2-993A-28A5B5FF0EA8}" type="presParOf" srcId="{685ADBEA-C1FC-4E75-9379-76C4EEAD8DC8}" destId="{82E583E3-5E50-4825-9840-D8E14F925F14}" srcOrd="5" destOrd="0" presId="urn:microsoft.com/office/officeart/2008/layout/VerticalCurvedList"/>
    <dgm:cxn modelId="{E89150C0-911A-40AB-AC3A-54E68C91B523}" type="presParOf" srcId="{685ADBEA-C1FC-4E75-9379-76C4EEAD8DC8}" destId="{0DF48329-D48C-4E14-AC75-69297F4199D5}" srcOrd="6" destOrd="0" presId="urn:microsoft.com/office/officeart/2008/layout/VerticalCurvedList"/>
    <dgm:cxn modelId="{5B4147AB-4526-47A5-B9CC-14713B9E0B0A}" type="presParOf" srcId="{0DF48329-D48C-4E14-AC75-69297F4199D5}" destId="{01DC48CB-0BD7-4AC2-A05A-5407D246A913}" srcOrd="0" destOrd="0" presId="urn:microsoft.com/office/officeart/2008/layout/VerticalCurvedList"/>
    <dgm:cxn modelId="{E25AF2C8-C980-4B9D-B09D-3C7AE241544B}" type="presParOf" srcId="{685ADBEA-C1FC-4E75-9379-76C4EEAD8DC8}" destId="{D18A7B98-BBC9-44B9-9816-71A07E0E2B70}" srcOrd="7" destOrd="0" presId="urn:microsoft.com/office/officeart/2008/layout/VerticalCurvedList"/>
    <dgm:cxn modelId="{8B8A2DE7-797C-4349-958E-22645BC2CE87}" type="presParOf" srcId="{685ADBEA-C1FC-4E75-9379-76C4EEAD8DC8}" destId="{02D5BEE0-BA4E-4A06-9526-1E9A600B2563}" srcOrd="8" destOrd="0" presId="urn:microsoft.com/office/officeart/2008/layout/VerticalCurvedList"/>
    <dgm:cxn modelId="{7679844A-1C97-4647-805B-8B8FE09B5444}" type="presParOf" srcId="{02D5BEE0-BA4E-4A06-9526-1E9A600B2563}" destId="{ABE58531-A510-44D1-B00D-8A253C065067}" srcOrd="0" destOrd="0" presId="urn:microsoft.com/office/officeart/2008/layout/VerticalCurvedList"/>
    <dgm:cxn modelId="{270522C1-7E07-4489-979D-6EB40FE9092C}" type="presParOf" srcId="{685ADBEA-C1FC-4E75-9379-76C4EEAD8DC8}" destId="{9890A287-2C41-446F-A4BF-94254851753D}" srcOrd="9" destOrd="0" presId="urn:microsoft.com/office/officeart/2008/layout/VerticalCurvedList"/>
    <dgm:cxn modelId="{17A5894B-ABF0-4CE9-B0D9-BAB2FA5962AB}" type="presParOf" srcId="{685ADBEA-C1FC-4E75-9379-76C4EEAD8DC8}" destId="{89A765E7-D19C-4D39-A7E6-336604163D7D}" srcOrd="10" destOrd="0" presId="urn:microsoft.com/office/officeart/2008/layout/VerticalCurvedList"/>
    <dgm:cxn modelId="{07C2A650-00FE-46C5-9478-D2D3023DE3C5}" type="presParOf" srcId="{89A765E7-D19C-4D39-A7E6-336604163D7D}" destId="{E581AF90-DC9F-4067-8A69-6876BEC57F1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99E894-70AC-492A-93DD-0717C7EF2A51}" type="doc">
      <dgm:prSet loTypeId="urn:microsoft.com/office/officeart/2008/layout/PictureAccentList" loCatId="picture" qsTypeId="urn:microsoft.com/office/officeart/2005/8/quickstyle/simple1" qsCatId="simple" csTypeId="urn:microsoft.com/office/officeart/2005/8/colors/accent3_4" csCatId="accent3" phldr="1"/>
      <dgm:spPr/>
      <dgm:t>
        <a:bodyPr/>
        <a:lstStyle/>
        <a:p>
          <a:endParaRPr lang="en-US"/>
        </a:p>
      </dgm:t>
    </dgm:pt>
    <dgm:pt modelId="{847EA6BB-4E9E-4DEC-A097-6DE77C19A072}">
      <dgm:prSet custT="1"/>
      <dgm:spPr/>
      <dgm:t>
        <a:bodyPr/>
        <a:lstStyle/>
        <a:p>
          <a:r>
            <a:rPr lang="en-US" sz="2400" dirty="0">
              <a:latin typeface="Arial" panose="020B0604020202020204" pitchFamily="34" charset="0"/>
              <a:cs typeface="Arial" panose="020B0604020202020204" pitchFamily="34" charset="0"/>
            </a:rPr>
            <a:t>Military/political</a:t>
          </a:r>
        </a:p>
      </dgm:t>
    </dgm:pt>
    <dgm:pt modelId="{7191CF08-E388-416B-B8C2-797C4271F4BB}" type="parTrans" cxnId="{62D0EC72-18EA-41DD-ADAF-DF44AA701DBD}">
      <dgm:prSet/>
      <dgm:spPr/>
      <dgm:t>
        <a:bodyPr/>
        <a:lstStyle/>
        <a:p>
          <a:endParaRPr lang="en-US"/>
        </a:p>
      </dgm:t>
    </dgm:pt>
    <dgm:pt modelId="{1F59A5DA-1127-41E6-BE29-8AD61910040D}" type="sibTrans" cxnId="{62D0EC72-18EA-41DD-ADAF-DF44AA701DBD}">
      <dgm:prSet/>
      <dgm:spPr/>
      <dgm:t>
        <a:bodyPr/>
        <a:lstStyle/>
        <a:p>
          <a:endParaRPr lang="en-US"/>
        </a:p>
      </dgm:t>
    </dgm:pt>
    <dgm:pt modelId="{9D2A5E45-E75D-460C-86AA-94D2C1DD9B20}">
      <dgm:prSet custT="1"/>
      <dgm:spPr/>
      <dgm:t>
        <a:bodyPr/>
        <a:lstStyle/>
        <a:p>
          <a:r>
            <a:rPr lang="en-US" sz="2400" dirty="0">
              <a:latin typeface="Arial" panose="020B0604020202020204" pitchFamily="34" charset="0"/>
              <a:cs typeface="Arial" panose="020B0604020202020204" pitchFamily="34" charset="0"/>
            </a:rPr>
            <a:t>Cybercrime and corporate espionage</a:t>
          </a:r>
        </a:p>
      </dgm:t>
    </dgm:pt>
    <dgm:pt modelId="{F1A18982-C39D-45E4-899C-2A447684DEF6}" type="parTrans" cxnId="{D68BBD8D-0E1D-48B0-8FEF-47FCE2BFF0BF}">
      <dgm:prSet/>
      <dgm:spPr/>
      <dgm:t>
        <a:bodyPr/>
        <a:lstStyle/>
        <a:p>
          <a:endParaRPr lang="en-US"/>
        </a:p>
      </dgm:t>
    </dgm:pt>
    <dgm:pt modelId="{1BC57274-E85C-4A76-8B78-46D3148BBB88}" type="sibTrans" cxnId="{D68BBD8D-0E1D-48B0-8FEF-47FCE2BFF0BF}">
      <dgm:prSet/>
      <dgm:spPr/>
      <dgm:t>
        <a:bodyPr/>
        <a:lstStyle/>
        <a:p>
          <a:endParaRPr lang="en-US"/>
        </a:p>
      </dgm:t>
    </dgm:pt>
    <dgm:pt modelId="{5EA65F9E-4569-4198-8F51-0DC66C227670}">
      <dgm:prSet custT="1"/>
      <dgm:spPr/>
      <dgm:t>
        <a:bodyPr/>
        <a:lstStyle/>
        <a:p>
          <a:r>
            <a:rPr lang="en-US" sz="2400" dirty="0">
              <a:latin typeface="Arial" panose="020B0604020202020204" pitchFamily="34" charset="0"/>
              <a:cs typeface="Arial" panose="020B0604020202020204" pitchFamily="34" charset="0"/>
            </a:rPr>
            <a:t>Activism</a:t>
          </a:r>
        </a:p>
      </dgm:t>
    </dgm:pt>
    <dgm:pt modelId="{4315202F-43BC-4C35-BC3E-EE0C8C53FFED}" type="parTrans" cxnId="{F00150CE-84CC-4381-A944-210A6E853824}">
      <dgm:prSet/>
      <dgm:spPr/>
      <dgm:t>
        <a:bodyPr/>
        <a:lstStyle/>
        <a:p>
          <a:endParaRPr lang="en-US"/>
        </a:p>
      </dgm:t>
    </dgm:pt>
    <dgm:pt modelId="{F7E5E7AA-0254-4B42-BB98-7E8F80CD2A5E}" type="sibTrans" cxnId="{F00150CE-84CC-4381-A944-210A6E853824}">
      <dgm:prSet/>
      <dgm:spPr/>
      <dgm:t>
        <a:bodyPr/>
        <a:lstStyle/>
        <a:p>
          <a:endParaRPr lang="en-US"/>
        </a:p>
      </dgm:t>
    </dgm:pt>
    <dgm:pt modelId="{DDA9F7F1-2148-40AB-BB27-B33DA663E445}" type="pres">
      <dgm:prSet presAssocID="{7A99E894-70AC-492A-93DD-0717C7EF2A51}" presName="layout" presStyleCnt="0">
        <dgm:presLayoutVars>
          <dgm:chMax/>
          <dgm:chPref/>
          <dgm:dir/>
          <dgm:animOne val="branch"/>
          <dgm:animLvl val="lvl"/>
          <dgm:resizeHandles/>
        </dgm:presLayoutVars>
      </dgm:prSet>
      <dgm:spPr/>
    </dgm:pt>
    <dgm:pt modelId="{7BE314E4-E867-4C8F-8B63-7C5E84553B8B}" type="pres">
      <dgm:prSet presAssocID="{847EA6BB-4E9E-4DEC-A097-6DE77C19A072}" presName="root" presStyleCnt="0">
        <dgm:presLayoutVars>
          <dgm:chMax/>
          <dgm:chPref val="4"/>
        </dgm:presLayoutVars>
      </dgm:prSet>
      <dgm:spPr/>
    </dgm:pt>
    <dgm:pt modelId="{4A5450F4-2325-4957-A3E7-6F50208B3A31}" type="pres">
      <dgm:prSet presAssocID="{847EA6BB-4E9E-4DEC-A097-6DE77C19A072}" presName="rootComposite" presStyleCnt="0">
        <dgm:presLayoutVars/>
      </dgm:prSet>
      <dgm:spPr/>
    </dgm:pt>
    <dgm:pt modelId="{1CC3C1BB-3D8A-495F-ACC2-3D275A3727B1}" type="pres">
      <dgm:prSet presAssocID="{847EA6BB-4E9E-4DEC-A097-6DE77C19A072}" presName="rootText" presStyleLbl="node0" presStyleIdx="0" presStyleCnt="3" custScaleY="369419">
        <dgm:presLayoutVars>
          <dgm:chMax/>
          <dgm:chPref val="4"/>
        </dgm:presLayoutVars>
      </dgm:prSet>
      <dgm:spPr/>
    </dgm:pt>
    <dgm:pt modelId="{39B8CC72-AD1F-42E4-BBEC-89AB23A3C9FD}" type="pres">
      <dgm:prSet presAssocID="{847EA6BB-4E9E-4DEC-A097-6DE77C19A072}" presName="childShape" presStyleCnt="0">
        <dgm:presLayoutVars>
          <dgm:chMax val="0"/>
          <dgm:chPref val="0"/>
        </dgm:presLayoutVars>
      </dgm:prSet>
      <dgm:spPr/>
    </dgm:pt>
    <dgm:pt modelId="{C8C5169B-FAFA-4366-9184-85ED70A9EA1B}" type="pres">
      <dgm:prSet presAssocID="{9D2A5E45-E75D-460C-86AA-94D2C1DD9B20}" presName="root" presStyleCnt="0">
        <dgm:presLayoutVars>
          <dgm:chMax/>
          <dgm:chPref val="4"/>
        </dgm:presLayoutVars>
      </dgm:prSet>
      <dgm:spPr/>
    </dgm:pt>
    <dgm:pt modelId="{1ADAF77E-3B3F-4B36-AC48-B3CA1B77C0B2}" type="pres">
      <dgm:prSet presAssocID="{9D2A5E45-E75D-460C-86AA-94D2C1DD9B20}" presName="rootComposite" presStyleCnt="0">
        <dgm:presLayoutVars/>
      </dgm:prSet>
      <dgm:spPr/>
    </dgm:pt>
    <dgm:pt modelId="{92684621-9FC6-404E-A92A-EF7355BFD475}" type="pres">
      <dgm:prSet presAssocID="{9D2A5E45-E75D-460C-86AA-94D2C1DD9B20}" presName="rootText" presStyleLbl="node0" presStyleIdx="1" presStyleCnt="3" custScaleY="369419">
        <dgm:presLayoutVars>
          <dgm:chMax/>
          <dgm:chPref val="4"/>
        </dgm:presLayoutVars>
      </dgm:prSet>
      <dgm:spPr/>
    </dgm:pt>
    <dgm:pt modelId="{2BF124C7-DD39-498E-8669-183944D45953}" type="pres">
      <dgm:prSet presAssocID="{9D2A5E45-E75D-460C-86AA-94D2C1DD9B20}" presName="childShape" presStyleCnt="0">
        <dgm:presLayoutVars>
          <dgm:chMax val="0"/>
          <dgm:chPref val="0"/>
        </dgm:presLayoutVars>
      </dgm:prSet>
      <dgm:spPr/>
    </dgm:pt>
    <dgm:pt modelId="{97BA7CE9-5177-44C6-8215-F5F2AB895B3C}" type="pres">
      <dgm:prSet presAssocID="{5EA65F9E-4569-4198-8F51-0DC66C227670}" presName="root" presStyleCnt="0">
        <dgm:presLayoutVars>
          <dgm:chMax/>
          <dgm:chPref val="4"/>
        </dgm:presLayoutVars>
      </dgm:prSet>
      <dgm:spPr/>
    </dgm:pt>
    <dgm:pt modelId="{D9704335-5636-42CE-A20C-CCE88F0BE506}" type="pres">
      <dgm:prSet presAssocID="{5EA65F9E-4569-4198-8F51-0DC66C227670}" presName="rootComposite" presStyleCnt="0">
        <dgm:presLayoutVars/>
      </dgm:prSet>
      <dgm:spPr/>
    </dgm:pt>
    <dgm:pt modelId="{B46E6887-2AF7-4615-877F-919003C9F376}" type="pres">
      <dgm:prSet presAssocID="{5EA65F9E-4569-4198-8F51-0DC66C227670}" presName="rootText" presStyleLbl="node0" presStyleIdx="2" presStyleCnt="3" custScaleY="369419">
        <dgm:presLayoutVars>
          <dgm:chMax/>
          <dgm:chPref val="4"/>
        </dgm:presLayoutVars>
      </dgm:prSet>
      <dgm:spPr/>
    </dgm:pt>
    <dgm:pt modelId="{89B8729D-28AC-4A43-AC33-8FB234695B81}" type="pres">
      <dgm:prSet presAssocID="{5EA65F9E-4569-4198-8F51-0DC66C227670}" presName="childShape" presStyleCnt="0">
        <dgm:presLayoutVars>
          <dgm:chMax val="0"/>
          <dgm:chPref val="0"/>
        </dgm:presLayoutVars>
      </dgm:prSet>
      <dgm:spPr/>
    </dgm:pt>
  </dgm:ptLst>
  <dgm:cxnLst>
    <dgm:cxn modelId="{1A6BC707-6359-4A72-B046-65AA60CB4B92}" type="presOf" srcId="{7A99E894-70AC-492A-93DD-0717C7EF2A51}" destId="{DDA9F7F1-2148-40AB-BB27-B33DA663E445}" srcOrd="0" destOrd="0" presId="urn:microsoft.com/office/officeart/2008/layout/PictureAccentList"/>
    <dgm:cxn modelId="{34FCF044-65FB-4A43-8C53-2AEA9B335531}" type="presOf" srcId="{9D2A5E45-E75D-460C-86AA-94D2C1DD9B20}" destId="{92684621-9FC6-404E-A92A-EF7355BFD475}" srcOrd="0" destOrd="0" presId="urn:microsoft.com/office/officeart/2008/layout/PictureAccentList"/>
    <dgm:cxn modelId="{62D0EC72-18EA-41DD-ADAF-DF44AA701DBD}" srcId="{7A99E894-70AC-492A-93DD-0717C7EF2A51}" destId="{847EA6BB-4E9E-4DEC-A097-6DE77C19A072}" srcOrd="0" destOrd="0" parTransId="{7191CF08-E388-416B-B8C2-797C4271F4BB}" sibTransId="{1F59A5DA-1127-41E6-BE29-8AD61910040D}"/>
    <dgm:cxn modelId="{D68BBD8D-0E1D-48B0-8FEF-47FCE2BFF0BF}" srcId="{7A99E894-70AC-492A-93DD-0717C7EF2A51}" destId="{9D2A5E45-E75D-460C-86AA-94D2C1DD9B20}" srcOrd="1" destOrd="0" parTransId="{F1A18982-C39D-45E4-899C-2A447684DEF6}" sibTransId="{1BC57274-E85C-4A76-8B78-46D3148BBB88}"/>
    <dgm:cxn modelId="{93399899-92A8-4761-BB5B-42FBB2012C3C}" type="presOf" srcId="{5EA65F9E-4569-4198-8F51-0DC66C227670}" destId="{B46E6887-2AF7-4615-877F-919003C9F376}" srcOrd="0" destOrd="0" presId="urn:microsoft.com/office/officeart/2008/layout/PictureAccentList"/>
    <dgm:cxn modelId="{D9EB47A3-D852-461D-9933-6D32CC2DAF33}" type="presOf" srcId="{847EA6BB-4E9E-4DEC-A097-6DE77C19A072}" destId="{1CC3C1BB-3D8A-495F-ACC2-3D275A3727B1}" srcOrd="0" destOrd="0" presId="urn:microsoft.com/office/officeart/2008/layout/PictureAccentList"/>
    <dgm:cxn modelId="{F00150CE-84CC-4381-A944-210A6E853824}" srcId="{7A99E894-70AC-492A-93DD-0717C7EF2A51}" destId="{5EA65F9E-4569-4198-8F51-0DC66C227670}" srcOrd="2" destOrd="0" parTransId="{4315202F-43BC-4C35-BC3E-EE0C8C53FFED}" sibTransId="{F7E5E7AA-0254-4B42-BB98-7E8F80CD2A5E}"/>
    <dgm:cxn modelId="{55946C36-36BC-41E9-A3CD-272DF7520AE1}" type="presParOf" srcId="{DDA9F7F1-2148-40AB-BB27-B33DA663E445}" destId="{7BE314E4-E867-4C8F-8B63-7C5E84553B8B}" srcOrd="0" destOrd="0" presId="urn:microsoft.com/office/officeart/2008/layout/PictureAccentList"/>
    <dgm:cxn modelId="{818AC94C-B435-43C5-8A6C-46D016B74AF9}" type="presParOf" srcId="{7BE314E4-E867-4C8F-8B63-7C5E84553B8B}" destId="{4A5450F4-2325-4957-A3E7-6F50208B3A31}" srcOrd="0" destOrd="0" presId="urn:microsoft.com/office/officeart/2008/layout/PictureAccentList"/>
    <dgm:cxn modelId="{2CD911F7-374A-4349-9284-9F3FDCD38431}" type="presParOf" srcId="{4A5450F4-2325-4957-A3E7-6F50208B3A31}" destId="{1CC3C1BB-3D8A-495F-ACC2-3D275A3727B1}" srcOrd="0" destOrd="0" presId="urn:microsoft.com/office/officeart/2008/layout/PictureAccentList"/>
    <dgm:cxn modelId="{4DEC7769-D1F7-4932-B0A5-884BDEFD6277}" type="presParOf" srcId="{7BE314E4-E867-4C8F-8B63-7C5E84553B8B}" destId="{39B8CC72-AD1F-42E4-BBEC-89AB23A3C9FD}" srcOrd="1" destOrd="0" presId="urn:microsoft.com/office/officeart/2008/layout/PictureAccentList"/>
    <dgm:cxn modelId="{F1994347-E95B-46AE-8CC4-1CC2741F2B11}" type="presParOf" srcId="{DDA9F7F1-2148-40AB-BB27-B33DA663E445}" destId="{C8C5169B-FAFA-4366-9184-85ED70A9EA1B}" srcOrd="1" destOrd="0" presId="urn:microsoft.com/office/officeart/2008/layout/PictureAccentList"/>
    <dgm:cxn modelId="{1DDDF153-F5B4-4837-8059-1A04A62B65AD}" type="presParOf" srcId="{C8C5169B-FAFA-4366-9184-85ED70A9EA1B}" destId="{1ADAF77E-3B3F-4B36-AC48-B3CA1B77C0B2}" srcOrd="0" destOrd="0" presId="urn:microsoft.com/office/officeart/2008/layout/PictureAccentList"/>
    <dgm:cxn modelId="{9B877111-EA56-42CA-AE05-B81CDAB3FA67}" type="presParOf" srcId="{1ADAF77E-3B3F-4B36-AC48-B3CA1B77C0B2}" destId="{92684621-9FC6-404E-A92A-EF7355BFD475}" srcOrd="0" destOrd="0" presId="urn:microsoft.com/office/officeart/2008/layout/PictureAccentList"/>
    <dgm:cxn modelId="{864A077D-C822-4DA9-86D3-AC517798C308}" type="presParOf" srcId="{C8C5169B-FAFA-4366-9184-85ED70A9EA1B}" destId="{2BF124C7-DD39-498E-8669-183944D45953}" srcOrd="1" destOrd="0" presId="urn:microsoft.com/office/officeart/2008/layout/PictureAccentList"/>
    <dgm:cxn modelId="{944D9B69-D788-4CC6-9FD5-1F1CC2C9FB36}" type="presParOf" srcId="{DDA9F7F1-2148-40AB-BB27-B33DA663E445}" destId="{97BA7CE9-5177-44C6-8215-F5F2AB895B3C}" srcOrd="2" destOrd="0" presId="urn:microsoft.com/office/officeart/2008/layout/PictureAccentList"/>
    <dgm:cxn modelId="{E0295279-BCD5-47E3-BCF6-3CC7CCC4CE51}" type="presParOf" srcId="{97BA7CE9-5177-44C6-8215-F5F2AB895B3C}" destId="{D9704335-5636-42CE-A20C-CCE88F0BE506}" srcOrd="0" destOrd="0" presId="urn:microsoft.com/office/officeart/2008/layout/PictureAccentList"/>
    <dgm:cxn modelId="{95B8DD5D-C4E5-4517-BFE9-5257324BC21D}" type="presParOf" srcId="{D9704335-5636-42CE-A20C-CCE88F0BE506}" destId="{B46E6887-2AF7-4615-877F-919003C9F376}" srcOrd="0" destOrd="0" presId="urn:microsoft.com/office/officeart/2008/layout/PictureAccentList"/>
    <dgm:cxn modelId="{44055FD0-6B5F-4ACB-A425-417977D0C221}" type="presParOf" srcId="{97BA7CE9-5177-44C6-8215-F5F2AB895B3C}" destId="{89B8729D-28AC-4A43-AC33-8FB234695B81}"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E4D91A-4C57-4AF4-AC0C-B0B86B5D85A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AB6A2E0-1EC4-45CB-ACA6-C3F5FA876716}">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Zero-day attacks</a:t>
          </a:r>
        </a:p>
      </dgm:t>
    </dgm:pt>
    <dgm:pt modelId="{A90D8BEC-521B-47A8-8939-43179EA36366}" type="parTrans" cxnId="{A3715316-32B9-4E11-8C56-359C1A793579}">
      <dgm:prSet/>
      <dgm:spPr/>
      <dgm:t>
        <a:bodyPr/>
        <a:lstStyle/>
        <a:p>
          <a:endParaRPr lang="en-US" sz="2200"/>
        </a:p>
      </dgm:t>
    </dgm:pt>
    <dgm:pt modelId="{181AA5E5-0BCD-459D-A8B9-C6F60F877421}" type="sibTrans" cxnId="{A3715316-32B9-4E11-8C56-359C1A793579}">
      <dgm:prSet/>
      <dgm:spPr/>
      <dgm:t>
        <a:bodyPr/>
        <a:lstStyle/>
        <a:p>
          <a:endParaRPr lang="en-US" sz="2200"/>
        </a:p>
      </dgm:t>
    </dgm:pt>
    <dgm:pt modelId="{59799940-3AE5-4222-B5B4-F8E2D6558BBD}">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Malware</a:t>
          </a:r>
        </a:p>
      </dgm:t>
    </dgm:pt>
    <dgm:pt modelId="{E1F0AAC0-3364-44AD-B416-1E496279A1CF}" type="parTrans" cxnId="{DC6C944C-7A99-4425-8FFA-71A77A0B5CEB}">
      <dgm:prSet/>
      <dgm:spPr/>
      <dgm:t>
        <a:bodyPr/>
        <a:lstStyle/>
        <a:p>
          <a:endParaRPr lang="en-US" sz="2200"/>
        </a:p>
      </dgm:t>
    </dgm:pt>
    <dgm:pt modelId="{42484A22-B18D-40D0-BF83-D13EEAE70170}" type="sibTrans" cxnId="{DC6C944C-7A99-4425-8FFA-71A77A0B5CEB}">
      <dgm:prSet/>
      <dgm:spPr/>
      <dgm:t>
        <a:bodyPr/>
        <a:lstStyle/>
        <a:p>
          <a:endParaRPr lang="en-US" sz="2200"/>
        </a:p>
      </dgm:t>
    </dgm:pt>
    <dgm:pt modelId="{D212A56C-A7F8-4B09-B152-7663E1E84A9D}">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Social engineering and phishing</a:t>
          </a:r>
        </a:p>
      </dgm:t>
    </dgm:pt>
    <dgm:pt modelId="{164B9603-01F5-4B78-ACDF-CBBC55D0DA03}" type="parTrans" cxnId="{D4F0C3DA-6706-4695-B318-800AB7B653D3}">
      <dgm:prSet/>
      <dgm:spPr/>
      <dgm:t>
        <a:bodyPr/>
        <a:lstStyle/>
        <a:p>
          <a:endParaRPr lang="en-US" sz="2200"/>
        </a:p>
      </dgm:t>
    </dgm:pt>
    <dgm:pt modelId="{B6A42827-2B1A-48E6-89FF-BA160891B8D5}" type="sibTrans" cxnId="{D4F0C3DA-6706-4695-B318-800AB7B653D3}">
      <dgm:prSet/>
      <dgm:spPr/>
      <dgm:t>
        <a:bodyPr/>
        <a:lstStyle/>
        <a:p>
          <a:endParaRPr lang="en-US" sz="2200"/>
        </a:p>
      </dgm:t>
    </dgm:pt>
    <dgm:pt modelId="{38A18EAB-7040-4236-9138-7F7F706B48B5}">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Strategic web compromises</a:t>
          </a:r>
        </a:p>
      </dgm:t>
    </dgm:pt>
    <dgm:pt modelId="{97E0ADE5-779E-4519-B43E-C4CE2E6A0451}" type="parTrans" cxnId="{6764CCF5-49DD-4295-8926-E9ECC0CC3831}">
      <dgm:prSet/>
      <dgm:spPr/>
      <dgm:t>
        <a:bodyPr/>
        <a:lstStyle/>
        <a:p>
          <a:endParaRPr lang="en-US" sz="2200"/>
        </a:p>
      </dgm:t>
    </dgm:pt>
    <dgm:pt modelId="{BBC2AD18-4B05-4431-B13F-C936131F55F9}" type="sibTrans" cxnId="{6764CCF5-49DD-4295-8926-E9ECC0CC3831}">
      <dgm:prSet/>
      <dgm:spPr/>
      <dgm:t>
        <a:bodyPr/>
        <a:lstStyle/>
        <a:p>
          <a:endParaRPr lang="en-US" sz="2200"/>
        </a:p>
      </dgm:t>
    </dgm:pt>
    <dgm:pt modelId="{2058DDEE-1EC8-4ABC-B663-EFC560F96760}" type="pres">
      <dgm:prSet presAssocID="{50E4D91A-4C57-4AF4-AC0C-B0B86B5D85A8}" presName="Name0" presStyleCnt="0">
        <dgm:presLayoutVars>
          <dgm:chMax val="7"/>
          <dgm:chPref val="7"/>
          <dgm:dir/>
        </dgm:presLayoutVars>
      </dgm:prSet>
      <dgm:spPr/>
    </dgm:pt>
    <dgm:pt modelId="{685ADBEA-C1FC-4E75-9379-76C4EEAD8DC8}" type="pres">
      <dgm:prSet presAssocID="{50E4D91A-4C57-4AF4-AC0C-B0B86B5D85A8}" presName="Name1" presStyleCnt="0"/>
      <dgm:spPr/>
    </dgm:pt>
    <dgm:pt modelId="{429CBF0E-DFB5-498E-957C-C020843765A9}" type="pres">
      <dgm:prSet presAssocID="{50E4D91A-4C57-4AF4-AC0C-B0B86B5D85A8}" presName="cycle" presStyleCnt="0"/>
      <dgm:spPr/>
    </dgm:pt>
    <dgm:pt modelId="{068ADEF4-DC74-4865-8DE5-037F3F3C6F1D}" type="pres">
      <dgm:prSet presAssocID="{50E4D91A-4C57-4AF4-AC0C-B0B86B5D85A8}" presName="srcNode" presStyleLbl="node1" presStyleIdx="0" presStyleCnt="4"/>
      <dgm:spPr/>
    </dgm:pt>
    <dgm:pt modelId="{168F63CF-E3F9-4226-821A-9121B51C3A33}" type="pres">
      <dgm:prSet presAssocID="{50E4D91A-4C57-4AF4-AC0C-B0B86B5D85A8}" presName="conn" presStyleLbl="parChTrans1D2" presStyleIdx="0" presStyleCnt="1"/>
      <dgm:spPr/>
    </dgm:pt>
    <dgm:pt modelId="{3264A573-E767-45DF-B536-7957590FF8DE}" type="pres">
      <dgm:prSet presAssocID="{50E4D91A-4C57-4AF4-AC0C-B0B86B5D85A8}" presName="extraNode" presStyleLbl="node1" presStyleIdx="0" presStyleCnt="4"/>
      <dgm:spPr/>
    </dgm:pt>
    <dgm:pt modelId="{9DD24091-0A39-4E0B-87EF-4152CF1876AE}" type="pres">
      <dgm:prSet presAssocID="{50E4D91A-4C57-4AF4-AC0C-B0B86B5D85A8}" presName="dstNode" presStyleLbl="node1" presStyleIdx="0" presStyleCnt="4"/>
      <dgm:spPr/>
    </dgm:pt>
    <dgm:pt modelId="{C934E9FD-D7D3-4573-8FCE-4F9309743139}" type="pres">
      <dgm:prSet presAssocID="{2AB6A2E0-1EC4-45CB-ACA6-C3F5FA876716}" presName="text_1" presStyleLbl="node1" presStyleIdx="0" presStyleCnt="4">
        <dgm:presLayoutVars>
          <dgm:bulletEnabled val="1"/>
        </dgm:presLayoutVars>
      </dgm:prSet>
      <dgm:spPr/>
    </dgm:pt>
    <dgm:pt modelId="{5F6D0497-3FF6-4C1C-9360-435D0E752122}" type="pres">
      <dgm:prSet presAssocID="{2AB6A2E0-1EC4-45CB-ACA6-C3F5FA876716}" presName="accent_1" presStyleCnt="0"/>
      <dgm:spPr/>
    </dgm:pt>
    <dgm:pt modelId="{9212BA4C-5B66-4796-B3DF-6CCA2A26E6D5}" type="pres">
      <dgm:prSet presAssocID="{2AB6A2E0-1EC4-45CB-ACA6-C3F5FA876716}" presName="accentRepeatNode" presStyleLbl="solidFgAcc1" presStyleIdx="0" presStyleCnt="4"/>
      <dgm:spPr/>
    </dgm:pt>
    <dgm:pt modelId="{F1DEE943-BB3A-4B28-9A88-22E2DABF19D5}" type="pres">
      <dgm:prSet presAssocID="{59799940-3AE5-4222-B5B4-F8E2D6558BBD}" presName="text_2" presStyleLbl="node1" presStyleIdx="1" presStyleCnt="4">
        <dgm:presLayoutVars>
          <dgm:bulletEnabled val="1"/>
        </dgm:presLayoutVars>
      </dgm:prSet>
      <dgm:spPr/>
    </dgm:pt>
    <dgm:pt modelId="{227612B4-3538-468A-9832-53A6D415795A}" type="pres">
      <dgm:prSet presAssocID="{59799940-3AE5-4222-B5B4-F8E2D6558BBD}" presName="accent_2" presStyleCnt="0"/>
      <dgm:spPr/>
    </dgm:pt>
    <dgm:pt modelId="{7FDC0924-078C-45CA-9A6C-178061818B1E}" type="pres">
      <dgm:prSet presAssocID="{59799940-3AE5-4222-B5B4-F8E2D6558BBD}" presName="accentRepeatNode" presStyleLbl="solidFgAcc1" presStyleIdx="1" presStyleCnt="4"/>
      <dgm:spPr/>
    </dgm:pt>
    <dgm:pt modelId="{82E583E3-5E50-4825-9840-D8E14F925F14}" type="pres">
      <dgm:prSet presAssocID="{D212A56C-A7F8-4B09-B152-7663E1E84A9D}" presName="text_3" presStyleLbl="node1" presStyleIdx="2" presStyleCnt="4">
        <dgm:presLayoutVars>
          <dgm:bulletEnabled val="1"/>
        </dgm:presLayoutVars>
      </dgm:prSet>
      <dgm:spPr/>
    </dgm:pt>
    <dgm:pt modelId="{0DF48329-D48C-4E14-AC75-69297F4199D5}" type="pres">
      <dgm:prSet presAssocID="{D212A56C-A7F8-4B09-B152-7663E1E84A9D}" presName="accent_3" presStyleCnt="0"/>
      <dgm:spPr/>
    </dgm:pt>
    <dgm:pt modelId="{01DC48CB-0BD7-4AC2-A05A-5407D246A913}" type="pres">
      <dgm:prSet presAssocID="{D212A56C-A7F8-4B09-B152-7663E1E84A9D}" presName="accentRepeatNode" presStyleLbl="solidFgAcc1" presStyleIdx="2" presStyleCnt="4"/>
      <dgm:spPr/>
    </dgm:pt>
    <dgm:pt modelId="{4E28D301-51CD-4709-B0B8-89A9F7D84521}" type="pres">
      <dgm:prSet presAssocID="{38A18EAB-7040-4236-9138-7F7F706B48B5}" presName="text_4" presStyleLbl="node1" presStyleIdx="3" presStyleCnt="4">
        <dgm:presLayoutVars>
          <dgm:bulletEnabled val="1"/>
        </dgm:presLayoutVars>
      </dgm:prSet>
      <dgm:spPr/>
    </dgm:pt>
    <dgm:pt modelId="{9A633699-7905-4D52-AA5C-561807B24095}" type="pres">
      <dgm:prSet presAssocID="{38A18EAB-7040-4236-9138-7F7F706B48B5}" presName="accent_4" presStyleCnt="0"/>
      <dgm:spPr/>
    </dgm:pt>
    <dgm:pt modelId="{E581AF90-DC9F-4067-8A69-6876BEC57F12}" type="pres">
      <dgm:prSet presAssocID="{38A18EAB-7040-4236-9138-7F7F706B48B5}" presName="accentRepeatNode" presStyleLbl="solidFgAcc1" presStyleIdx="3" presStyleCnt="4"/>
      <dgm:spPr/>
    </dgm:pt>
  </dgm:ptLst>
  <dgm:cxnLst>
    <dgm:cxn modelId="{2BAD0406-5617-4743-BD48-CD77334141A1}" type="presOf" srcId="{38A18EAB-7040-4236-9138-7F7F706B48B5}" destId="{4E28D301-51CD-4709-B0B8-89A9F7D84521}" srcOrd="0" destOrd="0" presId="urn:microsoft.com/office/officeart/2008/layout/VerticalCurvedList"/>
    <dgm:cxn modelId="{A3715316-32B9-4E11-8C56-359C1A793579}" srcId="{50E4D91A-4C57-4AF4-AC0C-B0B86B5D85A8}" destId="{2AB6A2E0-1EC4-45CB-ACA6-C3F5FA876716}" srcOrd="0" destOrd="0" parTransId="{A90D8BEC-521B-47A8-8939-43179EA36366}" sibTransId="{181AA5E5-0BCD-459D-A8B9-C6F60F877421}"/>
    <dgm:cxn modelId="{DC6C944C-7A99-4425-8FFA-71A77A0B5CEB}" srcId="{50E4D91A-4C57-4AF4-AC0C-B0B86B5D85A8}" destId="{59799940-3AE5-4222-B5B4-F8E2D6558BBD}" srcOrd="1" destOrd="0" parTransId="{E1F0AAC0-3364-44AD-B416-1E496279A1CF}" sibTransId="{42484A22-B18D-40D0-BF83-D13EEAE70170}"/>
    <dgm:cxn modelId="{3BEC6D4F-A379-4174-B3C1-B9AE209EB130}" type="presOf" srcId="{181AA5E5-0BCD-459D-A8B9-C6F60F877421}" destId="{168F63CF-E3F9-4226-821A-9121B51C3A33}" srcOrd="0" destOrd="0" presId="urn:microsoft.com/office/officeart/2008/layout/VerticalCurvedList"/>
    <dgm:cxn modelId="{B49CE673-7736-4308-A22B-482374C95E69}" type="presOf" srcId="{2AB6A2E0-1EC4-45CB-ACA6-C3F5FA876716}" destId="{C934E9FD-D7D3-4573-8FCE-4F9309743139}" srcOrd="0" destOrd="0" presId="urn:microsoft.com/office/officeart/2008/layout/VerticalCurvedList"/>
    <dgm:cxn modelId="{C6AF228E-22DE-4708-BFCB-D6C499C4B079}" type="presOf" srcId="{D212A56C-A7F8-4B09-B152-7663E1E84A9D}" destId="{82E583E3-5E50-4825-9840-D8E14F925F14}" srcOrd="0" destOrd="0" presId="urn:microsoft.com/office/officeart/2008/layout/VerticalCurvedList"/>
    <dgm:cxn modelId="{05320FCC-697B-4E63-9D90-38CA5A0AACE7}" type="presOf" srcId="{50E4D91A-4C57-4AF4-AC0C-B0B86B5D85A8}" destId="{2058DDEE-1EC8-4ABC-B663-EFC560F96760}" srcOrd="0" destOrd="0" presId="urn:microsoft.com/office/officeart/2008/layout/VerticalCurvedList"/>
    <dgm:cxn modelId="{D4F0C3DA-6706-4695-B318-800AB7B653D3}" srcId="{50E4D91A-4C57-4AF4-AC0C-B0B86B5D85A8}" destId="{D212A56C-A7F8-4B09-B152-7663E1E84A9D}" srcOrd="2" destOrd="0" parTransId="{164B9603-01F5-4B78-ACDF-CBBC55D0DA03}" sibTransId="{B6A42827-2B1A-48E6-89FF-BA160891B8D5}"/>
    <dgm:cxn modelId="{FC7D2CE5-5066-490F-A16F-091D89E7B5C2}" type="presOf" srcId="{59799940-3AE5-4222-B5B4-F8E2D6558BBD}" destId="{F1DEE943-BB3A-4B28-9A88-22E2DABF19D5}" srcOrd="0" destOrd="0" presId="urn:microsoft.com/office/officeart/2008/layout/VerticalCurvedList"/>
    <dgm:cxn modelId="{6764CCF5-49DD-4295-8926-E9ECC0CC3831}" srcId="{50E4D91A-4C57-4AF4-AC0C-B0B86B5D85A8}" destId="{38A18EAB-7040-4236-9138-7F7F706B48B5}" srcOrd="3" destOrd="0" parTransId="{97E0ADE5-779E-4519-B43E-C4CE2E6A0451}" sibTransId="{BBC2AD18-4B05-4431-B13F-C936131F55F9}"/>
    <dgm:cxn modelId="{9BBC8C4D-00FE-474A-89C5-384F94DDF288}" type="presParOf" srcId="{2058DDEE-1EC8-4ABC-B663-EFC560F96760}" destId="{685ADBEA-C1FC-4E75-9379-76C4EEAD8DC8}" srcOrd="0" destOrd="0" presId="urn:microsoft.com/office/officeart/2008/layout/VerticalCurvedList"/>
    <dgm:cxn modelId="{01ED6983-C8ED-4D53-AF04-CF4ACEA96430}" type="presParOf" srcId="{685ADBEA-C1FC-4E75-9379-76C4EEAD8DC8}" destId="{429CBF0E-DFB5-498E-957C-C020843765A9}" srcOrd="0" destOrd="0" presId="urn:microsoft.com/office/officeart/2008/layout/VerticalCurvedList"/>
    <dgm:cxn modelId="{60ED4D80-9A79-46AA-ADC7-C958153C1CBD}" type="presParOf" srcId="{429CBF0E-DFB5-498E-957C-C020843765A9}" destId="{068ADEF4-DC74-4865-8DE5-037F3F3C6F1D}" srcOrd="0" destOrd="0" presId="urn:microsoft.com/office/officeart/2008/layout/VerticalCurvedList"/>
    <dgm:cxn modelId="{73476B21-0819-427B-AE19-83B8347FFA97}" type="presParOf" srcId="{429CBF0E-DFB5-498E-957C-C020843765A9}" destId="{168F63CF-E3F9-4226-821A-9121B51C3A33}" srcOrd="1" destOrd="0" presId="urn:microsoft.com/office/officeart/2008/layout/VerticalCurvedList"/>
    <dgm:cxn modelId="{22BF799F-D0D7-4701-B86C-689DE7E2775D}" type="presParOf" srcId="{429CBF0E-DFB5-498E-957C-C020843765A9}" destId="{3264A573-E767-45DF-B536-7957590FF8DE}" srcOrd="2" destOrd="0" presId="urn:microsoft.com/office/officeart/2008/layout/VerticalCurvedList"/>
    <dgm:cxn modelId="{6C2DDE08-095E-47CB-84F0-88D37D178E30}" type="presParOf" srcId="{429CBF0E-DFB5-498E-957C-C020843765A9}" destId="{9DD24091-0A39-4E0B-87EF-4152CF1876AE}" srcOrd="3" destOrd="0" presId="urn:microsoft.com/office/officeart/2008/layout/VerticalCurvedList"/>
    <dgm:cxn modelId="{061952DB-BB53-452F-A815-CFD93BE15E17}" type="presParOf" srcId="{685ADBEA-C1FC-4E75-9379-76C4EEAD8DC8}" destId="{C934E9FD-D7D3-4573-8FCE-4F9309743139}" srcOrd="1" destOrd="0" presId="urn:microsoft.com/office/officeart/2008/layout/VerticalCurvedList"/>
    <dgm:cxn modelId="{65EDF16B-F218-4CD9-B98A-51F97C7A1163}" type="presParOf" srcId="{685ADBEA-C1FC-4E75-9379-76C4EEAD8DC8}" destId="{5F6D0497-3FF6-4C1C-9360-435D0E752122}" srcOrd="2" destOrd="0" presId="urn:microsoft.com/office/officeart/2008/layout/VerticalCurvedList"/>
    <dgm:cxn modelId="{173E0B57-B5FD-4605-8704-D9F9B7E76C04}" type="presParOf" srcId="{5F6D0497-3FF6-4C1C-9360-435D0E752122}" destId="{9212BA4C-5B66-4796-B3DF-6CCA2A26E6D5}" srcOrd="0" destOrd="0" presId="urn:microsoft.com/office/officeart/2008/layout/VerticalCurvedList"/>
    <dgm:cxn modelId="{607B9477-0BE8-45C2-AD91-60BB849615E5}" type="presParOf" srcId="{685ADBEA-C1FC-4E75-9379-76C4EEAD8DC8}" destId="{F1DEE943-BB3A-4B28-9A88-22E2DABF19D5}" srcOrd="3" destOrd="0" presId="urn:microsoft.com/office/officeart/2008/layout/VerticalCurvedList"/>
    <dgm:cxn modelId="{CDA43B32-926F-447D-817B-6201ED30FEBF}" type="presParOf" srcId="{685ADBEA-C1FC-4E75-9379-76C4EEAD8DC8}" destId="{227612B4-3538-468A-9832-53A6D415795A}" srcOrd="4" destOrd="0" presId="urn:microsoft.com/office/officeart/2008/layout/VerticalCurvedList"/>
    <dgm:cxn modelId="{77DC8B0A-70E2-4BFC-89D1-1045D002275D}" type="presParOf" srcId="{227612B4-3538-468A-9832-53A6D415795A}" destId="{7FDC0924-078C-45CA-9A6C-178061818B1E}" srcOrd="0" destOrd="0" presId="urn:microsoft.com/office/officeart/2008/layout/VerticalCurvedList"/>
    <dgm:cxn modelId="{08CA9A56-2FCE-4EA2-993A-28A5B5FF0EA8}" type="presParOf" srcId="{685ADBEA-C1FC-4E75-9379-76C4EEAD8DC8}" destId="{82E583E3-5E50-4825-9840-D8E14F925F14}" srcOrd="5" destOrd="0" presId="urn:microsoft.com/office/officeart/2008/layout/VerticalCurvedList"/>
    <dgm:cxn modelId="{E89150C0-911A-40AB-AC3A-54E68C91B523}" type="presParOf" srcId="{685ADBEA-C1FC-4E75-9379-76C4EEAD8DC8}" destId="{0DF48329-D48C-4E14-AC75-69297F4199D5}" srcOrd="6" destOrd="0" presId="urn:microsoft.com/office/officeart/2008/layout/VerticalCurvedList"/>
    <dgm:cxn modelId="{5B4147AB-4526-47A5-B9CC-14713B9E0B0A}" type="presParOf" srcId="{0DF48329-D48C-4E14-AC75-69297F4199D5}" destId="{01DC48CB-0BD7-4AC2-A05A-5407D246A913}" srcOrd="0" destOrd="0" presId="urn:microsoft.com/office/officeart/2008/layout/VerticalCurvedList"/>
    <dgm:cxn modelId="{F5AC938E-749A-43B0-B008-155F20991CF3}" type="presParOf" srcId="{685ADBEA-C1FC-4E75-9379-76C4EEAD8DC8}" destId="{4E28D301-51CD-4709-B0B8-89A9F7D84521}" srcOrd="7" destOrd="0" presId="urn:microsoft.com/office/officeart/2008/layout/VerticalCurvedList"/>
    <dgm:cxn modelId="{2CBDEE9B-54E6-4C48-BCCD-7A2B56239C18}" type="presParOf" srcId="{685ADBEA-C1FC-4E75-9379-76C4EEAD8DC8}" destId="{9A633699-7905-4D52-AA5C-561807B24095}" srcOrd="8" destOrd="0" presId="urn:microsoft.com/office/officeart/2008/layout/VerticalCurvedList"/>
    <dgm:cxn modelId="{0D60F7BD-07A0-434D-B573-7D3E943AF29B}" type="presParOf" srcId="{9A633699-7905-4D52-AA5C-561807B24095}" destId="{E581AF90-DC9F-4067-8A69-6876BEC57F1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2CD3BD0-05EB-4CAE-AA12-9A8D6DDB88EC}" type="doc">
      <dgm:prSet loTypeId="urn:microsoft.com/office/officeart/2005/8/layout/chevron1" loCatId="process" qsTypeId="urn:microsoft.com/office/officeart/2005/8/quickstyle/simple1" qsCatId="simple" csTypeId="urn:microsoft.com/office/officeart/2005/8/colors/accent3_1" csCatId="accent3" phldr="1"/>
      <dgm:spPr/>
      <dgm:t>
        <a:bodyPr/>
        <a:lstStyle/>
        <a:p>
          <a:endParaRPr lang="en-US"/>
        </a:p>
      </dgm:t>
    </dgm:pt>
    <dgm:pt modelId="{34E356CF-6DE2-4D09-92E1-D5CF4199A13B}">
      <dgm:prSet custT="1"/>
      <dgm:spPr/>
      <dgm:t>
        <a:bodyPr/>
        <a:lstStyle/>
        <a:p>
          <a:r>
            <a:rPr lang="en-US" sz="2400" b="0" i="0" baseline="0" dirty="0">
              <a:latin typeface="Arial" panose="020B0604020202020204" pitchFamily="34" charset="0"/>
              <a:cs typeface="Arial" panose="020B0604020202020204" pitchFamily="34" charset="0"/>
            </a:rPr>
            <a:t>Find</a:t>
          </a:r>
          <a:endParaRPr lang="en-US" sz="2400" dirty="0">
            <a:latin typeface="Arial" panose="020B0604020202020204" pitchFamily="34" charset="0"/>
            <a:cs typeface="Arial" panose="020B0604020202020204" pitchFamily="34" charset="0"/>
          </a:endParaRPr>
        </a:p>
      </dgm:t>
    </dgm:pt>
    <dgm:pt modelId="{0A3E1DDA-4509-44F8-90A0-DCE23B3EFA96}" type="parTrans" cxnId="{1023A962-3032-4EB2-AD29-E9704874BEA6}">
      <dgm:prSet/>
      <dgm:spPr/>
      <dgm:t>
        <a:bodyPr/>
        <a:lstStyle/>
        <a:p>
          <a:endParaRPr lang="en-US" sz="2400">
            <a:latin typeface="Arial" panose="020B0604020202020204" pitchFamily="34" charset="0"/>
            <a:cs typeface="Arial" panose="020B0604020202020204" pitchFamily="34" charset="0"/>
          </a:endParaRPr>
        </a:p>
      </dgm:t>
    </dgm:pt>
    <dgm:pt modelId="{6F6BC7E5-C642-477E-A1B4-90BE7DA1F33B}" type="sibTrans" cxnId="{1023A962-3032-4EB2-AD29-E9704874BEA6}">
      <dgm:prSet custT="1"/>
      <dgm:spPr/>
      <dgm:t>
        <a:bodyPr/>
        <a:lstStyle/>
        <a:p>
          <a:endParaRPr lang="en-US" sz="2400">
            <a:latin typeface="Arial" panose="020B0604020202020204" pitchFamily="34" charset="0"/>
            <a:cs typeface="Arial" panose="020B0604020202020204" pitchFamily="34" charset="0"/>
          </a:endParaRPr>
        </a:p>
      </dgm:t>
    </dgm:pt>
    <dgm:pt modelId="{378C4212-1AD6-4910-BEED-10C01B2FD83B}">
      <dgm:prSet custT="1"/>
      <dgm:spPr/>
      <dgm:t>
        <a:bodyPr/>
        <a:lstStyle/>
        <a:p>
          <a:r>
            <a:rPr lang="en-US" sz="2100" b="0" i="0" baseline="0" dirty="0">
              <a:latin typeface="Arial" panose="020B0604020202020204" pitchFamily="34" charset="0"/>
              <a:cs typeface="Arial" panose="020B0604020202020204" pitchFamily="34" charset="0"/>
            </a:rPr>
            <a:t>Identify targets and collect intelligence about them.</a:t>
          </a:r>
          <a:endParaRPr lang="en-US" sz="2100" dirty="0">
            <a:latin typeface="Arial" panose="020B0604020202020204" pitchFamily="34" charset="0"/>
            <a:cs typeface="Arial" panose="020B0604020202020204" pitchFamily="34" charset="0"/>
          </a:endParaRPr>
        </a:p>
      </dgm:t>
    </dgm:pt>
    <dgm:pt modelId="{30F974C8-9854-4B75-B800-342D2DBCCE37}" type="parTrans" cxnId="{6898C1BC-E273-416C-A459-D4E4BB497B2A}">
      <dgm:prSet/>
      <dgm:spPr/>
      <dgm:t>
        <a:bodyPr/>
        <a:lstStyle/>
        <a:p>
          <a:endParaRPr lang="en-US" sz="2400">
            <a:latin typeface="Arial" panose="020B0604020202020204" pitchFamily="34" charset="0"/>
            <a:cs typeface="Arial" panose="020B0604020202020204" pitchFamily="34" charset="0"/>
          </a:endParaRPr>
        </a:p>
      </dgm:t>
    </dgm:pt>
    <dgm:pt modelId="{F7A9214B-BC52-42B8-9B2F-1963BA035D04}" type="sibTrans" cxnId="{6898C1BC-E273-416C-A459-D4E4BB497B2A}">
      <dgm:prSet/>
      <dgm:spPr/>
      <dgm:t>
        <a:bodyPr/>
        <a:lstStyle/>
        <a:p>
          <a:endParaRPr lang="en-US" sz="2400">
            <a:latin typeface="Arial" panose="020B0604020202020204" pitchFamily="34" charset="0"/>
            <a:cs typeface="Arial" panose="020B0604020202020204" pitchFamily="34" charset="0"/>
          </a:endParaRPr>
        </a:p>
      </dgm:t>
    </dgm:pt>
    <dgm:pt modelId="{8EF6AC3E-F22A-41B9-8C55-56862C1C3170}">
      <dgm:prSet custT="1"/>
      <dgm:spPr/>
      <dgm:t>
        <a:bodyPr/>
        <a:lstStyle/>
        <a:p>
          <a:r>
            <a:rPr lang="en-US" sz="2400" b="0" i="0" baseline="0" dirty="0">
              <a:latin typeface="Arial" panose="020B0604020202020204" pitchFamily="34" charset="0"/>
              <a:cs typeface="Arial" panose="020B0604020202020204" pitchFamily="34" charset="0"/>
            </a:rPr>
            <a:t>Fix</a:t>
          </a:r>
          <a:endParaRPr lang="en-US" sz="2400" dirty="0">
            <a:latin typeface="Arial" panose="020B0604020202020204" pitchFamily="34" charset="0"/>
            <a:cs typeface="Arial" panose="020B0604020202020204" pitchFamily="34" charset="0"/>
          </a:endParaRPr>
        </a:p>
      </dgm:t>
    </dgm:pt>
    <dgm:pt modelId="{4882DCB8-ACBA-49D8-8A07-2BC8C57F0075}" type="parTrans" cxnId="{50F22669-5DE7-4E54-8227-B4FDD9F5A8F7}">
      <dgm:prSet/>
      <dgm:spPr/>
      <dgm:t>
        <a:bodyPr/>
        <a:lstStyle/>
        <a:p>
          <a:endParaRPr lang="en-US" sz="2400">
            <a:latin typeface="Arial" panose="020B0604020202020204" pitchFamily="34" charset="0"/>
            <a:cs typeface="Arial" panose="020B0604020202020204" pitchFamily="34" charset="0"/>
          </a:endParaRPr>
        </a:p>
      </dgm:t>
    </dgm:pt>
    <dgm:pt modelId="{59CD3FFD-F683-4F68-8366-C113AB311F87}" type="sibTrans" cxnId="{50F22669-5DE7-4E54-8227-B4FDD9F5A8F7}">
      <dgm:prSet custT="1"/>
      <dgm:spPr/>
      <dgm:t>
        <a:bodyPr/>
        <a:lstStyle/>
        <a:p>
          <a:endParaRPr lang="en-US" sz="2400">
            <a:latin typeface="Arial" panose="020B0604020202020204" pitchFamily="34" charset="0"/>
            <a:cs typeface="Arial" panose="020B0604020202020204" pitchFamily="34" charset="0"/>
          </a:endParaRPr>
        </a:p>
      </dgm:t>
    </dgm:pt>
    <dgm:pt modelId="{C7CC47A9-E778-46B9-940E-13727AFD3644}">
      <dgm:prSet custT="1"/>
      <dgm:spPr/>
      <dgm:t>
        <a:bodyPr/>
        <a:lstStyle/>
        <a:p>
          <a:r>
            <a:rPr lang="en-US" sz="2100" b="0" i="0" baseline="0" dirty="0">
              <a:latin typeface="Arial" panose="020B0604020202020204" pitchFamily="34" charset="0"/>
              <a:cs typeface="Arial" panose="020B0604020202020204" pitchFamily="34" charset="0"/>
            </a:rPr>
            <a:t>Focus sensors on the target and locate it in time and space.</a:t>
          </a:r>
          <a:endParaRPr lang="en-US" sz="2100" dirty="0">
            <a:latin typeface="Arial" panose="020B0604020202020204" pitchFamily="34" charset="0"/>
            <a:cs typeface="Arial" panose="020B0604020202020204" pitchFamily="34" charset="0"/>
          </a:endParaRPr>
        </a:p>
      </dgm:t>
    </dgm:pt>
    <dgm:pt modelId="{2A95EF89-91B5-44D7-8C99-FA32E30EC190}" type="parTrans" cxnId="{3E01BC15-559D-4A82-B186-1A4E8DF4CA60}">
      <dgm:prSet/>
      <dgm:spPr/>
      <dgm:t>
        <a:bodyPr/>
        <a:lstStyle/>
        <a:p>
          <a:endParaRPr lang="en-US" sz="2400">
            <a:latin typeface="Arial" panose="020B0604020202020204" pitchFamily="34" charset="0"/>
            <a:cs typeface="Arial" panose="020B0604020202020204" pitchFamily="34" charset="0"/>
          </a:endParaRPr>
        </a:p>
      </dgm:t>
    </dgm:pt>
    <dgm:pt modelId="{88879D17-982E-4136-8B69-96DB56B07E96}" type="sibTrans" cxnId="{3E01BC15-559D-4A82-B186-1A4E8DF4CA60}">
      <dgm:prSet/>
      <dgm:spPr/>
      <dgm:t>
        <a:bodyPr/>
        <a:lstStyle/>
        <a:p>
          <a:endParaRPr lang="en-US" sz="2400">
            <a:latin typeface="Arial" panose="020B0604020202020204" pitchFamily="34" charset="0"/>
            <a:cs typeface="Arial" panose="020B0604020202020204" pitchFamily="34" charset="0"/>
          </a:endParaRPr>
        </a:p>
      </dgm:t>
    </dgm:pt>
    <dgm:pt modelId="{7A0A4C98-1FF9-419C-ACE5-D35A22ED5058}">
      <dgm:prSet custT="1"/>
      <dgm:spPr/>
      <dgm:t>
        <a:bodyPr/>
        <a:lstStyle/>
        <a:p>
          <a:r>
            <a:rPr lang="en-US" sz="2400" b="0" i="0" baseline="0" dirty="0">
              <a:latin typeface="Arial" panose="020B0604020202020204" pitchFamily="34" charset="0"/>
              <a:cs typeface="Arial" panose="020B0604020202020204" pitchFamily="34" charset="0"/>
            </a:rPr>
            <a:t>Track</a:t>
          </a:r>
          <a:endParaRPr lang="en-US" sz="2400" dirty="0">
            <a:latin typeface="Arial" panose="020B0604020202020204" pitchFamily="34" charset="0"/>
            <a:cs typeface="Arial" panose="020B0604020202020204" pitchFamily="34" charset="0"/>
          </a:endParaRPr>
        </a:p>
      </dgm:t>
    </dgm:pt>
    <dgm:pt modelId="{40FCB1A7-B4DD-4ED5-A2D9-024AC7EA0F18}" type="parTrans" cxnId="{75AD05D7-3870-462E-98BE-3382A8EC57F6}">
      <dgm:prSet/>
      <dgm:spPr/>
      <dgm:t>
        <a:bodyPr/>
        <a:lstStyle/>
        <a:p>
          <a:endParaRPr lang="en-US" sz="2400">
            <a:latin typeface="Arial" panose="020B0604020202020204" pitchFamily="34" charset="0"/>
            <a:cs typeface="Arial" panose="020B0604020202020204" pitchFamily="34" charset="0"/>
          </a:endParaRPr>
        </a:p>
      </dgm:t>
    </dgm:pt>
    <dgm:pt modelId="{BB39766F-7CE4-49D7-9AA1-74709AB11FB3}" type="sibTrans" cxnId="{75AD05D7-3870-462E-98BE-3382A8EC57F6}">
      <dgm:prSet/>
      <dgm:spPr/>
      <dgm:t>
        <a:bodyPr/>
        <a:lstStyle/>
        <a:p>
          <a:endParaRPr lang="en-US" sz="2400">
            <a:latin typeface="Arial" panose="020B0604020202020204" pitchFamily="34" charset="0"/>
            <a:cs typeface="Arial" panose="020B0604020202020204" pitchFamily="34" charset="0"/>
          </a:endParaRPr>
        </a:p>
      </dgm:t>
    </dgm:pt>
    <dgm:pt modelId="{4202618E-8323-4DDC-9016-E011036534C2}">
      <dgm:prSet custT="1"/>
      <dgm:spPr/>
      <dgm:t>
        <a:bodyPr/>
        <a:lstStyle/>
        <a:p>
          <a:r>
            <a:rPr lang="en-US" sz="2100" b="0" i="0" baseline="0" dirty="0">
              <a:latin typeface="Arial" panose="020B0604020202020204" pitchFamily="34" charset="0"/>
              <a:cs typeface="Arial" panose="020B0604020202020204" pitchFamily="34" charset="0"/>
            </a:rPr>
            <a:t>Maintain tracking information on the target and conduct additional intelligence, surveillance, and reconnaissance, as necessary.</a:t>
          </a:r>
          <a:endParaRPr lang="en-US" sz="2100" dirty="0">
            <a:latin typeface="Arial" panose="020B0604020202020204" pitchFamily="34" charset="0"/>
            <a:cs typeface="Arial" panose="020B0604020202020204" pitchFamily="34" charset="0"/>
          </a:endParaRPr>
        </a:p>
      </dgm:t>
    </dgm:pt>
    <dgm:pt modelId="{29E57DC7-F943-4206-B78C-8B9B37336962}" type="parTrans" cxnId="{572B3586-C4C9-4B57-8A5B-7ED133B15CDF}">
      <dgm:prSet/>
      <dgm:spPr/>
      <dgm:t>
        <a:bodyPr/>
        <a:lstStyle/>
        <a:p>
          <a:endParaRPr lang="en-US" sz="2400">
            <a:latin typeface="Arial" panose="020B0604020202020204" pitchFamily="34" charset="0"/>
            <a:cs typeface="Arial" panose="020B0604020202020204" pitchFamily="34" charset="0"/>
          </a:endParaRPr>
        </a:p>
      </dgm:t>
    </dgm:pt>
    <dgm:pt modelId="{0D9CE728-1EBA-4EB8-BCA5-F75BC445B9CA}" type="sibTrans" cxnId="{572B3586-C4C9-4B57-8A5B-7ED133B15CDF}">
      <dgm:prSet/>
      <dgm:spPr/>
      <dgm:t>
        <a:bodyPr/>
        <a:lstStyle/>
        <a:p>
          <a:endParaRPr lang="en-US" sz="2400">
            <a:latin typeface="Arial" panose="020B0604020202020204" pitchFamily="34" charset="0"/>
            <a:cs typeface="Arial" panose="020B0604020202020204" pitchFamily="34" charset="0"/>
          </a:endParaRPr>
        </a:p>
      </dgm:t>
    </dgm:pt>
    <dgm:pt modelId="{BBCBB325-D830-461D-B424-E345F7159EFF}" type="pres">
      <dgm:prSet presAssocID="{42CD3BD0-05EB-4CAE-AA12-9A8D6DDB88EC}" presName="Name0" presStyleCnt="0">
        <dgm:presLayoutVars>
          <dgm:dir/>
          <dgm:animLvl val="lvl"/>
          <dgm:resizeHandles val="exact"/>
        </dgm:presLayoutVars>
      </dgm:prSet>
      <dgm:spPr/>
    </dgm:pt>
    <dgm:pt modelId="{2C2F05B1-A423-42CC-9E03-77BD58AA24DD}" type="pres">
      <dgm:prSet presAssocID="{34E356CF-6DE2-4D09-92E1-D5CF4199A13B}" presName="composite" presStyleCnt="0"/>
      <dgm:spPr/>
    </dgm:pt>
    <dgm:pt modelId="{EBA23CF5-D7E9-4C88-8231-9178CF8B969D}" type="pres">
      <dgm:prSet presAssocID="{34E356CF-6DE2-4D09-92E1-D5CF4199A13B}" presName="parTx" presStyleLbl="node1" presStyleIdx="0" presStyleCnt="3">
        <dgm:presLayoutVars>
          <dgm:chMax val="0"/>
          <dgm:chPref val="0"/>
          <dgm:bulletEnabled val="1"/>
        </dgm:presLayoutVars>
      </dgm:prSet>
      <dgm:spPr/>
    </dgm:pt>
    <dgm:pt modelId="{268D5B7D-ADEE-44AF-92CD-9731A07F836F}" type="pres">
      <dgm:prSet presAssocID="{34E356CF-6DE2-4D09-92E1-D5CF4199A13B}" presName="desTx" presStyleLbl="revTx" presStyleIdx="0" presStyleCnt="3" custLinFactNeighborX="-209" custLinFactNeighborY="155">
        <dgm:presLayoutVars>
          <dgm:bulletEnabled val="1"/>
        </dgm:presLayoutVars>
      </dgm:prSet>
      <dgm:spPr/>
    </dgm:pt>
    <dgm:pt modelId="{72F82191-7F96-47CA-B02E-5206083BDC12}" type="pres">
      <dgm:prSet presAssocID="{6F6BC7E5-C642-477E-A1B4-90BE7DA1F33B}" presName="space" presStyleCnt="0"/>
      <dgm:spPr/>
    </dgm:pt>
    <dgm:pt modelId="{E08EA65B-23CF-4222-B6BC-BA5FBFB6B194}" type="pres">
      <dgm:prSet presAssocID="{8EF6AC3E-F22A-41B9-8C55-56862C1C3170}" presName="composite" presStyleCnt="0"/>
      <dgm:spPr/>
    </dgm:pt>
    <dgm:pt modelId="{DFA6F45C-BC83-4B53-86DD-77C5634E6BD8}" type="pres">
      <dgm:prSet presAssocID="{8EF6AC3E-F22A-41B9-8C55-56862C1C3170}" presName="parTx" presStyleLbl="node1" presStyleIdx="1" presStyleCnt="3">
        <dgm:presLayoutVars>
          <dgm:chMax val="0"/>
          <dgm:chPref val="0"/>
          <dgm:bulletEnabled val="1"/>
        </dgm:presLayoutVars>
      </dgm:prSet>
      <dgm:spPr/>
    </dgm:pt>
    <dgm:pt modelId="{4B338F58-8180-4D48-9047-3FB3FE713B90}" type="pres">
      <dgm:prSet presAssocID="{8EF6AC3E-F22A-41B9-8C55-56862C1C3170}" presName="desTx" presStyleLbl="revTx" presStyleIdx="1" presStyleCnt="3" custLinFactNeighborX="-209" custLinFactNeighborY="155">
        <dgm:presLayoutVars>
          <dgm:bulletEnabled val="1"/>
        </dgm:presLayoutVars>
      </dgm:prSet>
      <dgm:spPr/>
    </dgm:pt>
    <dgm:pt modelId="{C50203D2-0509-4087-9C74-61D746B016AB}" type="pres">
      <dgm:prSet presAssocID="{59CD3FFD-F683-4F68-8366-C113AB311F87}" presName="space" presStyleCnt="0"/>
      <dgm:spPr/>
    </dgm:pt>
    <dgm:pt modelId="{0E50EB38-85B0-4680-A7FA-E0DAEDF2B532}" type="pres">
      <dgm:prSet presAssocID="{7A0A4C98-1FF9-419C-ACE5-D35A22ED5058}" presName="composite" presStyleCnt="0"/>
      <dgm:spPr/>
    </dgm:pt>
    <dgm:pt modelId="{76431898-8C59-4173-AF88-0E040C978E68}" type="pres">
      <dgm:prSet presAssocID="{7A0A4C98-1FF9-419C-ACE5-D35A22ED5058}" presName="parTx" presStyleLbl="node1" presStyleIdx="2" presStyleCnt="3">
        <dgm:presLayoutVars>
          <dgm:chMax val="0"/>
          <dgm:chPref val="0"/>
          <dgm:bulletEnabled val="1"/>
        </dgm:presLayoutVars>
      </dgm:prSet>
      <dgm:spPr/>
    </dgm:pt>
    <dgm:pt modelId="{93889212-4999-479E-86FF-927A4C023A41}" type="pres">
      <dgm:prSet presAssocID="{7A0A4C98-1FF9-419C-ACE5-D35A22ED5058}" presName="desTx" presStyleLbl="revTx" presStyleIdx="2" presStyleCnt="3">
        <dgm:presLayoutVars>
          <dgm:bulletEnabled val="1"/>
        </dgm:presLayoutVars>
      </dgm:prSet>
      <dgm:spPr/>
    </dgm:pt>
  </dgm:ptLst>
  <dgm:cxnLst>
    <dgm:cxn modelId="{9E168A04-FD94-4F5F-A8D6-C3D8ADFD984B}" type="presOf" srcId="{34E356CF-6DE2-4D09-92E1-D5CF4199A13B}" destId="{EBA23CF5-D7E9-4C88-8231-9178CF8B969D}" srcOrd="0" destOrd="0" presId="urn:microsoft.com/office/officeart/2005/8/layout/chevron1"/>
    <dgm:cxn modelId="{3E01BC15-559D-4A82-B186-1A4E8DF4CA60}" srcId="{8EF6AC3E-F22A-41B9-8C55-56862C1C3170}" destId="{C7CC47A9-E778-46B9-940E-13727AFD3644}" srcOrd="0" destOrd="0" parTransId="{2A95EF89-91B5-44D7-8C99-FA32E30EC190}" sibTransId="{88879D17-982E-4136-8B69-96DB56B07E96}"/>
    <dgm:cxn modelId="{B515362D-E128-43A2-A0DC-0C2F72B215DE}" type="presOf" srcId="{C7CC47A9-E778-46B9-940E-13727AFD3644}" destId="{4B338F58-8180-4D48-9047-3FB3FE713B90}" srcOrd="0" destOrd="0" presId="urn:microsoft.com/office/officeart/2005/8/layout/chevron1"/>
    <dgm:cxn modelId="{0B588960-3014-40E7-BE79-380A97C0AC94}" type="presOf" srcId="{378C4212-1AD6-4910-BEED-10C01B2FD83B}" destId="{268D5B7D-ADEE-44AF-92CD-9731A07F836F}" srcOrd="0" destOrd="0" presId="urn:microsoft.com/office/officeart/2005/8/layout/chevron1"/>
    <dgm:cxn modelId="{1023A962-3032-4EB2-AD29-E9704874BEA6}" srcId="{42CD3BD0-05EB-4CAE-AA12-9A8D6DDB88EC}" destId="{34E356CF-6DE2-4D09-92E1-D5CF4199A13B}" srcOrd="0" destOrd="0" parTransId="{0A3E1DDA-4509-44F8-90A0-DCE23B3EFA96}" sibTransId="{6F6BC7E5-C642-477E-A1B4-90BE7DA1F33B}"/>
    <dgm:cxn modelId="{49892563-F3FC-499D-BB37-2A889B1E4FCD}" type="presOf" srcId="{4202618E-8323-4DDC-9016-E011036534C2}" destId="{93889212-4999-479E-86FF-927A4C023A41}" srcOrd="0" destOrd="0" presId="urn:microsoft.com/office/officeart/2005/8/layout/chevron1"/>
    <dgm:cxn modelId="{50F22669-5DE7-4E54-8227-B4FDD9F5A8F7}" srcId="{42CD3BD0-05EB-4CAE-AA12-9A8D6DDB88EC}" destId="{8EF6AC3E-F22A-41B9-8C55-56862C1C3170}" srcOrd="1" destOrd="0" parTransId="{4882DCB8-ACBA-49D8-8A07-2BC8C57F0075}" sibTransId="{59CD3FFD-F683-4F68-8366-C113AB311F87}"/>
    <dgm:cxn modelId="{CD232D5A-08A2-44CA-A573-A48FFABA0078}" type="presOf" srcId="{7A0A4C98-1FF9-419C-ACE5-D35A22ED5058}" destId="{76431898-8C59-4173-AF88-0E040C978E68}" srcOrd="0" destOrd="0" presId="urn:microsoft.com/office/officeart/2005/8/layout/chevron1"/>
    <dgm:cxn modelId="{572B3586-C4C9-4B57-8A5B-7ED133B15CDF}" srcId="{7A0A4C98-1FF9-419C-ACE5-D35A22ED5058}" destId="{4202618E-8323-4DDC-9016-E011036534C2}" srcOrd="0" destOrd="0" parTransId="{29E57DC7-F943-4206-B78C-8B9B37336962}" sibTransId="{0D9CE728-1EBA-4EB8-BCA5-F75BC445B9CA}"/>
    <dgm:cxn modelId="{6898C1BC-E273-416C-A459-D4E4BB497B2A}" srcId="{34E356CF-6DE2-4D09-92E1-D5CF4199A13B}" destId="{378C4212-1AD6-4910-BEED-10C01B2FD83B}" srcOrd="0" destOrd="0" parTransId="{30F974C8-9854-4B75-B800-342D2DBCCE37}" sibTransId="{F7A9214B-BC52-42B8-9B2F-1963BA035D04}"/>
    <dgm:cxn modelId="{938C8ECB-CA08-47A5-84DB-6B3A0A03B63D}" type="presOf" srcId="{42CD3BD0-05EB-4CAE-AA12-9A8D6DDB88EC}" destId="{BBCBB325-D830-461D-B424-E345F7159EFF}" srcOrd="0" destOrd="0" presId="urn:microsoft.com/office/officeart/2005/8/layout/chevron1"/>
    <dgm:cxn modelId="{75AD05D7-3870-462E-98BE-3382A8EC57F6}" srcId="{42CD3BD0-05EB-4CAE-AA12-9A8D6DDB88EC}" destId="{7A0A4C98-1FF9-419C-ACE5-D35A22ED5058}" srcOrd="2" destOrd="0" parTransId="{40FCB1A7-B4DD-4ED5-A2D9-024AC7EA0F18}" sibTransId="{BB39766F-7CE4-49D7-9AA1-74709AB11FB3}"/>
    <dgm:cxn modelId="{0FB293DD-0350-4F80-AB06-301FBE96500D}" type="presOf" srcId="{8EF6AC3E-F22A-41B9-8C55-56862C1C3170}" destId="{DFA6F45C-BC83-4B53-86DD-77C5634E6BD8}" srcOrd="0" destOrd="0" presId="urn:microsoft.com/office/officeart/2005/8/layout/chevron1"/>
    <dgm:cxn modelId="{752FB588-0839-4B9B-9A02-F64F8B469C83}" type="presParOf" srcId="{BBCBB325-D830-461D-B424-E345F7159EFF}" destId="{2C2F05B1-A423-42CC-9E03-77BD58AA24DD}" srcOrd="0" destOrd="0" presId="urn:microsoft.com/office/officeart/2005/8/layout/chevron1"/>
    <dgm:cxn modelId="{CA65DA13-1CC2-474B-93DE-BD37034588A4}" type="presParOf" srcId="{2C2F05B1-A423-42CC-9E03-77BD58AA24DD}" destId="{EBA23CF5-D7E9-4C88-8231-9178CF8B969D}" srcOrd="0" destOrd="0" presId="urn:microsoft.com/office/officeart/2005/8/layout/chevron1"/>
    <dgm:cxn modelId="{A7CF88D1-F9C6-4EF9-BD15-12BEF3580705}" type="presParOf" srcId="{2C2F05B1-A423-42CC-9E03-77BD58AA24DD}" destId="{268D5B7D-ADEE-44AF-92CD-9731A07F836F}" srcOrd="1" destOrd="0" presId="urn:microsoft.com/office/officeart/2005/8/layout/chevron1"/>
    <dgm:cxn modelId="{B41EBC36-F4B9-4C9F-95B3-8C6CCE37AA8B}" type="presParOf" srcId="{BBCBB325-D830-461D-B424-E345F7159EFF}" destId="{72F82191-7F96-47CA-B02E-5206083BDC12}" srcOrd="1" destOrd="0" presId="urn:microsoft.com/office/officeart/2005/8/layout/chevron1"/>
    <dgm:cxn modelId="{BF7435D9-46C9-405E-B306-10E417766F8A}" type="presParOf" srcId="{BBCBB325-D830-461D-B424-E345F7159EFF}" destId="{E08EA65B-23CF-4222-B6BC-BA5FBFB6B194}" srcOrd="2" destOrd="0" presId="urn:microsoft.com/office/officeart/2005/8/layout/chevron1"/>
    <dgm:cxn modelId="{61F05DB4-E96E-4D77-AD59-A5355592A956}" type="presParOf" srcId="{E08EA65B-23CF-4222-B6BC-BA5FBFB6B194}" destId="{DFA6F45C-BC83-4B53-86DD-77C5634E6BD8}" srcOrd="0" destOrd="0" presId="urn:microsoft.com/office/officeart/2005/8/layout/chevron1"/>
    <dgm:cxn modelId="{89D0312B-A207-431E-BB19-A7A5705776FA}" type="presParOf" srcId="{E08EA65B-23CF-4222-B6BC-BA5FBFB6B194}" destId="{4B338F58-8180-4D48-9047-3FB3FE713B90}" srcOrd="1" destOrd="0" presId="urn:microsoft.com/office/officeart/2005/8/layout/chevron1"/>
    <dgm:cxn modelId="{8DA53AA6-9B1E-4235-80C5-DFA1F4001724}" type="presParOf" srcId="{BBCBB325-D830-461D-B424-E345F7159EFF}" destId="{C50203D2-0509-4087-9C74-61D746B016AB}" srcOrd="3" destOrd="0" presId="urn:microsoft.com/office/officeart/2005/8/layout/chevron1"/>
    <dgm:cxn modelId="{78A62A89-F9DE-4C67-8866-A4DF0EA3F12A}" type="presParOf" srcId="{BBCBB325-D830-461D-B424-E345F7159EFF}" destId="{0E50EB38-85B0-4680-A7FA-E0DAEDF2B532}" srcOrd="4" destOrd="0" presId="urn:microsoft.com/office/officeart/2005/8/layout/chevron1"/>
    <dgm:cxn modelId="{6DDCF4B4-BEBB-49F8-B5B4-3E4D4F400EB3}" type="presParOf" srcId="{0E50EB38-85B0-4680-A7FA-E0DAEDF2B532}" destId="{76431898-8C59-4173-AF88-0E040C978E68}" srcOrd="0" destOrd="0" presId="urn:microsoft.com/office/officeart/2005/8/layout/chevron1"/>
    <dgm:cxn modelId="{195A39FA-EB54-4A45-8885-99F8CC8CAE73}" type="presParOf" srcId="{0E50EB38-85B0-4680-A7FA-E0DAEDF2B532}" destId="{93889212-4999-479E-86FF-927A4C023A41}"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2CD3BD0-05EB-4CAE-AA12-9A8D6DDB88EC}" type="doc">
      <dgm:prSet loTypeId="urn:microsoft.com/office/officeart/2005/8/layout/chevron1" loCatId="process" qsTypeId="urn:microsoft.com/office/officeart/2005/8/quickstyle/simple1" qsCatId="simple" csTypeId="urn:microsoft.com/office/officeart/2005/8/colors/accent3_1" csCatId="accent3" phldr="1"/>
      <dgm:spPr/>
      <dgm:t>
        <a:bodyPr/>
        <a:lstStyle/>
        <a:p>
          <a:endParaRPr lang="en-US"/>
        </a:p>
      </dgm:t>
    </dgm:pt>
    <dgm:pt modelId="{34E356CF-6DE2-4D09-92E1-D5CF4199A13B}">
      <dgm:prSet custT="1"/>
      <dgm:spPr/>
      <dgm:t>
        <a:bodyPr/>
        <a:lstStyle/>
        <a:p>
          <a:r>
            <a:rPr lang="en-US" sz="2400" b="0" i="0" baseline="0" dirty="0">
              <a:latin typeface="Arial" panose="020B0604020202020204" pitchFamily="34" charset="0"/>
              <a:cs typeface="Arial" panose="020B0604020202020204" pitchFamily="34" charset="0"/>
            </a:rPr>
            <a:t>Target</a:t>
          </a:r>
          <a:endParaRPr lang="en-US" sz="2400" dirty="0">
            <a:latin typeface="Arial" panose="020B0604020202020204" pitchFamily="34" charset="0"/>
            <a:cs typeface="Arial" panose="020B0604020202020204" pitchFamily="34" charset="0"/>
          </a:endParaRPr>
        </a:p>
      </dgm:t>
    </dgm:pt>
    <dgm:pt modelId="{0A3E1DDA-4509-44F8-90A0-DCE23B3EFA96}" type="parTrans" cxnId="{1023A962-3032-4EB2-AD29-E9704874BEA6}">
      <dgm:prSet/>
      <dgm:spPr/>
      <dgm:t>
        <a:bodyPr/>
        <a:lstStyle/>
        <a:p>
          <a:endParaRPr lang="en-US" sz="2400">
            <a:latin typeface="Arial" panose="020B0604020202020204" pitchFamily="34" charset="0"/>
            <a:cs typeface="Arial" panose="020B0604020202020204" pitchFamily="34" charset="0"/>
          </a:endParaRPr>
        </a:p>
      </dgm:t>
    </dgm:pt>
    <dgm:pt modelId="{6F6BC7E5-C642-477E-A1B4-90BE7DA1F33B}" type="sibTrans" cxnId="{1023A962-3032-4EB2-AD29-E9704874BEA6}">
      <dgm:prSet custT="1"/>
      <dgm:spPr/>
      <dgm:t>
        <a:bodyPr/>
        <a:lstStyle/>
        <a:p>
          <a:endParaRPr lang="en-US" sz="2400">
            <a:latin typeface="Arial" panose="020B0604020202020204" pitchFamily="34" charset="0"/>
            <a:cs typeface="Arial" panose="020B0604020202020204" pitchFamily="34" charset="0"/>
          </a:endParaRPr>
        </a:p>
      </dgm:t>
    </dgm:pt>
    <dgm:pt modelId="{378C4212-1AD6-4910-BEED-10C01B2FD83B}">
      <dgm:prSet custT="1"/>
      <dgm:spPr/>
      <dgm:t>
        <a:bodyPr/>
        <a:lstStyle/>
        <a:p>
          <a:r>
            <a:rPr lang="en-US" sz="2100" b="0" i="0" baseline="0" dirty="0">
              <a:latin typeface="Arial" panose="020B0604020202020204" pitchFamily="34" charset="0"/>
              <a:cs typeface="Arial" panose="020B0604020202020204" pitchFamily="34" charset="0"/>
            </a:rPr>
            <a:t>Select appropriate weapons, conduct a risk assessment, and decide upon the plan of engagement.</a:t>
          </a:r>
          <a:endParaRPr lang="en-US" sz="2100" dirty="0">
            <a:latin typeface="Arial" panose="020B0604020202020204" pitchFamily="34" charset="0"/>
            <a:cs typeface="Arial" panose="020B0604020202020204" pitchFamily="34" charset="0"/>
          </a:endParaRPr>
        </a:p>
      </dgm:t>
    </dgm:pt>
    <dgm:pt modelId="{30F974C8-9854-4B75-B800-342D2DBCCE37}" type="parTrans" cxnId="{6898C1BC-E273-416C-A459-D4E4BB497B2A}">
      <dgm:prSet/>
      <dgm:spPr/>
      <dgm:t>
        <a:bodyPr/>
        <a:lstStyle/>
        <a:p>
          <a:endParaRPr lang="en-US" sz="2400">
            <a:latin typeface="Arial" panose="020B0604020202020204" pitchFamily="34" charset="0"/>
            <a:cs typeface="Arial" panose="020B0604020202020204" pitchFamily="34" charset="0"/>
          </a:endParaRPr>
        </a:p>
      </dgm:t>
    </dgm:pt>
    <dgm:pt modelId="{F7A9214B-BC52-42B8-9B2F-1963BA035D04}" type="sibTrans" cxnId="{6898C1BC-E273-416C-A459-D4E4BB497B2A}">
      <dgm:prSet/>
      <dgm:spPr/>
      <dgm:t>
        <a:bodyPr/>
        <a:lstStyle/>
        <a:p>
          <a:endParaRPr lang="en-US" sz="2400">
            <a:latin typeface="Arial" panose="020B0604020202020204" pitchFamily="34" charset="0"/>
            <a:cs typeface="Arial" panose="020B0604020202020204" pitchFamily="34" charset="0"/>
          </a:endParaRPr>
        </a:p>
      </dgm:t>
    </dgm:pt>
    <dgm:pt modelId="{8EF6AC3E-F22A-41B9-8C55-56862C1C3170}">
      <dgm:prSet custT="1"/>
      <dgm:spPr/>
      <dgm:t>
        <a:bodyPr/>
        <a:lstStyle/>
        <a:p>
          <a:r>
            <a:rPr lang="en-US" sz="2400" b="0" i="0" baseline="0" dirty="0">
              <a:latin typeface="Arial" panose="020B0604020202020204" pitchFamily="34" charset="0"/>
              <a:cs typeface="Arial" panose="020B0604020202020204" pitchFamily="34" charset="0"/>
            </a:rPr>
            <a:t>Engage</a:t>
          </a:r>
          <a:endParaRPr lang="en-US" sz="2400" dirty="0">
            <a:latin typeface="Arial" panose="020B0604020202020204" pitchFamily="34" charset="0"/>
            <a:cs typeface="Arial" panose="020B0604020202020204" pitchFamily="34" charset="0"/>
          </a:endParaRPr>
        </a:p>
      </dgm:t>
    </dgm:pt>
    <dgm:pt modelId="{4882DCB8-ACBA-49D8-8A07-2BC8C57F0075}" type="parTrans" cxnId="{50F22669-5DE7-4E54-8227-B4FDD9F5A8F7}">
      <dgm:prSet/>
      <dgm:spPr/>
      <dgm:t>
        <a:bodyPr/>
        <a:lstStyle/>
        <a:p>
          <a:endParaRPr lang="en-US" sz="2400">
            <a:latin typeface="Arial" panose="020B0604020202020204" pitchFamily="34" charset="0"/>
            <a:cs typeface="Arial" panose="020B0604020202020204" pitchFamily="34" charset="0"/>
          </a:endParaRPr>
        </a:p>
      </dgm:t>
    </dgm:pt>
    <dgm:pt modelId="{59CD3FFD-F683-4F68-8366-C113AB311F87}" type="sibTrans" cxnId="{50F22669-5DE7-4E54-8227-B4FDD9F5A8F7}">
      <dgm:prSet custT="1"/>
      <dgm:spPr/>
      <dgm:t>
        <a:bodyPr/>
        <a:lstStyle/>
        <a:p>
          <a:endParaRPr lang="en-US" sz="2400">
            <a:latin typeface="Arial" panose="020B0604020202020204" pitchFamily="34" charset="0"/>
            <a:cs typeface="Arial" panose="020B0604020202020204" pitchFamily="34" charset="0"/>
          </a:endParaRPr>
        </a:p>
      </dgm:t>
    </dgm:pt>
    <dgm:pt modelId="{C7CC47A9-E778-46B9-940E-13727AFD3644}">
      <dgm:prSet custT="1"/>
      <dgm:spPr/>
      <dgm:t>
        <a:bodyPr/>
        <a:lstStyle/>
        <a:p>
          <a:r>
            <a:rPr lang="en-US" sz="2100" b="0" i="0" baseline="0" dirty="0">
              <a:latin typeface="Arial" panose="020B0604020202020204" pitchFamily="34" charset="0"/>
              <a:cs typeface="Arial" panose="020B0604020202020204" pitchFamily="34" charset="0"/>
            </a:rPr>
            <a:t>Transmit the order to attack and strike the target.</a:t>
          </a:r>
          <a:endParaRPr lang="en-US" sz="2100" dirty="0">
            <a:latin typeface="Arial" panose="020B0604020202020204" pitchFamily="34" charset="0"/>
            <a:cs typeface="Arial" panose="020B0604020202020204" pitchFamily="34" charset="0"/>
          </a:endParaRPr>
        </a:p>
      </dgm:t>
    </dgm:pt>
    <dgm:pt modelId="{2A95EF89-91B5-44D7-8C99-FA32E30EC190}" type="parTrans" cxnId="{3E01BC15-559D-4A82-B186-1A4E8DF4CA60}">
      <dgm:prSet/>
      <dgm:spPr/>
      <dgm:t>
        <a:bodyPr/>
        <a:lstStyle/>
        <a:p>
          <a:endParaRPr lang="en-US" sz="2400">
            <a:latin typeface="Arial" panose="020B0604020202020204" pitchFamily="34" charset="0"/>
            <a:cs typeface="Arial" panose="020B0604020202020204" pitchFamily="34" charset="0"/>
          </a:endParaRPr>
        </a:p>
      </dgm:t>
    </dgm:pt>
    <dgm:pt modelId="{88879D17-982E-4136-8B69-96DB56B07E96}" type="sibTrans" cxnId="{3E01BC15-559D-4A82-B186-1A4E8DF4CA60}">
      <dgm:prSet/>
      <dgm:spPr/>
      <dgm:t>
        <a:bodyPr/>
        <a:lstStyle/>
        <a:p>
          <a:endParaRPr lang="en-US" sz="2400">
            <a:latin typeface="Arial" panose="020B0604020202020204" pitchFamily="34" charset="0"/>
            <a:cs typeface="Arial" panose="020B0604020202020204" pitchFamily="34" charset="0"/>
          </a:endParaRPr>
        </a:p>
      </dgm:t>
    </dgm:pt>
    <dgm:pt modelId="{7A0A4C98-1FF9-419C-ACE5-D35A22ED5058}">
      <dgm:prSet custT="1"/>
      <dgm:spPr/>
      <dgm:t>
        <a:bodyPr/>
        <a:lstStyle/>
        <a:p>
          <a:r>
            <a:rPr lang="en-US" sz="2400" b="0" i="0" baseline="0" dirty="0">
              <a:latin typeface="Arial" panose="020B0604020202020204" pitchFamily="34" charset="0"/>
              <a:cs typeface="Arial" panose="020B0604020202020204" pitchFamily="34" charset="0"/>
            </a:rPr>
            <a:t>Assess</a:t>
          </a:r>
          <a:endParaRPr lang="en-US" sz="2400" dirty="0">
            <a:latin typeface="Arial" panose="020B0604020202020204" pitchFamily="34" charset="0"/>
            <a:cs typeface="Arial" panose="020B0604020202020204" pitchFamily="34" charset="0"/>
          </a:endParaRPr>
        </a:p>
      </dgm:t>
    </dgm:pt>
    <dgm:pt modelId="{40FCB1A7-B4DD-4ED5-A2D9-024AC7EA0F18}" type="parTrans" cxnId="{75AD05D7-3870-462E-98BE-3382A8EC57F6}">
      <dgm:prSet/>
      <dgm:spPr/>
      <dgm:t>
        <a:bodyPr/>
        <a:lstStyle/>
        <a:p>
          <a:endParaRPr lang="en-US" sz="2400">
            <a:latin typeface="Arial" panose="020B0604020202020204" pitchFamily="34" charset="0"/>
            <a:cs typeface="Arial" panose="020B0604020202020204" pitchFamily="34" charset="0"/>
          </a:endParaRPr>
        </a:p>
      </dgm:t>
    </dgm:pt>
    <dgm:pt modelId="{BB39766F-7CE4-49D7-9AA1-74709AB11FB3}" type="sibTrans" cxnId="{75AD05D7-3870-462E-98BE-3382A8EC57F6}">
      <dgm:prSet/>
      <dgm:spPr/>
      <dgm:t>
        <a:bodyPr/>
        <a:lstStyle/>
        <a:p>
          <a:endParaRPr lang="en-US" sz="2400">
            <a:latin typeface="Arial" panose="020B0604020202020204" pitchFamily="34" charset="0"/>
            <a:cs typeface="Arial" panose="020B0604020202020204" pitchFamily="34" charset="0"/>
          </a:endParaRPr>
        </a:p>
      </dgm:t>
    </dgm:pt>
    <dgm:pt modelId="{4202618E-8323-4DDC-9016-E011036534C2}">
      <dgm:prSet custT="1"/>
      <dgm:spPr/>
      <dgm:t>
        <a:bodyPr/>
        <a:lstStyle/>
        <a:p>
          <a:r>
            <a:rPr lang="en-US" sz="2100" b="0" i="0" baseline="0" dirty="0">
              <a:latin typeface="Arial" panose="020B0604020202020204" pitchFamily="34" charset="0"/>
              <a:cs typeface="Arial" panose="020B0604020202020204" pitchFamily="34" charset="0"/>
            </a:rPr>
            <a:t>Monitor the attack, determine success, and recommend another attack, if necessary.</a:t>
          </a:r>
          <a:endParaRPr lang="en-US" sz="2100" dirty="0">
            <a:latin typeface="Arial" panose="020B0604020202020204" pitchFamily="34" charset="0"/>
            <a:cs typeface="Arial" panose="020B0604020202020204" pitchFamily="34" charset="0"/>
          </a:endParaRPr>
        </a:p>
      </dgm:t>
    </dgm:pt>
    <dgm:pt modelId="{29E57DC7-F943-4206-B78C-8B9B37336962}" type="parTrans" cxnId="{572B3586-C4C9-4B57-8A5B-7ED133B15CDF}">
      <dgm:prSet/>
      <dgm:spPr/>
      <dgm:t>
        <a:bodyPr/>
        <a:lstStyle/>
        <a:p>
          <a:endParaRPr lang="en-US" sz="2400">
            <a:latin typeface="Arial" panose="020B0604020202020204" pitchFamily="34" charset="0"/>
            <a:cs typeface="Arial" panose="020B0604020202020204" pitchFamily="34" charset="0"/>
          </a:endParaRPr>
        </a:p>
      </dgm:t>
    </dgm:pt>
    <dgm:pt modelId="{0D9CE728-1EBA-4EB8-BCA5-F75BC445B9CA}" type="sibTrans" cxnId="{572B3586-C4C9-4B57-8A5B-7ED133B15CDF}">
      <dgm:prSet/>
      <dgm:spPr/>
      <dgm:t>
        <a:bodyPr/>
        <a:lstStyle/>
        <a:p>
          <a:endParaRPr lang="en-US" sz="2400">
            <a:latin typeface="Arial" panose="020B0604020202020204" pitchFamily="34" charset="0"/>
            <a:cs typeface="Arial" panose="020B0604020202020204" pitchFamily="34" charset="0"/>
          </a:endParaRPr>
        </a:p>
      </dgm:t>
    </dgm:pt>
    <dgm:pt modelId="{BBCBB325-D830-461D-B424-E345F7159EFF}" type="pres">
      <dgm:prSet presAssocID="{42CD3BD0-05EB-4CAE-AA12-9A8D6DDB88EC}" presName="Name0" presStyleCnt="0">
        <dgm:presLayoutVars>
          <dgm:dir/>
          <dgm:animLvl val="lvl"/>
          <dgm:resizeHandles val="exact"/>
        </dgm:presLayoutVars>
      </dgm:prSet>
      <dgm:spPr/>
    </dgm:pt>
    <dgm:pt modelId="{2C2F05B1-A423-42CC-9E03-77BD58AA24DD}" type="pres">
      <dgm:prSet presAssocID="{34E356CF-6DE2-4D09-92E1-D5CF4199A13B}" presName="composite" presStyleCnt="0"/>
      <dgm:spPr/>
    </dgm:pt>
    <dgm:pt modelId="{EBA23CF5-D7E9-4C88-8231-9178CF8B969D}" type="pres">
      <dgm:prSet presAssocID="{34E356CF-6DE2-4D09-92E1-D5CF4199A13B}" presName="parTx" presStyleLbl="node1" presStyleIdx="0" presStyleCnt="3">
        <dgm:presLayoutVars>
          <dgm:chMax val="0"/>
          <dgm:chPref val="0"/>
          <dgm:bulletEnabled val="1"/>
        </dgm:presLayoutVars>
      </dgm:prSet>
      <dgm:spPr/>
    </dgm:pt>
    <dgm:pt modelId="{268D5B7D-ADEE-44AF-92CD-9731A07F836F}" type="pres">
      <dgm:prSet presAssocID="{34E356CF-6DE2-4D09-92E1-D5CF4199A13B}" presName="desTx" presStyleLbl="revTx" presStyleIdx="0" presStyleCnt="3">
        <dgm:presLayoutVars>
          <dgm:bulletEnabled val="1"/>
        </dgm:presLayoutVars>
      </dgm:prSet>
      <dgm:spPr/>
    </dgm:pt>
    <dgm:pt modelId="{72F82191-7F96-47CA-B02E-5206083BDC12}" type="pres">
      <dgm:prSet presAssocID="{6F6BC7E5-C642-477E-A1B4-90BE7DA1F33B}" presName="space" presStyleCnt="0"/>
      <dgm:spPr/>
    </dgm:pt>
    <dgm:pt modelId="{E08EA65B-23CF-4222-B6BC-BA5FBFB6B194}" type="pres">
      <dgm:prSet presAssocID="{8EF6AC3E-F22A-41B9-8C55-56862C1C3170}" presName="composite" presStyleCnt="0"/>
      <dgm:spPr/>
    </dgm:pt>
    <dgm:pt modelId="{DFA6F45C-BC83-4B53-86DD-77C5634E6BD8}" type="pres">
      <dgm:prSet presAssocID="{8EF6AC3E-F22A-41B9-8C55-56862C1C3170}" presName="parTx" presStyleLbl="node1" presStyleIdx="1" presStyleCnt="3">
        <dgm:presLayoutVars>
          <dgm:chMax val="0"/>
          <dgm:chPref val="0"/>
          <dgm:bulletEnabled val="1"/>
        </dgm:presLayoutVars>
      </dgm:prSet>
      <dgm:spPr/>
    </dgm:pt>
    <dgm:pt modelId="{4B338F58-8180-4D48-9047-3FB3FE713B90}" type="pres">
      <dgm:prSet presAssocID="{8EF6AC3E-F22A-41B9-8C55-56862C1C3170}" presName="desTx" presStyleLbl="revTx" presStyleIdx="1" presStyleCnt="3">
        <dgm:presLayoutVars>
          <dgm:bulletEnabled val="1"/>
        </dgm:presLayoutVars>
      </dgm:prSet>
      <dgm:spPr/>
    </dgm:pt>
    <dgm:pt modelId="{C50203D2-0509-4087-9C74-61D746B016AB}" type="pres">
      <dgm:prSet presAssocID="{59CD3FFD-F683-4F68-8366-C113AB311F87}" presName="space" presStyleCnt="0"/>
      <dgm:spPr/>
    </dgm:pt>
    <dgm:pt modelId="{0E50EB38-85B0-4680-A7FA-E0DAEDF2B532}" type="pres">
      <dgm:prSet presAssocID="{7A0A4C98-1FF9-419C-ACE5-D35A22ED5058}" presName="composite" presStyleCnt="0"/>
      <dgm:spPr/>
    </dgm:pt>
    <dgm:pt modelId="{76431898-8C59-4173-AF88-0E040C978E68}" type="pres">
      <dgm:prSet presAssocID="{7A0A4C98-1FF9-419C-ACE5-D35A22ED5058}" presName="parTx" presStyleLbl="node1" presStyleIdx="2" presStyleCnt="3">
        <dgm:presLayoutVars>
          <dgm:chMax val="0"/>
          <dgm:chPref val="0"/>
          <dgm:bulletEnabled val="1"/>
        </dgm:presLayoutVars>
      </dgm:prSet>
      <dgm:spPr/>
    </dgm:pt>
    <dgm:pt modelId="{93889212-4999-479E-86FF-927A4C023A41}" type="pres">
      <dgm:prSet presAssocID="{7A0A4C98-1FF9-419C-ACE5-D35A22ED5058}" presName="desTx" presStyleLbl="revTx" presStyleIdx="2" presStyleCnt="3">
        <dgm:presLayoutVars>
          <dgm:bulletEnabled val="1"/>
        </dgm:presLayoutVars>
      </dgm:prSet>
      <dgm:spPr/>
    </dgm:pt>
  </dgm:ptLst>
  <dgm:cxnLst>
    <dgm:cxn modelId="{9E168A04-FD94-4F5F-A8D6-C3D8ADFD984B}" type="presOf" srcId="{34E356CF-6DE2-4D09-92E1-D5CF4199A13B}" destId="{EBA23CF5-D7E9-4C88-8231-9178CF8B969D}" srcOrd="0" destOrd="0" presId="urn:microsoft.com/office/officeart/2005/8/layout/chevron1"/>
    <dgm:cxn modelId="{3E01BC15-559D-4A82-B186-1A4E8DF4CA60}" srcId="{8EF6AC3E-F22A-41B9-8C55-56862C1C3170}" destId="{C7CC47A9-E778-46B9-940E-13727AFD3644}" srcOrd="0" destOrd="0" parTransId="{2A95EF89-91B5-44D7-8C99-FA32E30EC190}" sibTransId="{88879D17-982E-4136-8B69-96DB56B07E96}"/>
    <dgm:cxn modelId="{B515362D-E128-43A2-A0DC-0C2F72B215DE}" type="presOf" srcId="{C7CC47A9-E778-46B9-940E-13727AFD3644}" destId="{4B338F58-8180-4D48-9047-3FB3FE713B90}" srcOrd="0" destOrd="0" presId="urn:microsoft.com/office/officeart/2005/8/layout/chevron1"/>
    <dgm:cxn modelId="{0B588960-3014-40E7-BE79-380A97C0AC94}" type="presOf" srcId="{378C4212-1AD6-4910-BEED-10C01B2FD83B}" destId="{268D5B7D-ADEE-44AF-92CD-9731A07F836F}" srcOrd="0" destOrd="0" presId="urn:microsoft.com/office/officeart/2005/8/layout/chevron1"/>
    <dgm:cxn modelId="{1023A962-3032-4EB2-AD29-E9704874BEA6}" srcId="{42CD3BD0-05EB-4CAE-AA12-9A8D6DDB88EC}" destId="{34E356CF-6DE2-4D09-92E1-D5CF4199A13B}" srcOrd="0" destOrd="0" parTransId="{0A3E1DDA-4509-44F8-90A0-DCE23B3EFA96}" sibTransId="{6F6BC7E5-C642-477E-A1B4-90BE7DA1F33B}"/>
    <dgm:cxn modelId="{49892563-F3FC-499D-BB37-2A889B1E4FCD}" type="presOf" srcId="{4202618E-8323-4DDC-9016-E011036534C2}" destId="{93889212-4999-479E-86FF-927A4C023A41}" srcOrd="0" destOrd="0" presId="urn:microsoft.com/office/officeart/2005/8/layout/chevron1"/>
    <dgm:cxn modelId="{50F22669-5DE7-4E54-8227-B4FDD9F5A8F7}" srcId="{42CD3BD0-05EB-4CAE-AA12-9A8D6DDB88EC}" destId="{8EF6AC3E-F22A-41B9-8C55-56862C1C3170}" srcOrd="1" destOrd="0" parTransId="{4882DCB8-ACBA-49D8-8A07-2BC8C57F0075}" sibTransId="{59CD3FFD-F683-4F68-8366-C113AB311F87}"/>
    <dgm:cxn modelId="{CD232D5A-08A2-44CA-A573-A48FFABA0078}" type="presOf" srcId="{7A0A4C98-1FF9-419C-ACE5-D35A22ED5058}" destId="{76431898-8C59-4173-AF88-0E040C978E68}" srcOrd="0" destOrd="0" presId="urn:microsoft.com/office/officeart/2005/8/layout/chevron1"/>
    <dgm:cxn modelId="{572B3586-C4C9-4B57-8A5B-7ED133B15CDF}" srcId="{7A0A4C98-1FF9-419C-ACE5-D35A22ED5058}" destId="{4202618E-8323-4DDC-9016-E011036534C2}" srcOrd="0" destOrd="0" parTransId="{29E57DC7-F943-4206-B78C-8B9B37336962}" sibTransId="{0D9CE728-1EBA-4EB8-BCA5-F75BC445B9CA}"/>
    <dgm:cxn modelId="{6898C1BC-E273-416C-A459-D4E4BB497B2A}" srcId="{34E356CF-6DE2-4D09-92E1-D5CF4199A13B}" destId="{378C4212-1AD6-4910-BEED-10C01B2FD83B}" srcOrd="0" destOrd="0" parTransId="{30F974C8-9854-4B75-B800-342D2DBCCE37}" sibTransId="{F7A9214B-BC52-42B8-9B2F-1963BA035D04}"/>
    <dgm:cxn modelId="{938C8ECB-CA08-47A5-84DB-6B3A0A03B63D}" type="presOf" srcId="{42CD3BD0-05EB-4CAE-AA12-9A8D6DDB88EC}" destId="{BBCBB325-D830-461D-B424-E345F7159EFF}" srcOrd="0" destOrd="0" presId="urn:microsoft.com/office/officeart/2005/8/layout/chevron1"/>
    <dgm:cxn modelId="{75AD05D7-3870-462E-98BE-3382A8EC57F6}" srcId="{42CD3BD0-05EB-4CAE-AA12-9A8D6DDB88EC}" destId="{7A0A4C98-1FF9-419C-ACE5-D35A22ED5058}" srcOrd="2" destOrd="0" parTransId="{40FCB1A7-B4DD-4ED5-A2D9-024AC7EA0F18}" sibTransId="{BB39766F-7CE4-49D7-9AA1-74709AB11FB3}"/>
    <dgm:cxn modelId="{0FB293DD-0350-4F80-AB06-301FBE96500D}" type="presOf" srcId="{8EF6AC3E-F22A-41B9-8C55-56862C1C3170}" destId="{DFA6F45C-BC83-4B53-86DD-77C5634E6BD8}" srcOrd="0" destOrd="0" presId="urn:microsoft.com/office/officeart/2005/8/layout/chevron1"/>
    <dgm:cxn modelId="{752FB588-0839-4B9B-9A02-F64F8B469C83}" type="presParOf" srcId="{BBCBB325-D830-461D-B424-E345F7159EFF}" destId="{2C2F05B1-A423-42CC-9E03-77BD58AA24DD}" srcOrd="0" destOrd="0" presId="urn:microsoft.com/office/officeart/2005/8/layout/chevron1"/>
    <dgm:cxn modelId="{CA65DA13-1CC2-474B-93DE-BD37034588A4}" type="presParOf" srcId="{2C2F05B1-A423-42CC-9E03-77BD58AA24DD}" destId="{EBA23CF5-D7E9-4C88-8231-9178CF8B969D}" srcOrd="0" destOrd="0" presId="urn:microsoft.com/office/officeart/2005/8/layout/chevron1"/>
    <dgm:cxn modelId="{A7CF88D1-F9C6-4EF9-BD15-12BEF3580705}" type="presParOf" srcId="{2C2F05B1-A423-42CC-9E03-77BD58AA24DD}" destId="{268D5B7D-ADEE-44AF-92CD-9731A07F836F}" srcOrd="1" destOrd="0" presId="urn:microsoft.com/office/officeart/2005/8/layout/chevron1"/>
    <dgm:cxn modelId="{B41EBC36-F4B9-4C9F-95B3-8C6CCE37AA8B}" type="presParOf" srcId="{BBCBB325-D830-461D-B424-E345F7159EFF}" destId="{72F82191-7F96-47CA-B02E-5206083BDC12}" srcOrd="1" destOrd="0" presId="urn:microsoft.com/office/officeart/2005/8/layout/chevron1"/>
    <dgm:cxn modelId="{BF7435D9-46C9-405E-B306-10E417766F8A}" type="presParOf" srcId="{BBCBB325-D830-461D-B424-E345F7159EFF}" destId="{E08EA65B-23CF-4222-B6BC-BA5FBFB6B194}" srcOrd="2" destOrd="0" presId="urn:microsoft.com/office/officeart/2005/8/layout/chevron1"/>
    <dgm:cxn modelId="{61F05DB4-E96E-4D77-AD59-A5355592A956}" type="presParOf" srcId="{E08EA65B-23CF-4222-B6BC-BA5FBFB6B194}" destId="{DFA6F45C-BC83-4B53-86DD-77C5634E6BD8}" srcOrd="0" destOrd="0" presId="urn:microsoft.com/office/officeart/2005/8/layout/chevron1"/>
    <dgm:cxn modelId="{89D0312B-A207-431E-BB19-A7A5705776FA}" type="presParOf" srcId="{E08EA65B-23CF-4222-B6BC-BA5FBFB6B194}" destId="{4B338F58-8180-4D48-9047-3FB3FE713B90}" srcOrd="1" destOrd="0" presId="urn:microsoft.com/office/officeart/2005/8/layout/chevron1"/>
    <dgm:cxn modelId="{8DA53AA6-9B1E-4235-80C5-DFA1F4001724}" type="presParOf" srcId="{BBCBB325-D830-461D-B424-E345F7159EFF}" destId="{C50203D2-0509-4087-9C74-61D746B016AB}" srcOrd="3" destOrd="0" presId="urn:microsoft.com/office/officeart/2005/8/layout/chevron1"/>
    <dgm:cxn modelId="{78A62A89-F9DE-4C67-8866-A4DF0EA3F12A}" type="presParOf" srcId="{BBCBB325-D830-461D-B424-E345F7159EFF}" destId="{0E50EB38-85B0-4680-A7FA-E0DAEDF2B532}" srcOrd="4" destOrd="0" presId="urn:microsoft.com/office/officeart/2005/8/layout/chevron1"/>
    <dgm:cxn modelId="{6DDCF4B4-BEBB-49F8-B5B4-3E4D4F400EB3}" type="presParOf" srcId="{0E50EB38-85B0-4680-A7FA-E0DAEDF2B532}" destId="{76431898-8C59-4173-AF88-0E040C978E68}" srcOrd="0" destOrd="0" presId="urn:microsoft.com/office/officeart/2005/8/layout/chevron1"/>
    <dgm:cxn modelId="{195A39FA-EB54-4A45-8885-99F8CC8CAE73}" type="presParOf" srcId="{0E50EB38-85B0-4680-A7FA-E0DAEDF2B532}" destId="{93889212-4999-479E-86FF-927A4C023A41}"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C84D0-6AAD-4BB4-87F1-F90EDF7DB7BC}">
      <dsp:nvSpPr>
        <dsp:cNvPr id="0" name=""/>
        <dsp:cNvSpPr/>
      </dsp:nvSpPr>
      <dsp:spPr>
        <a:xfrm>
          <a:off x="1384262" y="0"/>
          <a:ext cx="7518475" cy="4699047"/>
        </a:xfrm>
        <a:prstGeom prst="swooshArrow">
          <a:avLst>
            <a:gd name="adj1" fmla="val 25000"/>
            <a:gd name="adj2" fmla="val 2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7FEE6C-8711-4405-A3E9-3FD7C99C65DB}">
      <dsp:nvSpPr>
        <dsp:cNvPr id="0" name=""/>
        <dsp:cNvSpPr/>
      </dsp:nvSpPr>
      <dsp:spPr>
        <a:xfrm>
          <a:off x="3132307" y="2560980"/>
          <a:ext cx="263146" cy="26314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0A41B4-D3BD-47D7-B1C8-134F25773454}">
      <dsp:nvSpPr>
        <dsp:cNvPr id="0" name=""/>
        <dsp:cNvSpPr/>
      </dsp:nvSpPr>
      <dsp:spPr>
        <a:xfrm>
          <a:off x="3263881" y="2692553"/>
          <a:ext cx="2443504" cy="2006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436" tIns="0" rIns="0" bIns="0" numCol="1" spcCol="1270" anchor="t" anchorCtr="0">
          <a:noAutofit/>
        </a:bodyPr>
        <a:lstStyle/>
        <a:p>
          <a:pPr marL="0" lvl="0" indent="0" algn="l"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Teenagers</a:t>
          </a:r>
        </a:p>
      </dsp:txBody>
      <dsp:txXfrm>
        <a:off x="3263881" y="2692553"/>
        <a:ext cx="2443504" cy="2006493"/>
      </dsp:txXfrm>
    </dsp:sp>
    <dsp:sp modelId="{19AC7F47-A288-4070-9F38-D6021608048A}">
      <dsp:nvSpPr>
        <dsp:cNvPr id="0" name=""/>
        <dsp:cNvSpPr/>
      </dsp:nvSpPr>
      <dsp:spPr>
        <a:xfrm>
          <a:off x="5557016" y="1362723"/>
          <a:ext cx="451108" cy="45110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156AA5-CB73-402F-8B92-B49A104D172A}">
      <dsp:nvSpPr>
        <dsp:cNvPr id="0" name=""/>
        <dsp:cNvSpPr/>
      </dsp:nvSpPr>
      <dsp:spPr>
        <a:xfrm>
          <a:off x="5782570" y="1588277"/>
          <a:ext cx="2443504" cy="3110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033" tIns="0" rIns="0" bIns="0" numCol="1" spcCol="1270" anchor="t" anchorCtr="0">
          <a:noAutofit/>
        </a:bodyPr>
        <a:lstStyle/>
        <a:p>
          <a:pPr marL="0" lvl="0" indent="0" algn="l"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Sophisticated cyberwarfare threats</a:t>
          </a:r>
        </a:p>
      </dsp:txBody>
      <dsp:txXfrm>
        <a:off x="5782570" y="1588277"/>
        <a:ext cx="2443504" cy="31107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3257C-191D-4D74-9BF6-9AFECF06AF65}">
      <dsp:nvSpPr>
        <dsp:cNvPr id="0" name=""/>
        <dsp:cNvSpPr/>
      </dsp:nvSpPr>
      <dsp:spPr>
        <a:xfrm>
          <a:off x="0" y="766150"/>
          <a:ext cx="10287000" cy="121680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Reconnaissance phase might include:</a:t>
          </a:r>
        </a:p>
      </dsp:txBody>
      <dsp:txXfrm>
        <a:off x="59399" y="825549"/>
        <a:ext cx="10168202" cy="1098002"/>
      </dsp:txXfrm>
    </dsp:sp>
    <dsp:sp modelId="{7DCF65A4-4E05-49F9-B8DB-2D5217709002}">
      <dsp:nvSpPr>
        <dsp:cNvPr id="0" name=""/>
        <dsp:cNvSpPr/>
      </dsp:nvSpPr>
      <dsp:spPr>
        <a:xfrm>
          <a:off x="0" y="1982950"/>
          <a:ext cx="10287000" cy="269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4130" rIns="135128" bIns="24130" numCol="1" spcCol="1270" anchor="t" anchorCtr="0">
          <a:noAutofit/>
        </a:bodyPr>
        <a:lstStyle/>
        <a:p>
          <a:pPr marL="171450" lvl="1" indent="-171450" algn="l" defTabSz="844550">
            <a:lnSpc>
              <a:spcPct val="90000"/>
            </a:lnSpc>
            <a:spcBef>
              <a:spcPct val="0"/>
            </a:spcBef>
            <a:spcAft>
              <a:spcPts val="600"/>
            </a:spcAft>
            <a:buChar char="•"/>
          </a:pPr>
          <a:r>
            <a:rPr lang="en-US" sz="1900" kern="1200" dirty="0">
              <a:solidFill>
                <a:schemeClr val="tx1"/>
              </a:solidFill>
              <a:latin typeface="Arial" panose="020B0604020202020204" pitchFamily="34" charset="0"/>
              <a:cs typeface="Arial" panose="020B0604020202020204" pitchFamily="34" charset="0"/>
            </a:rPr>
            <a:t>Conducting network sweeps of known IP address ranges belonging to the adversary to identify active servers on those networks</a:t>
          </a:r>
        </a:p>
        <a:p>
          <a:pPr marL="171450" lvl="1" indent="-171450" algn="l" defTabSz="844550">
            <a:lnSpc>
              <a:spcPct val="90000"/>
            </a:lnSpc>
            <a:spcBef>
              <a:spcPct val="0"/>
            </a:spcBef>
            <a:spcAft>
              <a:spcPts val="600"/>
            </a:spcAft>
            <a:buChar char="•"/>
          </a:pPr>
          <a:r>
            <a:rPr lang="en-US" sz="1900" kern="1200" dirty="0">
              <a:solidFill>
                <a:schemeClr val="tx1"/>
              </a:solidFill>
              <a:latin typeface="Arial" panose="020B0604020202020204" pitchFamily="34" charset="0"/>
              <a:cs typeface="Arial" panose="020B0604020202020204" pitchFamily="34" charset="0"/>
            </a:rPr>
            <a:t>Running port scans that identify the services running on detected servers</a:t>
          </a:r>
        </a:p>
        <a:p>
          <a:pPr marL="171450" lvl="1" indent="-171450" algn="l" defTabSz="844550">
            <a:lnSpc>
              <a:spcPct val="90000"/>
            </a:lnSpc>
            <a:spcBef>
              <a:spcPct val="0"/>
            </a:spcBef>
            <a:spcAft>
              <a:spcPts val="600"/>
            </a:spcAft>
            <a:buChar char="•"/>
          </a:pPr>
          <a:r>
            <a:rPr lang="en-US" sz="1900" kern="1200" dirty="0">
              <a:solidFill>
                <a:schemeClr val="tx1"/>
              </a:solidFill>
              <a:latin typeface="Arial" panose="020B0604020202020204" pitchFamily="34" charset="0"/>
              <a:cs typeface="Arial" panose="020B0604020202020204" pitchFamily="34" charset="0"/>
            </a:rPr>
            <a:t>Using operating system fingerprinting on identified servers to determine both the operating system and version in use on targeted servers</a:t>
          </a:r>
        </a:p>
        <a:p>
          <a:pPr marL="171450" lvl="1" indent="-171450" algn="l" defTabSz="844550">
            <a:lnSpc>
              <a:spcPct val="90000"/>
            </a:lnSpc>
            <a:spcBef>
              <a:spcPct val="0"/>
            </a:spcBef>
            <a:spcAft>
              <a:spcPts val="600"/>
            </a:spcAft>
            <a:buChar char="•"/>
          </a:pPr>
          <a:r>
            <a:rPr lang="en-US" sz="1900" kern="1200" dirty="0">
              <a:solidFill>
                <a:schemeClr val="tx1"/>
              </a:solidFill>
              <a:latin typeface="Arial" panose="020B0604020202020204" pitchFamily="34" charset="0"/>
              <a:cs typeface="Arial" panose="020B0604020202020204" pitchFamily="34" charset="0"/>
            </a:rPr>
            <a:t>Accessing web applications running on targeted servers to determine their purpose</a:t>
          </a:r>
        </a:p>
        <a:p>
          <a:pPr marL="171450" lvl="1" indent="-171450" algn="l" defTabSz="844550">
            <a:lnSpc>
              <a:spcPct val="90000"/>
            </a:lnSpc>
            <a:spcBef>
              <a:spcPct val="0"/>
            </a:spcBef>
            <a:spcAft>
              <a:spcPts val="600"/>
            </a:spcAft>
            <a:buChar char="•"/>
          </a:pPr>
          <a:r>
            <a:rPr lang="en-US" sz="1900" kern="1200" dirty="0">
              <a:solidFill>
                <a:schemeClr val="tx1"/>
              </a:solidFill>
              <a:latin typeface="Arial" panose="020B0604020202020204" pitchFamily="34" charset="0"/>
              <a:cs typeface="Arial" panose="020B0604020202020204" pitchFamily="34" charset="0"/>
            </a:rPr>
            <a:t>Probing systems for network-based vulnerabilities that may be exploited during an attack</a:t>
          </a:r>
        </a:p>
        <a:p>
          <a:pPr marL="171450" lvl="1" indent="-171450" algn="l" defTabSz="844550">
            <a:lnSpc>
              <a:spcPct val="90000"/>
            </a:lnSpc>
            <a:spcBef>
              <a:spcPct val="0"/>
            </a:spcBef>
            <a:spcAft>
              <a:spcPct val="20000"/>
            </a:spcAft>
            <a:buChar char="•"/>
          </a:pPr>
          <a:r>
            <a:rPr lang="en-US" sz="1900" kern="1200" dirty="0">
              <a:solidFill>
                <a:schemeClr val="tx1"/>
              </a:solidFill>
              <a:latin typeface="Arial" panose="020B0604020202020204" pitchFamily="34" charset="0"/>
              <a:cs typeface="Arial" panose="020B0604020202020204" pitchFamily="34" charset="0"/>
            </a:rPr>
            <a:t>Conducting web application vulnerability scans to probe running applications for web-specific vulnerabilities</a:t>
          </a:r>
        </a:p>
      </dsp:txBody>
      <dsp:txXfrm>
        <a:off x="0" y="1982950"/>
        <a:ext cx="10287000" cy="2691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86445-1F15-41C8-985D-598999E81E9C}">
      <dsp:nvSpPr>
        <dsp:cNvPr id="0" name=""/>
        <dsp:cNvSpPr/>
      </dsp:nvSpPr>
      <dsp:spPr>
        <a:xfrm rot="10800000">
          <a:off x="2049513" y="1093"/>
          <a:ext cx="6840855" cy="1305765"/>
        </a:xfrm>
        <a:prstGeom prst="homePlat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5806"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Opportunistic attacks</a:t>
          </a:r>
        </a:p>
      </dsp:txBody>
      <dsp:txXfrm rot="10800000">
        <a:off x="2375954" y="1093"/>
        <a:ext cx="6514414" cy="1305765"/>
      </dsp:txXfrm>
    </dsp:sp>
    <dsp:sp modelId="{06073008-171C-49EF-9475-62E9E8CE1E9A}">
      <dsp:nvSpPr>
        <dsp:cNvPr id="0" name=""/>
        <dsp:cNvSpPr/>
      </dsp:nvSpPr>
      <dsp:spPr>
        <a:xfrm>
          <a:off x="720283" y="1093"/>
          <a:ext cx="1305765" cy="1305765"/>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563621-9978-4DC1-8DD7-B0CB19F39FB9}">
      <dsp:nvSpPr>
        <dsp:cNvPr id="0" name=""/>
        <dsp:cNvSpPr/>
      </dsp:nvSpPr>
      <dsp:spPr>
        <a:xfrm rot="10800000">
          <a:off x="2049513" y="1696640"/>
          <a:ext cx="6840855" cy="1305765"/>
        </a:xfrm>
        <a:prstGeom prst="homePlat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5806"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Semi-targeted attacks</a:t>
          </a:r>
        </a:p>
      </dsp:txBody>
      <dsp:txXfrm rot="10800000">
        <a:off x="2375954" y="1696640"/>
        <a:ext cx="6514414" cy="1305765"/>
      </dsp:txXfrm>
    </dsp:sp>
    <dsp:sp modelId="{8031A55F-E552-461E-8EBC-FB365DDA2473}">
      <dsp:nvSpPr>
        <dsp:cNvPr id="0" name=""/>
        <dsp:cNvSpPr/>
      </dsp:nvSpPr>
      <dsp:spPr>
        <a:xfrm>
          <a:off x="720283" y="1696640"/>
          <a:ext cx="1305765" cy="1305765"/>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B58CCF-7859-4464-8C62-043AD36FC2AD}">
      <dsp:nvSpPr>
        <dsp:cNvPr id="0" name=""/>
        <dsp:cNvSpPr/>
      </dsp:nvSpPr>
      <dsp:spPr>
        <a:xfrm rot="10800000">
          <a:off x="2049513" y="3392187"/>
          <a:ext cx="6840855" cy="1305765"/>
        </a:xfrm>
        <a:prstGeom prst="homePlat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5806"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Focused attacks</a:t>
          </a:r>
        </a:p>
      </dsp:txBody>
      <dsp:txXfrm rot="10800000">
        <a:off x="2375954" y="3392187"/>
        <a:ext cx="6514414" cy="1305765"/>
      </dsp:txXfrm>
    </dsp:sp>
    <dsp:sp modelId="{A4E7A5DE-FB96-4411-9C20-2242B04E08A2}">
      <dsp:nvSpPr>
        <dsp:cNvPr id="0" name=""/>
        <dsp:cNvSpPr/>
      </dsp:nvSpPr>
      <dsp:spPr>
        <a:xfrm>
          <a:off x="720283" y="3392187"/>
          <a:ext cx="1305765" cy="1305765"/>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C5AA0-1B02-4444-AA89-284F85086A94}">
      <dsp:nvSpPr>
        <dsp:cNvPr id="0" name=""/>
        <dsp:cNvSpPr/>
      </dsp:nvSpPr>
      <dsp:spPr>
        <a:xfrm>
          <a:off x="0" y="579223"/>
          <a:ext cx="10287000" cy="8820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F890E79-11F5-4ACF-9C62-4079A2CA2D73}">
      <dsp:nvSpPr>
        <dsp:cNvPr id="0" name=""/>
        <dsp:cNvSpPr/>
      </dsp:nvSpPr>
      <dsp:spPr>
        <a:xfrm>
          <a:off x="514350" y="62623"/>
          <a:ext cx="7200900" cy="103320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White-hat hackers</a:t>
          </a:r>
        </a:p>
      </dsp:txBody>
      <dsp:txXfrm>
        <a:off x="564787" y="113060"/>
        <a:ext cx="7100026" cy="932326"/>
      </dsp:txXfrm>
    </dsp:sp>
    <dsp:sp modelId="{048CC6F8-2B72-482F-8842-B9BF76EE09A6}">
      <dsp:nvSpPr>
        <dsp:cNvPr id="0" name=""/>
        <dsp:cNvSpPr/>
      </dsp:nvSpPr>
      <dsp:spPr>
        <a:xfrm>
          <a:off x="0" y="2166823"/>
          <a:ext cx="10287000" cy="8820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1FE0622-AA41-432F-A7FF-726A5AFE2323}">
      <dsp:nvSpPr>
        <dsp:cNvPr id="0" name=""/>
        <dsp:cNvSpPr/>
      </dsp:nvSpPr>
      <dsp:spPr>
        <a:xfrm>
          <a:off x="514350" y="1650223"/>
          <a:ext cx="7200900" cy="103320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Black-hat hackers</a:t>
          </a:r>
        </a:p>
      </dsp:txBody>
      <dsp:txXfrm>
        <a:off x="564787" y="1700660"/>
        <a:ext cx="7100026" cy="932326"/>
      </dsp:txXfrm>
    </dsp:sp>
    <dsp:sp modelId="{FDABF19F-3367-4490-91DB-5DEC2358876B}">
      <dsp:nvSpPr>
        <dsp:cNvPr id="0" name=""/>
        <dsp:cNvSpPr/>
      </dsp:nvSpPr>
      <dsp:spPr>
        <a:xfrm>
          <a:off x="0" y="3754423"/>
          <a:ext cx="10287000" cy="8820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047A25D-747C-45C3-8989-0D54E21A27EA}">
      <dsp:nvSpPr>
        <dsp:cNvPr id="0" name=""/>
        <dsp:cNvSpPr/>
      </dsp:nvSpPr>
      <dsp:spPr>
        <a:xfrm>
          <a:off x="514350" y="3237823"/>
          <a:ext cx="7200900" cy="103320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Gray-hat hackers</a:t>
          </a:r>
        </a:p>
      </dsp:txBody>
      <dsp:txXfrm>
        <a:off x="564787" y="3288260"/>
        <a:ext cx="7100026" cy="9323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D9F0C-BA04-4F2B-A335-F85303A1BEE1}">
      <dsp:nvSpPr>
        <dsp:cNvPr id="0" name=""/>
        <dsp:cNvSpPr/>
      </dsp:nvSpPr>
      <dsp:spPr>
        <a:xfrm>
          <a:off x="771524" y="0"/>
          <a:ext cx="8743950" cy="4699047"/>
        </a:xfrm>
        <a:prstGeom prst="rightArrow">
          <a:avLst/>
        </a:prstGeom>
        <a:solidFill>
          <a:schemeClr val="bg2">
            <a:lumMod val="95000"/>
          </a:schemeClr>
        </a:solidFill>
        <a:ln>
          <a:noFill/>
        </a:ln>
        <a:effectLst/>
      </dsp:spPr>
      <dsp:style>
        <a:lnRef idx="0">
          <a:scrgbClr r="0" g="0" b="0"/>
        </a:lnRef>
        <a:fillRef idx="1">
          <a:scrgbClr r="0" g="0" b="0"/>
        </a:fillRef>
        <a:effectRef idx="0">
          <a:scrgbClr r="0" g="0" b="0"/>
        </a:effectRef>
        <a:fontRef idx="minor"/>
      </dsp:style>
    </dsp:sp>
    <dsp:sp modelId="{EFB21F27-3232-4C67-AD43-66BABC60852B}">
      <dsp:nvSpPr>
        <dsp:cNvPr id="0" name=""/>
        <dsp:cNvSpPr/>
      </dsp:nvSpPr>
      <dsp:spPr>
        <a:xfrm>
          <a:off x="0" y="1409714"/>
          <a:ext cx="3086100" cy="1879618"/>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Make use of advanced technologies</a:t>
          </a:r>
        </a:p>
      </dsp:txBody>
      <dsp:txXfrm>
        <a:off x="91755" y="1501469"/>
        <a:ext cx="2902590" cy="1696108"/>
      </dsp:txXfrm>
    </dsp:sp>
    <dsp:sp modelId="{A0968BEE-1590-48AB-86C1-F60B49632037}">
      <dsp:nvSpPr>
        <dsp:cNvPr id="0" name=""/>
        <dsp:cNvSpPr/>
      </dsp:nvSpPr>
      <dsp:spPr>
        <a:xfrm>
          <a:off x="3600450" y="1409714"/>
          <a:ext cx="3086100" cy="1879618"/>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Select specific targets</a:t>
          </a:r>
        </a:p>
      </dsp:txBody>
      <dsp:txXfrm>
        <a:off x="3692205" y="1501469"/>
        <a:ext cx="2902590" cy="1696108"/>
      </dsp:txXfrm>
    </dsp:sp>
    <dsp:sp modelId="{68FE943E-FD47-4C97-A0A1-40CBB73B9A35}">
      <dsp:nvSpPr>
        <dsp:cNvPr id="0" name=""/>
        <dsp:cNvSpPr/>
      </dsp:nvSpPr>
      <dsp:spPr>
        <a:xfrm>
          <a:off x="7200900" y="1409714"/>
          <a:ext cx="3086100" cy="1879618"/>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Remain focused on targets until victory is achieved</a:t>
          </a:r>
        </a:p>
      </dsp:txBody>
      <dsp:txXfrm>
        <a:off x="7292655" y="1501469"/>
        <a:ext cx="2902590" cy="16961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F63CF-E3F9-4226-821A-9121B51C3A33}">
      <dsp:nvSpPr>
        <dsp:cNvPr id="0" name=""/>
        <dsp:cNvSpPr/>
      </dsp:nvSpPr>
      <dsp:spPr>
        <a:xfrm>
          <a:off x="-5312816" y="-813636"/>
          <a:ext cx="6326319" cy="6326319"/>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34E9FD-D7D3-4573-8FCE-4F9309743139}">
      <dsp:nvSpPr>
        <dsp:cNvPr id="0" name=""/>
        <dsp:cNvSpPr/>
      </dsp:nvSpPr>
      <dsp:spPr>
        <a:xfrm>
          <a:off x="443220" y="293596"/>
          <a:ext cx="9778563" cy="587568"/>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8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Sophisticated technical tools</a:t>
          </a:r>
        </a:p>
      </dsp:txBody>
      <dsp:txXfrm>
        <a:off x="443220" y="293596"/>
        <a:ext cx="9778563" cy="587568"/>
      </dsp:txXfrm>
    </dsp:sp>
    <dsp:sp modelId="{9212BA4C-5B66-4796-B3DF-6CCA2A26E6D5}">
      <dsp:nvSpPr>
        <dsp:cNvPr id="0" name=""/>
        <dsp:cNvSpPr/>
      </dsp:nvSpPr>
      <dsp:spPr>
        <a:xfrm>
          <a:off x="75989" y="220150"/>
          <a:ext cx="734461" cy="7344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DEE943-BB3A-4B28-9A88-22E2DABF19D5}">
      <dsp:nvSpPr>
        <dsp:cNvPr id="0" name=""/>
        <dsp:cNvSpPr/>
      </dsp:nvSpPr>
      <dsp:spPr>
        <a:xfrm>
          <a:off x="864255" y="1174667"/>
          <a:ext cx="9357528" cy="587568"/>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8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Use of social engineering</a:t>
          </a:r>
        </a:p>
      </dsp:txBody>
      <dsp:txXfrm>
        <a:off x="864255" y="1174667"/>
        <a:ext cx="9357528" cy="587568"/>
      </dsp:txXfrm>
    </dsp:sp>
    <dsp:sp modelId="{7FDC0924-078C-45CA-9A6C-178061818B1E}">
      <dsp:nvSpPr>
        <dsp:cNvPr id="0" name=""/>
        <dsp:cNvSpPr/>
      </dsp:nvSpPr>
      <dsp:spPr>
        <a:xfrm>
          <a:off x="497024" y="1101221"/>
          <a:ext cx="734461" cy="7344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E583E3-5E50-4825-9840-D8E14F925F14}">
      <dsp:nvSpPr>
        <dsp:cNvPr id="0" name=""/>
        <dsp:cNvSpPr/>
      </dsp:nvSpPr>
      <dsp:spPr>
        <a:xfrm>
          <a:off x="993478" y="2055739"/>
          <a:ext cx="9228304" cy="587568"/>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8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Clear, defined objectives</a:t>
          </a:r>
        </a:p>
      </dsp:txBody>
      <dsp:txXfrm>
        <a:off x="993478" y="2055739"/>
        <a:ext cx="9228304" cy="587568"/>
      </dsp:txXfrm>
    </dsp:sp>
    <dsp:sp modelId="{01DC48CB-0BD7-4AC2-A05A-5407D246A913}">
      <dsp:nvSpPr>
        <dsp:cNvPr id="0" name=""/>
        <dsp:cNvSpPr/>
      </dsp:nvSpPr>
      <dsp:spPr>
        <a:xfrm>
          <a:off x="626248" y="1982292"/>
          <a:ext cx="734461" cy="7344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8A7B98-BBC9-44B9-9816-71A07E0E2B70}">
      <dsp:nvSpPr>
        <dsp:cNvPr id="0" name=""/>
        <dsp:cNvSpPr/>
      </dsp:nvSpPr>
      <dsp:spPr>
        <a:xfrm>
          <a:off x="864255" y="2936810"/>
          <a:ext cx="9357528" cy="587568"/>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8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Financial and human resources</a:t>
          </a:r>
        </a:p>
      </dsp:txBody>
      <dsp:txXfrm>
        <a:off x="864255" y="2936810"/>
        <a:ext cx="9357528" cy="587568"/>
      </dsp:txXfrm>
    </dsp:sp>
    <dsp:sp modelId="{ABE58531-A510-44D1-B00D-8A253C065067}">
      <dsp:nvSpPr>
        <dsp:cNvPr id="0" name=""/>
        <dsp:cNvSpPr/>
      </dsp:nvSpPr>
      <dsp:spPr>
        <a:xfrm>
          <a:off x="497024" y="2863364"/>
          <a:ext cx="734461" cy="7344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90A287-2C41-446F-A4BF-94254851753D}">
      <dsp:nvSpPr>
        <dsp:cNvPr id="0" name=""/>
        <dsp:cNvSpPr/>
      </dsp:nvSpPr>
      <dsp:spPr>
        <a:xfrm>
          <a:off x="443220" y="3817881"/>
          <a:ext cx="9778563" cy="587568"/>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8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Organization and discipline</a:t>
          </a:r>
        </a:p>
      </dsp:txBody>
      <dsp:txXfrm>
        <a:off x="443220" y="3817881"/>
        <a:ext cx="9778563" cy="587568"/>
      </dsp:txXfrm>
    </dsp:sp>
    <dsp:sp modelId="{E581AF90-DC9F-4067-8A69-6876BEC57F12}">
      <dsp:nvSpPr>
        <dsp:cNvPr id="0" name=""/>
        <dsp:cNvSpPr/>
      </dsp:nvSpPr>
      <dsp:spPr>
        <a:xfrm>
          <a:off x="75989" y="3744435"/>
          <a:ext cx="734461" cy="7344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3C1BB-3D8A-495F-ACC2-3D275A3727B1}">
      <dsp:nvSpPr>
        <dsp:cNvPr id="0" name=""/>
        <dsp:cNvSpPr/>
      </dsp:nvSpPr>
      <dsp:spPr>
        <a:xfrm>
          <a:off x="0" y="1671430"/>
          <a:ext cx="3214687" cy="1356185"/>
        </a:xfrm>
        <a:prstGeom prst="roundRect">
          <a:avLst>
            <a:gd name="adj" fmla="val 10000"/>
          </a:avLst>
        </a:prstGeom>
        <a:solidFill>
          <a:schemeClr val="accent3">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Military/political</a:t>
          </a:r>
        </a:p>
      </dsp:txBody>
      <dsp:txXfrm>
        <a:off x="39721" y="1711151"/>
        <a:ext cx="3135245" cy="1276743"/>
      </dsp:txXfrm>
    </dsp:sp>
    <dsp:sp modelId="{92684621-9FC6-404E-A92A-EF7355BFD475}">
      <dsp:nvSpPr>
        <dsp:cNvPr id="0" name=""/>
        <dsp:cNvSpPr/>
      </dsp:nvSpPr>
      <dsp:spPr>
        <a:xfrm>
          <a:off x="3536156" y="1671430"/>
          <a:ext cx="3214687" cy="1356185"/>
        </a:xfrm>
        <a:prstGeom prst="roundRect">
          <a:avLst>
            <a:gd name="adj" fmla="val 10000"/>
          </a:avLst>
        </a:prstGeom>
        <a:solidFill>
          <a:schemeClr val="accent3">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Cybercrime and corporate espionage</a:t>
          </a:r>
        </a:p>
      </dsp:txBody>
      <dsp:txXfrm>
        <a:off x="3575877" y="1711151"/>
        <a:ext cx="3135245" cy="1276743"/>
      </dsp:txXfrm>
    </dsp:sp>
    <dsp:sp modelId="{B46E6887-2AF7-4615-877F-919003C9F376}">
      <dsp:nvSpPr>
        <dsp:cNvPr id="0" name=""/>
        <dsp:cNvSpPr/>
      </dsp:nvSpPr>
      <dsp:spPr>
        <a:xfrm>
          <a:off x="7072312" y="1671430"/>
          <a:ext cx="3214687" cy="1356185"/>
        </a:xfrm>
        <a:prstGeom prst="roundRect">
          <a:avLst>
            <a:gd name="adj" fmla="val 10000"/>
          </a:avLst>
        </a:prstGeom>
        <a:solidFill>
          <a:schemeClr val="accent3">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Activism</a:t>
          </a:r>
        </a:p>
      </dsp:txBody>
      <dsp:txXfrm>
        <a:off x="7112033" y="1711151"/>
        <a:ext cx="3135245" cy="12767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F63CF-E3F9-4226-821A-9121B51C3A33}">
      <dsp:nvSpPr>
        <dsp:cNvPr id="0" name=""/>
        <dsp:cNvSpPr/>
      </dsp:nvSpPr>
      <dsp:spPr>
        <a:xfrm>
          <a:off x="-5312816" y="-813636"/>
          <a:ext cx="6326319" cy="6326319"/>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34E9FD-D7D3-4573-8FCE-4F9309743139}">
      <dsp:nvSpPr>
        <dsp:cNvPr id="0" name=""/>
        <dsp:cNvSpPr/>
      </dsp:nvSpPr>
      <dsp:spPr>
        <a:xfrm>
          <a:off x="530622" y="361262"/>
          <a:ext cx="9691160" cy="72290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Zero-day attacks</a:t>
          </a:r>
        </a:p>
      </dsp:txBody>
      <dsp:txXfrm>
        <a:off x="530622" y="361262"/>
        <a:ext cx="9691160" cy="722901"/>
      </dsp:txXfrm>
    </dsp:sp>
    <dsp:sp modelId="{9212BA4C-5B66-4796-B3DF-6CCA2A26E6D5}">
      <dsp:nvSpPr>
        <dsp:cNvPr id="0" name=""/>
        <dsp:cNvSpPr/>
      </dsp:nvSpPr>
      <dsp:spPr>
        <a:xfrm>
          <a:off x="78809" y="270900"/>
          <a:ext cx="903626" cy="9036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DEE943-BB3A-4B28-9A88-22E2DABF19D5}">
      <dsp:nvSpPr>
        <dsp:cNvPr id="0" name=""/>
        <dsp:cNvSpPr/>
      </dsp:nvSpPr>
      <dsp:spPr>
        <a:xfrm>
          <a:off x="945078" y="1445802"/>
          <a:ext cx="9276704" cy="72290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Malware</a:t>
          </a:r>
        </a:p>
      </dsp:txBody>
      <dsp:txXfrm>
        <a:off x="945078" y="1445802"/>
        <a:ext cx="9276704" cy="722901"/>
      </dsp:txXfrm>
    </dsp:sp>
    <dsp:sp modelId="{7FDC0924-078C-45CA-9A6C-178061818B1E}">
      <dsp:nvSpPr>
        <dsp:cNvPr id="0" name=""/>
        <dsp:cNvSpPr/>
      </dsp:nvSpPr>
      <dsp:spPr>
        <a:xfrm>
          <a:off x="493265" y="1355440"/>
          <a:ext cx="903626" cy="9036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E583E3-5E50-4825-9840-D8E14F925F14}">
      <dsp:nvSpPr>
        <dsp:cNvPr id="0" name=""/>
        <dsp:cNvSpPr/>
      </dsp:nvSpPr>
      <dsp:spPr>
        <a:xfrm>
          <a:off x="945078" y="2530342"/>
          <a:ext cx="9276704" cy="72290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Social engineering and phishing</a:t>
          </a:r>
        </a:p>
      </dsp:txBody>
      <dsp:txXfrm>
        <a:off x="945078" y="2530342"/>
        <a:ext cx="9276704" cy="722901"/>
      </dsp:txXfrm>
    </dsp:sp>
    <dsp:sp modelId="{01DC48CB-0BD7-4AC2-A05A-5407D246A913}">
      <dsp:nvSpPr>
        <dsp:cNvPr id="0" name=""/>
        <dsp:cNvSpPr/>
      </dsp:nvSpPr>
      <dsp:spPr>
        <a:xfrm>
          <a:off x="493265" y="2439980"/>
          <a:ext cx="903626" cy="9036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8D301-51CD-4709-B0B8-89A9F7D84521}">
      <dsp:nvSpPr>
        <dsp:cNvPr id="0" name=""/>
        <dsp:cNvSpPr/>
      </dsp:nvSpPr>
      <dsp:spPr>
        <a:xfrm>
          <a:off x="530622" y="3614882"/>
          <a:ext cx="9691160" cy="72290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Strategic web compromises</a:t>
          </a:r>
        </a:p>
      </dsp:txBody>
      <dsp:txXfrm>
        <a:off x="530622" y="3614882"/>
        <a:ext cx="9691160" cy="722901"/>
      </dsp:txXfrm>
    </dsp:sp>
    <dsp:sp modelId="{E581AF90-DC9F-4067-8A69-6876BEC57F12}">
      <dsp:nvSpPr>
        <dsp:cNvPr id="0" name=""/>
        <dsp:cNvSpPr/>
      </dsp:nvSpPr>
      <dsp:spPr>
        <a:xfrm>
          <a:off x="78809" y="3524520"/>
          <a:ext cx="903626" cy="9036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23CF5-D7E9-4C88-8231-9178CF8B969D}">
      <dsp:nvSpPr>
        <dsp:cNvPr id="0" name=""/>
        <dsp:cNvSpPr/>
      </dsp:nvSpPr>
      <dsp:spPr>
        <a:xfrm>
          <a:off x="6092" y="94507"/>
          <a:ext cx="3634978" cy="1453991"/>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Arial" panose="020B0604020202020204" pitchFamily="34" charset="0"/>
              <a:cs typeface="Arial" panose="020B0604020202020204" pitchFamily="34" charset="0"/>
            </a:rPr>
            <a:t>Find</a:t>
          </a:r>
          <a:endParaRPr lang="en-US" sz="2400" kern="1200" dirty="0">
            <a:latin typeface="Arial" panose="020B0604020202020204" pitchFamily="34" charset="0"/>
            <a:cs typeface="Arial" panose="020B0604020202020204" pitchFamily="34" charset="0"/>
          </a:endParaRPr>
        </a:p>
      </dsp:txBody>
      <dsp:txXfrm>
        <a:off x="733088" y="94507"/>
        <a:ext cx="2180987" cy="1453991"/>
      </dsp:txXfrm>
    </dsp:sp>
    <dsp:sp modelId="{268D5B7D-ADEE-44AF-92CD-9731A07F836F}">
      <dsp:nvSpPr>
        <dsp:cNvPr id="0" name=""/>
        <dsp:cNvSpPr/>
      </dsp:nvSpPr>
      <dsp:spPr>
        <a:xfrm>
          <a:off x="15" y="1733251"/>
          <a:ext cx="2907982" cy="193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b="0" i="0" kern="1200" baseline="0" dirty="0">
              <a:latin typeface="Arial" panose="020B0604020202020204" pitchFamily="34" charset="0"/>
              <a:cs typeface="Arial" panose="020B0604020202020204" pitchFamily="34" charset="0"/>
            </a:rPr>
            <a:t>Identify targets and collect intelligence about them.</a:t>
          </a:r>
          <a:endParaRPr lang="en-US" sz="2100" kern="1200" dirty="0">
            <a:latin typeface="Arial" panose="020B0604020202020204" pitchFamily="34" charset="0"/>
            <a:cs typeface="Arial" panose="020B0604020202020204" pitchFamily="34" charset="0"/>
          </a:endParaRPr>
        </a:p>
      </dsp:txBody>
      <dsp:txXfrm>
        <a:off x="15" y="1733251"/>
        <a:ext cx="2907982" cy="1937812"/>
      </dsp:txXfrm>
    </dsp:sp>
    <dsp:sp modelId="{DFA6F45C-BC83-4B53-86DD-77C5634E6BD8}">
      <dsp:nvSpPr>
        <dsp:cNvPr id="0" name=""/>
        <dsp:cNvSpPr/>
      </dsp:nvSpPr>
      <dsp:spPr>
        <a:xfrm>
          <a:off x="3425070" y="94507"/>
          <a:ext cx="3634978" cy="1453991"/>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Arial" panose="020B0604020202020204" pitchFamily="34" charset="0"/>
              <a:cs typeface="Arial" panose="020B0604020202020204" pitchFamily="34" charset="0"/>
            </a:rPr>
            <a:t>Fix</a:t>
          </a:r>
          <a:endParaRPr lang="en-US" sz="2400" kern="1200" dirty="0">
            <a:latin typeface="Arial" panose="020B0604020202020204" pitchFamily="34" charset="0"/>
            <a:cs typeface="Arial" panose="020B0604020202020204" pitchFamily="34" charset="0"/>
          </a:endParaRPr>
        </a:p>
      </dsp:txBody>
      <dsp:txXfrm>
        <a:off x="4152066" y="94507"/>
        <a:ext cx="2180987" cy="1453991"/>
      </dsp:txXfrm>
    </dsp:sp>
    <dsp:sp modelId="{4B338F58-8180-4D48-9047-3FB3FE713B90}">
      <dsp:nvSpPr>
        <dsp:cNvPr id="0" name=""/>
        <dsp:cNvSpPr/>
      </dsp:nvSpPr>
      <dsp:spPr>
        <a:xfrm>
          <a:off x="3418993" y="1733251"/>
          <a:ext cx="2907982" cy="193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b="0" i="0" kern="1200" baseline="0" dirty="0">
              <a:latin typeface="Arial" panose="020B0604020202020204" pitchFamily="34" charset="0"/>
              <a:cs typeface="Arial" panose="020B0604020202020204" pitchFamily="34" charset="0"/>
            </a:rPr>
            <a:t>Focus sensors on the target and locate it in time and space.</a:t>
          </a:r>
          <a:endParaRPr lang="en-US" sz="2100" kern="1200" dirty="0">
            <a:latin typeface="Arial" panose="020B0604020202020204" pitchFamily="34" charset="0"/>
            <a:cs typeface="Arial" panose="020B0604020202020204" pitchFamily="34" charset="0"/>
          </a:endParaRPr>
        </a:p>
      </dsp:txBody>
      <dsp:txXfrm>
        <a:off x="3418993" y="1733251"/>
        <a:ext cx="2907982" cy="1937812"/>
      </dsp:txXfrm>
    </dsp:sp>
    <dsp:sp modelId="{76431898-8C59-4173-AF88-0E040C978E68}">
      <dsp:nvSpPr>
        <dsp:cNvPr id="0" name=""/>
        <dsp:cNvSpPr/>
      </dsp:nvSpPr>
      <dsp:spPr>
        <a:xfrm>
          <a:off x="6844049" y="94507"/>
          <a:ext cx="3634978" cy="1453991"/>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Arial" panose="020B0604020202020204" pitchFamily="34" charset="0"/>
              <a:cs typeface="Arial" panose="020B0604020202020204" pitchFamily="34" charset="0"/>
            </a:rPr>
            <a:t>Track</a:t>
          </a:r>
          <a:endParaRPr lang="en-US" sz="2400" kern="1200" dirty="0">
            <a:latin typeface="Arial" panose="020B0604020202020204" pitchFamily="34" charset="0"/>
            <a:cs typeface="Arial" panose="020B0604020202020204" pitchFamily="34" charset="0"/>
          </a:endParaRPr>
        </a:p>
      </dsp:txBody>
      <dsp:txXfrm>
        <a:off x="7571045" y="94507"/>
        <a:ext cx="2180987" cy="1453991"/>
      </dsp:txXfrm>
    </dsp:sp>
    <dsp:sp modelId="{93889212-4999-479E-86FF-927A4C023A41}">
      <dsp:nvSpPr>
        <dsp:cNvPr id="0" name=""/>
        <dsp:cNvSpPr/>
      </dsp:nvSpPr>
      <dsp:spPr>
        <a:xfrm>
          <a:off x="6844049" y="1730247"/>
          <a:ext cx="2907982" cy="193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b="0" i="0" kern="1200" baseline="0" dirty="0">
              <a:latin typeface="Arial" panose="020B0604020202020204" pitchFamily="34" charset="0"/>
              <a:cs typeface="Arial" panose="020B0604020202020204" pitchFamily="34" charset="0"/>
            </a:rPr>
            <a:t>Maintain tracking information on the target and conduct additional intelligence, surveillance, and reconnaissance, as necessary.</a:t>
          </a:r>
          <a:endParaRPr lang="en-US" sz="2100" kern="1200" dirty="0">
            <a:latin typeface="Arial" panose="020B0604020202020204" pitchFamily="34" charset="0"/>
            <a:cs typeface="Arial" panose="020B0604020202020204" pitchFamily="34" charset="0"/>
          </a:endParaRPr>
        </a:p>
      </dsp:txBody>
      <dsp:txXfrm>
        <a:off x="6844049" y="1730247"/>
        <a:ext cx="2907982" cy="19378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23CF5-D7E9-4C88-8231-9178CF8B969D}">
      <dsp:nvSpPr>
        <dsp:cNvPr id="0" name=""/>
        <dsp:cNvSpPr/>
      </dsp:nvSpPr>
      <dsp:spPr>
        <a:xfrm>
          <a:off x="2524" y="383050"/>
          <a:ext cx="3571316" cy="1428526"/>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Arial" panose="020B0604020202020204" pitchFamily="34" charset="0"/>
              <a:cs typeface="Arial" panose="020B0604020202020204" pitchFamily="34" charset="0"/>
            </a:rPr>
            <a:t>Target</a:t>
          </a:r>
          <a:endParaRPr lang="en-US" sz="2400" kern="1200" dirty="0">
            <a:latin typeface="Arial" panose="020B0604020202020204" pitchFamily="34" charset="0"/>
            <a:cs typeface="Arial" panose="020B0604020202020204" pitchFamily="34" charset="0"/>
          </a:endParaRPr>
        </a:p>
      </dsp:txBody>
      <dsp:txXfrm>
        <a:off x="716787" y="383050"/>
        <a:ext cx="2142790" cy="1428526"/>
      </dsp:txXfrm>
    </dsp:sp>
    <dsp:sp modelId="{268D5B7D-ADEE-44AF-92CD-9731A07F836F}">
      <dsp:nvSpPr>
        <dsp:cNvPr id="0" name=""/>
        <dsp:cNvSpPr/>
      </dsp:nvSpPr>
      <dsp:spPr>
        <a:xfrm>
          <a:off x="2524" y="1990142"/>
          <a:ext cx="2857053" cy="138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b="0" i="0" kern="1200" baseline="0" dirty="0">
              <a:latin typeface="Arial" panose="020B0604020202020204" pitchFamily="34" charset="0"/>
              <a:cs typeface="Arial" panose="020B0604020202020204" pitchFamily="34" charset="0"/>
            </a:rPr>
            <a:t>Select appropriate weapons, conduct a risk assessment, and decide upon the plan of engagement.</a:t>
          </a:r>
          <a:endParaRPr lang="en-US" sz="2100" kern="1200" dirty="0">
            <a:latin typeface="Arial" panose="020B0604020202020204" pitchFamily="34" charset="0"/>
            <a:cs typeface="Arial" panose="020B0604020202020204" pitchFamily="34" charset="0"/>
          </a:endParaRPr>
        </a:p>
      </dsp:txBody>
      <dsp:txXfrm>
        <a:off x="2524" y="1990142"/>
        <a:ext cx="2857053" cy="1389375"/>
      </dsp:txXfrm>
    </dsp:sp>
    <dsp:sp modelId="{DFA6F45C-BC83-4B53-86DD-77C5634E6BD8}">
      <dsp:nvSpPr>
        <dsp:cNvPr id="0" name=""/>
        <dsp:cNvSpPr/>
      </dsp:nvSpPr>
      <dsp:spPr>
        <a:xfrm>
          <a:off x="3357841" y="383050"/>
          <a:ext cx="3571316" cy="1428526"/>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Arial" panose="020B0604020202020204" pitchFamily="34" charset="0"/>
              <a:cs typeface="Arial" panose="020B0604020202020204" pitchFamily="34" charset="0"/>
            </a:rPr>
            <a:t>Engage</a:t>
          </a:r>
          <a:endParaRPr lang="en-US" sz="2400" kern="1200" dirty="0">
            <a:latin typeface="Arial" panose="020B0604020202020204" pitchFamily="34" charset="0"/>
            <a:cs typeface="Arial" panose="020B0604020202020204" pitchFamily="34" charset="0"/>
          </a:endParaRPr>
        </a:p>
      </dsp:txBody>
      <dsp:txXfrm>
        <a:off x="4072104" y="383050"/>
        <a:ext cx="2142790" cy="1428526"/>
      </dsp:txXfrm>
    </dsp:sp>
    <dsp:sp modelId="{4B338F58-8180-4D48-9047-3FB3FE713B90}">
      <dsp:nvSpPr>
        <dsp:cNvPr id="0" name=""/>
        <dsp:cNvSpPr/>
      </dsp:nvSpPr>
      <dsp:spPr>
        <a:xfrm>
          <a:off x="3357841" y="1990142"/>
          <a:ext cx="2857053" cy="138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b="0" i="0" kern="1200" baseline="0" dirty="0">
              <a:latin typeface="Arial" panose="020B0604020202020204" pitchFamily="34" charset="0"/>
              <a:cs typeface="Arial" panose="020B0604020202020204" pitchFamily="34" charset="0"/>
            </a:rPr>
            <a:t>Transmit the order to attack and strike the target.</a:t>
          </a:r>
          <a:endParaRPr lang="en-US" sz="2100" kern="1200" dirty="0">
            <a:latin typeface="Arial" panose="020B0604020202020204" pitchFamily="34" charset="0"/>
            <a:cs typeface="Arial" panose="020B0604020202020204" pitchFamily="34" charset="0"/>
          </a:endParaRPr>
        </a:p>
      </dsp:txBody>
      <dsp:txXfrm>
        <a:off x="3357841" y="1990142"/>
        <a:ext cx="2857053" cy="1389375"/>
      </dsp:txXfrm>
    </dsp:sp>
    <dsp:sp modelId="{76431898-8C59-4173-AF88-0E040C978E68}">
      <dsp:nvSpPr>
        <dsp:cNvPr id="0" name=""/>
        <dsp:cNvSpPr/>
      </dsp:nvSpPr>
      <dsp:spPr>
        <a:xfrm>
          <a:off x="6713158" y="383050"/>
          <a:ext cx="3571316" cy="1428526"/>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Arial" panose="020B0604020202020204" pitchFamily="34" charset="0"/>
              <a:cs typeface="Arial" panose="020B0604020202020204" pitchFamily="34" charset="0"/>
            </a:rPr>
            <a:t>Assess</a:t>
          </a:r>
          <a:endParaRPr lang="en-US" sz="2400" kern="1200" dirty="0">
            <a:latin typeface="Arial" panose="020B0604020202020204" pitchFamily="34" charset="0"/>
            <a:cs typeface="Arial" panose="020B0604020202020204" pitchFamily="34" charset="0"/>
          </a:endParaRPr>
        </a:p>
      </dsp:txBody>
      <dsp:txXfrm>
        <a:off x="7427421" y="383050"/>
        <a:ext cx="2142790" cy="1428526"/>
      </dsp:txXfrm>
    </dsp:sp>
    <dsp:sp modelId="{93889212-4999-479E-86FF-927A4C023A41}">
      <dsp:nvSpPr>
        <dsp:cNvPr id="0" name=""/>
        <dsp:cNvSpPr/>
      </dsp:nvSpPr>
      <dsp:spPr>
        <a:xfrm>
          <a:off x="6713158" y="1990142"/>
          <a:ext cx="2857053" cy="138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b="0" i="0" kern="1200" baseline="0" dirty="0">
              <a:latin typeface="Arial" panose="020B0604020202020204" pitchFamily="34" charset="0"/>
              <a:cs typeface="Arial" panose="020B0604020202020204" pitchFamily="34" charset="0"/>
            </a:rPr>
            <a:t>Monitor the attack, determine success, and recommend another attack, if necessary.</a:t>
          </a:r>
          <a:endParaRPr lang="en-US" sz="2100" kern="1200" dirty="0">
            <a:latin typeface="Arial" panose="020B0604020202020204" pitchFamily="34" charset="0"/>
            <a:cs typeface="Arial" panose="020B0604020202020204" pitchFamily="34" charset="0"/>
          </a:endParaRPr>
        </a:p>
      </dsp:txBody>
      <dsp:txXfrm>
        <a:off x="6713158" y="1990142"/>
        <a:ext cx="2857053" cy="138937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AC72F4AF-7674-4718-B361-7BEA73CB563F}" type="datetime1">
              <a:rPr lang="en-US"/>
              <a:pPr>
                <a:defRPr/>
              </a:pPr>
              <a:t>10/6/2021</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513DD51A-0DC6-4495-B79F-6FCA35DCA285}" type="slidenum">
              <a:rPr lang="en-US"/>
              <a:pPr>
                <a:defRPr/>
              </a:pPr>
              <a:t>‹#›</a:t>
            </a:fld>
            <a:endParaRPr lang="en-US" dirty="0"/>
          </a:p>
        </p:txBody>
      </p:sp>
    </p:spTree>
    <p:extLst>
      <p:ext uri="{BB962C8B-B14F-4D97-AF65-F5344CB8AC3E}">
        <p14:creationId xmlns:p14="http://schemas.microsoft.com/office/powerpoint/2010/main" val="16869340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F1598E01-3837-4BCD-A94F-320D151CB389}" type="datetime1">
              <a:rPr lang="en-US"/>
              <a:pPr>
                <a:defRPr/>
              </a:pPr>
              <a:t>10/6/2021</a:t>
            </a:fld>
            <a:endParaRPr lang="en-US" dirty="0"/>
          </a:p>
        </p:txBody>
      </p:sp>
      <p:sp>
        <p:nvSpPr>
          <p:cNvPr id="23556" name="Rectangle 4"/>
          <p:cNvSpPr>
            <a:spLocks noGrp="1" noRot="1" noChangeAspect="1" noChangeArrowheads="1" noTextEdit="1"/>
          </p:cNvSpPr>
          <p:nvPr>
            <p:ph type="sldImg" idx="2"/>
          </p:nvPr>
        </p:nvSpPr>
        <p:spPr bwMode="auto">
          <a:xfrm>
            <a:off x="406400" y="698500"/>
            <a:ext cx="61976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7A3E44A6-3856-402F-B262-FD477CA1CEF3}" type="slidenum">
              <a:rPr lang="en-US"/>
              <a:pPr>
                <a:defRPr/>
              </a:pPr>
              <a:t>‹#›</a:t>
            </a:fld>
            <a:endParaRPr lang="en-US" dirty="0"/>
          </a:p>
        </p:txBody>
      </p:sp>
    </p:spTree>
    <p:extLst>
      <p:ext uri="{BB962C8B-B14F-4D97-AF65-F5344CB8AC3E}">
        <p14:creationId xmlns:p14="http://schemas.microsoft.com/office/powerpoint/2010/main" val="172000959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a:t>
            </a:fld>
            <a:endParaRPr lang="en-US" dirty="0"/>
          </a:p>
        </p:txBody>
      </p:sp>
    </p:spTree>
    <p:extLst>
      <p:ext uri="{BB962C8B-B14F-4D97-AF65-F5344CB8AC3E}">
        <p14:creationId xmlns:p14="http://schemas.microsoft.com/office/powerpoint/2010/main" val="48351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7A3E44A6-3856-402F-B262-FD477CA1CEF3}" type="slidenum">
              <a:rPr lang="en-US" smtClean="0"/>
              <a:pPr>
                <a:defRPr/>
              </a:pPr>
              <a:t>15</a:t>
            </a:fld>
            <a:endParaRPr lang="en-US" dirty="0"/>
          </a:p>
        </p:txBody>
      </p:sp>
    </p:spTree>
    <p:extLst>
      <p:ext uri="{BB962C8B-B14F-4D97-AF65-F5344CB8AC3E}">
        <p14:creationId xmlns:p14="http://schemas.microsoft.com/office/powerpoint/2010/main" val="3035229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7A3E44A6-3856-402F-B262-FD477CA1CEF3}" type="slidenum">
              <a:rPr lang="en-US" smtClean="0"/>
              <a:pPr>
                <a:defRPr/>
              </a:pPr>
              <a:t>16</a:t>
            </a:fld>
            <a:endParaRPr lang="en-US" dirty="0"/>
          </a:p>
        </p:txBody>
      </p:sp>
    </p:spTree>
    <p:extLst>
      <p:ext uri="{BB962C8B-B14F-4D97-AF65-F5344CB8AC3E}">
        <p14:creationId xmlns:p14="http://schemas.microsoft.com/office/powerpoint/2010/main" val="2218948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29</a:t>
            </a:fld>
            <a:endParaRPr lang="en-US" dirty="0"/>
          </a:p>
        </p:txBody>
      </p:sp>
    </p:spTree>
    <p:extLst>
      <p:ext uri="{BB962C8B-B14F-4D97-AF65-F5344CB8AC3E}">
        <p14:creationId xmlns:p14="http://schemas.microsoft.com/office/powerpoint/2010/main" val="1073993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
    </p:custDataLst>
    <p:extLst>
      <p:ext uri="{BB962C8B-B14F-4D97-AF65-F5344CB8AC3E}">
        <p14:creationId xmlns:p14="http://schemas.microsoft.com/office/powerpoint/2010/main" val="157974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1E1E1"/>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369317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56976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106647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custDataLst>
      <p:tags r:id="rId1"/>
    </p:custDataLst>
    <p:extLst>
      <p:ext uri="{BB962C8B-B14F-4D97-AF65-F5344CB8AC3E}">
        <p14:creationId xmlns:p14="http://schemas.microsoft.com/office/powerpoint/2010/main" val="287758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custDataLst>
      <p:tags r:id="rId1"/>
    </p:custDataLst>
    <p:extLst>
      <p:ext uri="{BB962C8B-B14F-4D97-AF65-F5344CB8AC3E}">
        <p14:creationId xmlns:p14="http://schemas.microsoft.com/office/powerpoint/2010/main" val="159106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custDataLst>
      <p:tags r:id="rId1"/>
    </p:custDataLst>
    <p:extLst>
      <p:ext uri="{BB962C8B-B14F-4D97-AF65-F5344CB8AC3E}">
        <p14:creationId xmlns:p14="http://schemas.microsoft.com/office/powerpoint/2010/main" val="224707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custDataLst>
      <p:tags r:id="rId1"/>
    </p:custDataLst>
    <p:extLst>
      <p:ext uri="{BB962C8B-B14F-4D97-AF65-F5344CB8AC3E}">
        <p14:creationId xmlns:p14="http://schemas.microsoft.com/office/powerpoint/2010/main" val="254940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0"/>
    </p:custDataLst>
    <p:extLst>
      <p:ext uri="{BB962C8B-B14F-4D97-AF65-F5344CB8AC3E}">
        <p14:creationId xmlns:p14="http://schemas.microsoft.com/office/powerpoint/2010/main" val="4173494042"/>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5</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noAutofit/>
          </a:bodyPr>
          <a:lstStyle/>
          <a:p>
            <a:r>
              <a:rPr lang="en-US" sz="4800" dirty="0"/>
              <a:t>The Evolving Threat: From Script Kiddies to Advanced Attackers</a:t>
            </a:r>
          </a:p>
        </p:txBody>
      </p:sp>
      <p:pic>
        <p:nvPicPr>
          <p:cNvPr id="23" name="Picture Placeholder 22">
            <a:extLst>
              <a:ext uri="{FF2B5EF4-FFF2-40B4-BE49-F238E27FC236}">
                <a16:creationId xmlns:a16="http://schemas.microsoft.com/office/drawing/2014/main" id="{DE3B0E28-485E-BB45-B53C-65FC375BD23F}"/>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8140977" y="460750"/>
            <a:ext cx="3523145" cy="5936499"/>
          </a:xfrm>
        </p:spPr>
      </p:pic>
    </p:spTree>
    <p:extLst>
      <p:ext uri="{BB962C8B-B14F-4D97-AF65-F5344CB8AC3E}">
        <p14:creationId xmlns:p14="http://schemas.microsoft.com/office/powerpoint/2010/main" val="13957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0C278-5166-41A2-9C67-1CC8DC63C952}"/>
              </a:ext>
            </a:extLst>
          </p:cNvPr>
          <p:cNvSpPr>
            <a:spLocks noGrp="1"/>
          </p:cNvSpPr>
          <p:nvPr>
            <p:ph type="title"/>
          </p:nvPr>
        </p:nvSpPr>
        <p:spPr/>
        <p:txBody>
          <a:bodyPr/>
          <a:lstStyle/>
          <a:p>
            <a:r>
              <a:rPr lang="en-US" dirty="0"/>
              <a:t>Inside the Advanced Persistent Threat</a:t>
            </a:r>
          </a:p>
        </p:txBody>
      </p:sp>
      <p:graphicFrame>
        <p:nvGraphicFramePr>
          <p:cNvPr id="4" name="Content Placeholder 3">
            <a:extLst>
              <a:ext uri="{FF2B5EF4-FFF2-40B4-BE49-F238E27FC236}">
                <a16:creationId xmlns:a16="http://schemas.microsoft.com/office/drawing/2014/main" id="{2AA2B5EB-F74F-4B29-8077-DA44FE94FDEE}"/>
              </a:ext>
            </a:extLst>
          </p:cNvPr>
          <p:cNvGraphicFramePr>
            <a:graphicFrameLocks noGrp="1"/>
          </p:cNvGraphicFramePr>
          <p:nvPr>
            <p:ph idx="1"/>
            <p:extLst>
              <p:ext uri="{D42A27DB-BD31-4B8C-83A1-F6EECF244321}">
                <p14:modId xmlns:p14="http://schemas.microsoft.com/office/powerpoint/2010/main" val="2819210133"/>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40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C04E-858E-4D97-AABF-008D30C2490C}"/>
              </a:ext>
            </a:extLst>
          </p:cNvPr>
          <p:cNvSpPr>
            <a:spLocks noGrp="1"/>
          </p:cNvSpPr>
          <p:nvPr>
            <p:ph type="title"/>
          </p:nvPr>
        </p:nvSpPr>
        <p:spPr/>
        <p:txBody>
          <a:bodyPr/>
          <a:lstStyle/>
          <a:p>
            <a:r>
              <a:rPr lang="en-US" dirty="0"/>
              <a:t>Characteristics of the APT</a:t>
            </a:r>
          </a:p>
        </p:txBody>
      </p:sp>
      <p:graphicFrame>
        <p:nvGraphicFramePr>
          <p:cNvPr id="4" name="Content Placeholder 3">
            <a:extLst>
              <a:ext uri="{FF2B5EF4-FFF2-40B4-BE49-F238E27FC236}">
                <a16:creationId xmlns:a16="http://schemas.microsoft.com/office/drawing/2014/main" id="{F4B77474-0D58-433C-90AE-3B69BF263291}"/>
              </a:ext>
            </a:extLst>
          </p:cNvPr>
          <p:cNvGraphicFramePr>
            <a:graphicFrameLocks noGrp="1"/>
          </p:cNvGraphicFramePr>
          <p:nvPr>
            <p:ph idx="1"/>
            <p:extLst>
              <p:ext uri="{D42A27DB-BD31-4B8C-83A1-F6EECF244321}">
                <p14:modId xmlns:p14="http://schemas.microsoft.com/office/powerpoint/2010/main" val="3841334390"/>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053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5DF8-BFAD-4F82-99BA-31564AD27BE2}"/>
              </a:ext>
            </a:extLst>
          </p:cNvPr>
          <p:cNvSpPr>
            <a:spLocks noGrp="1"/>
          </p:cNvSpPr>
          <p:nvPr>
            <p:ph type="title"/>
          </p:nvPr>
        </p:nvSpPr>
        <p:spPr/>
        <p:txBody>
          <a:bodyPr/>
          <a:lstStyle/>
          <a:p>
            <a:r>
              <a:rPr lang="en-US" dirty="0"/>
              <a:t>APT Motivations</a:t>
            </a:r>
          </a:p>
        </p:txBody>
      </p:sp>
      <p:graphicFrame>
        <p:nvGraphicFramePr>
          <p:cNvPr id="4" name="Content Placeholder 3">
            <a:extLst>
              <a:ext uri="{FF2B5EF4-FFF2-40B4-BE49-F238E27FC236}">
                <a16:creationId xmlns:a16="http://schemas.microsoft.com/office/drawing/2014/main" id="{C23280AF-E2B9-4BC8-8E96-F715F6322347}"/>
              </a:ext>
            </a:extLst>
          </p:cNvPr>
          <p:cNvGraphicFramePr>
            <a:graphicFrameLocks noGrp="1"/>
          </p:cNvGraphicFramePr>
          <p:nvPr>
            <p:ph idx="1"/>
            <p:extLst>
              <p:ext uri="{D42A27DB-BD31-4B8C-83A1-F6EECF244321}">
                <p14:modId xmlns:p14="http://schemas.microsoft.com/office/powerpoint/2010/main" val="2837726437"/>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58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C04E-858E-4D97-AABF-008D30C2490C}"/>
              </a:ext>
            </a:extLst>
          </p:cNvPr>
          <p:cNvSpPr>
            <a:spLocks noGrp="1"/>
          </p:cNvSpPr>
          <p:nvPr>
            <p:ph type="title"/>
          </p:nvPr>
        </p:nvSpPr>
        <p:spPr/>
        <p:txBody>
          <a:bodyPr/>
          <a:lstStyle/>
          <a:p>
            <a:r>
              <a:rPr lang="en-US" dirty="0"/>
              <a:t>APT Tradecraft</a:t>
            </a:r>
          </a:p>
        </p:txBody>
      </p:sp>
      <p:graphicFrame>
        <p:nvGraphicFramePr>
          <p:cNvPr id="4" name="Content Placeholder 3">
            <a:extLst>
              <a:ext uri="{FF2B5EF4-FFF2-40B4-BE49-F238E27FC236}">
                <a16:creationId xmlns:a16="http://schemas.microsoft.com/office/drawing/2014/main" id="{F4B77474-0D58-433C-90AE-3B69BF263291}"/>
              </a:ext>
            </a:extLst>
          </p:cNvPr>
          <p:cNvGraphicFramePr>
            <a:graphicFrameLocks noGrp="1"/>
          </p:cNvGraphicFramePr>
          <p:nvPr>
            <p:ph idx="1"/>
            <p:extLst>
              <p:ext uri="{D42A27DB-BD31-4B8C-83A1-F6EECF244321}">
                <p14:modId xmlns:p14="http://schemas.microsoft.com/office/powerpoint/2010/main" val="3043526"/>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7445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40BD-7723-4E5B-8015-B356A6F0D7D6}"/>
              </a:ext>
            </a:extLst>
          </p:cNvPr>
          <p:cNvSpPr>
            <a:spLocks noGrp="1"/>
          </p:cNvSpPr>
          <p:nvPr>
            <p:ph type="title"/>
          </p:nvPr>
        </p:nvSpPr>
        <p:spPr/>
        <p:txBody>
          <a:bodyPr/>
          <a:lstStyle/>
          <a:p>
            <a:r>
              <a:rPr lang="en-US" dirty="0"/>
              <a:t>Window of Vulnerability</a:t>
            </a:r>
          </a:p>
        </p:txBody>
      </p:sp>
      <p:pic>
        <p:nvPicPr>
          <p:cNvPr id="5" name="Picture 4" descr="A plot of Risk on the y axis versus the Time on the x axis. The caption near the origin reads, Vulnerability discovered. The curve starts near the origin, goes horizontally to the right, and then goes up with increasing steepness. This portion of the graph is marked, zero day. The curve then reaches a maximum. The maximum portion of the curve is marked, Patch released. The curve then goes down with decreasing steepness, and asymptotically follows the x axis. This portion of the graph is marked, Residual risk. &#10;" title="FIG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3402" y="2088762"/>
            <a:ext cx="8705195" cy="2964501"/>
          </a:xfrm>
          <a:prstGeom prst="rect">
            <a:avLst/>
          </a:prstGeom>
        </p:spPr>
      </p:pic>
    </p:spTree>
    <p:extLst>
      <p:ext uri="{BB962C8B-B14F-4D97-AF65-F5344CB8AC3E}">
        <p14:creationId xmlns:p14="http://schemas.microsoft.com/office/powerpoint/2010/main" val="389786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B8F1-BC50-463A-A865-85F90E464D95}"/>
              </a:ext>
            </a:extLst>
          </p:cNvPr>
          <p:cNvSpPr>
            <a:spLocks noGrp="1"/>
          </p:cNvSpPr>
          <p:nvPr>
            <p:ph type="title"/>
          </p:nvPr>
        </p:nvSpPr>
        <p:spPr/>
        <p:txBody>
          <a:bodyPr/>
          <a:lstStyle/>
          <a:p>
            <a:r>
              <a:rPr lang="en-US" dirty="0"/>
              <a:t>Military Kill Chain</a:t>
            </a:r>
          </a:p>
        </p:txBody>
      </p:sp>
      <p:sp>
        <p:nvSpPr>
          <p:cNvPr id="3" name="Content Placeholder 2">
            <a:extLst>
              <a:ext uri="{FF2B5EF4-FFF2-40B4-BE49-F238E27FC236}">
                <a16:creationId xmlns:a16="http://schemas.microsoft.com/office/drawing/2014/main" id="{9F94317A-8D98-4C69-A16E-C3EB4111559D}"/>
              </a:ext>
            </a:extLst>
          </p:cNvPr>
          <p:cNvSpPr>
            <a:spLocks noGrp="1"/>
          </p:cNvSpPr>
          <p:nvPr>
            <p:ph idx="1"/>
          </p:nvPr>
        </p:nvSpPr>
        <p:spPr>
          <a:xfrm>
            <a:off x="925830" y="1490871"/>
            <a:ext cx="10287000" cy="604630"/>
          </a:xfrm>
        </p:spPr>
        <p:txBody>
          <a:bodyPr/>
          <a:lstStyle/>
          <a:p>
            <a:r>
              <a:rPr lang="en-US" dirty="0"/>
              <a:t>Military </a:t>
            </a:r>
            <a:r>
              <a:rPr lang="en-US" i="1" dirty="0"/>
              <a:t>Joint Targeting Manual </a:t>
            </a:r>
            <a:r>
              <a:rPr lang="en-US" dirty="0"/>
              <a:t>kill chain steps:</a:t>
            </a:r>
          </a:p>
          <a:p>
            <a:endParaRPr lang="en-US" dirty="0"/>
          </a:p>
        </p:txBody>
      </p:sp>
      <p:graphicFrame>
        <p:nvGraphicFramePr>
          <p:cNvPr id="6" name="Diagram 5">
            <a:extLst>
              <a:ext uri="{FF2B5EF4-FFF2-40B4-BE49-F238E27FC236}">
                <a16:creationId xmlns:a16="http://schemas.microsoft.com/office/drawing/2014/main" id="{5A632C10-2B1A-47E3-84DA-2A2FAF745E8C}"/>
              </a:ext>
            </a:extLst>
          </p:cNvPr>
          <p:cNvGraphicFramePr/>
          <p:nvPr>
            <p:extLst>
              <p:ext uri="{D42A27DB-BD31-4B8C-83A1-F6EECF244321}">
                <p14:modId xmlns:p14="http://schemas.microsoft.com/office/powerpoint/2010/main" val="3811047212"/>
              </p:ext>
            </p:extLst>
          </p:nvPr>
        </p:nvGraphicFramePr>
        <p:xfrm>
          <a:off x="925830" y="2463250"/>
          <a:ext cx="10485120" cy="376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692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B8F1-BC50-463A-A865-85F90E464D95}"/>
              </a:ext>
            </a:extLst>
          </p:cNvPr>
          <p:cNvSpPr>
            <a:spLocks noGrp="1"/>
          </p:cNvSpPr>
          <p:nvPr>
            <p:ph type="title"/>
          </p:nvPr>
        </p:nvSpPr>
        <p:spPr/>
        <p:txBody>
          <a:bodyPr/>
          <a:lstStyle/>
          <a:p>
            <a:r>
              <a:rPr lang="en-US" dirty="0"/>
              <a:t>Military Kill Chain (Cont.)</a:t>
            </a:r>
          </a:p>
        </p:txBody>
      </p:sp>
      <p:sp>
        <p:nvSpPr>
          <p:cNvPr id="3" name="Content Placeholder 2">
            <a:extLst>
              <a:ext uri="{FF2B5EF4-FFF2-40B4-BE49-F238E27FC236}">
                <a16:creationId xmlns:a16="http://schemas.microsoft.com/office/drawing/2014/main" id="{9F94317A-8D98-4C69-A16E-C3EB4111559D}"/>
              </a:ext>
            </a:extLst>
          </p:cNvPr>
          <p:cNvSpPr>
            <a:spLocks noGrp="1"/>
          </p:cNvSpPr>
          <p:nvPr>
            <p:ph idx="1"/>
          </p:nvPr>
        </p:nvSpPr>
        <p:spPr>
          <a:xfrm>
            <a:off x="925830" y="1490871"/>
            <a:ext cx="10287000" cy="604630"/>
          </a:xfrm>
        </p:spPr>
        <p:txBody>
          <a:bodyPr/>
          <a:lstStyle/>
          <a:p>
            <a:r>
              <a:rPr lang="en-US" dirty="0"/>
              <a:t>Military </a:t>
            </a:r>
            <a:r>
              <a:rPr lang="en-US" i="1" dirty="0"/>
              <a:t>Joint Targeting Manual </a:t>
            </a:r>
            <a:r>
              <a:rPr lang="en-US" dirty="0"/>
              <a:t>kill chain steps:</a:t>
            </a:r>
          </a:p>
          <a:p>
            <a:endParaRPr lang="en-US" dirty="0"/>
          </a:p>
        </p:txBody>
      </p:sp>
      <p:graphicFrame>
        <p:nvGraphicFramePr>
          <p:cNvPr id="6" name="Diagram 5">
            <a:extLst>
              <a:ext uri="{FF2B5EF4-FFF2-40B4-BE49-F238E27FC236}">
                <a16:creationId xmlns:a16="http://schemas.microsoft.com/office/drawing/2014/main" id="{5A632C10-2B1A-47E3-84DA-2A2FAF745E8C}"/>
              </a:ext>
            </a:extLst>
          </p:cNvPr>
          <p:cNvGraphicFramePr/>
          <p:nvPr>
            <p:extLst>
              <p:ext uri="{D42A27DB-BD31-4B8C-83A1-F6EECF244321}">
                <p14:modId xmlns:p14="http://schemas.microsoft.com/office/powerpoint/2010/main" val="637297301"/>
              </p:ext>
            </p:extLst>
          </p:nvPr>
        </p:nvGraphicFramePr>
        <p:xfrm>
          <a:off x="925830" y="2173968"/>
          <a:ext cx="10287000" cy="376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63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133-F67C-45EF-99A7-3374B0BCC31A}"/>
              </a:ext>
            </a:extLst>
          </p:cNvPr>
          <p:cNvSpPr>
            <a:spLocks noGrp="1"/>
          </p:cNvSpPr>
          <p:nvPr>
            <p:ph type="title"/>
          </p:nvPr>
        </p:nvSpPr>
        <p:spPr/>
        <p:txBody>
          <a:bodyPr/>
          <a:lstStyle/>
          <a:p>
            <a:r>
              <a:rPr lang="en-US" dirty="0"/>
              <a:t>The Cyber Kill Chain®</a:t>
            </a:r>
          </a:p>
        </p:txBody>
      </p:sp>
      <p:pic>
        <p:nvPicPr>
          <p:cNvPr id="5" name="Picture 4" descr="A diagram illustrating the Cyber Kill Chain model. The components of the model and their description are as follows. Reconnaissance: Conduct background research necessary to identify and select targets. Weaponize: Create a cyberwarfare weapon suitable for the intended target. Deliver: Insert the weapon into the target environment. Exploit: Execute the cyberwarfare weapon by leveraging a system or human vulnerability. Install: Create a permanent footprint on the exploited system to enable persistent access. Command and control: Establish a control mechanism used to communicate with the compromised system. Act on objectives: Leverage the new access to steal data, alter records, or achieve other objectives. &#10;" title="FIG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7370" y="1630680"/>
            <a:ext cx="7217259" cy="4827872"/>
          </a:xfrm>
          <a:prstGeom prst="rect">
            <a:avLst/>
          </a:prstGeom>
        </p:spPr>
      </p:pic>
    </p:spTree>
    <p:extLst>
      <p:ext uri="{BB962C8B-B14F-4D97-AF65-F5344CB8AC3E}">
        <p14:creationId xmlns:p14="http://schemas.microsoft.com/office/powerpoint/2010/main" val="361177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133-F67C-45EF-99A7-3374B0BCC31A}"/>
              </a:ext>
            </a:extLst>
          </p:cNvPr>
          <p:cNvSpPr>
            <a:spLocks noGrp="1"/>
          </p:cNvSpPr>
          <p:nvPr>
            <p:ph type="title"/>
          </p:nvPr>
        </p:nvSpPr>
        <p:spPr/>
        <p:txBody>
          <a:bodyPr/>
          <a:lstStyle/>
          <a:p>
            <a:r>
              <a:rPr lang="en-US" dirty="0"/>
              <a:t>Reconnaissance</a:t>
            </a:r>
          </a:p>
        </p:txBody>
      </p:sp>
      <p:sp>
        <p:nvSpPr>
          <p:cNvPr id="3" name="Content Placeholder 2">
            <a:extLst>
              <a:ext uri="{FF2B5EF4-FFF2-40B4-BE49-F238E27FC236}">
                <a16:creationId xmlns:a16="http://schemas.microsoft.com/office/drawing/2014/main" id="{7CEE4232-86F1-46AE-9656-53A731B98A42}"/>
              </a:ext>
            </a:extLst>
          </p:cNvPr>
          <p:cNvSpPr>
            <a:spLocks noGrp="1"/>
          </p:cNvSpPr>
          <p:nvPr>
            <p:ph idx="1"/>
          </p:nvPr>
        </p:nvSpPr>
        <p:spPr/>
        <p:txBody>
          <a:bodyPr/>
          <a:lstStyle/>
          <a:p>
            <a:r>
              <a:rPr lang="en-US" dirty="0"/>
              <a:t>Cyberwarriors gather information about potential targets.</a:t>
            </a:r>
          </a:p>
          <a:p>
            <a:r>
              <a:rPr lang="en-US" dirty="0"/>
              <a:t>Extremely similar to the Find phase in the kinetic kill chain model</a:t>
            </a:r>
          </a:p>
          <a:p>
            <a:r>
              <a:rPr lang="en-US" dirty="0"/>
              <a:t>War planners provide strategic objectives; targeters search for potential targets that might achieve those objectives.</a:t>
            </a:r>
          </a:p>
          <a:p>
            <a:r>
              <a:rPr lang="en-US" dirty="0"/>
              <a:t>Intelligence professionals gather information about the target’s weaknesses that might be exploited in an attack.</a:t>
            </a:r>
          </a:p>
        </p:txBody>
      </p:sp>
      <p:pic>
        <p:nvPicPr>
          <p:cNvPr id="5" name="Graphic 4" descr="Magnifying glass outline">
            <a:extLst>
              <a:ext uri="{FF2B5EF4-FFF2-40B4-BE49-F238E27FC236}">
                <a16:creationId xmlns:a16="http://schemas.microsoft.com/office/drawing/2014/main" id="{B6C39289-BF87-4952-8E27-67EDAD723EA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803756" y="4787095"/>
            <a:ext cx="1371600" cy="1371600"/>
          </a:xfrm>
          <a:prstGeom prst="rect">
            <a:avLst/>
          </a:prstGeom>
        </p:spPr>
      </p:pic>
    </p:spTree>
    <p:extLst>
      <p:ext uri="{BB962C8B-B14F-4D97-AF65-F5344CB8AC3E}">
        <p14:creationId xmlns:p14="http://schemas.microsoft.com/office/powerpoint/2010/main" val="239886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133-F67C-45EF-99A7-3374B0BCC31A}"/>
              </a:ext>
            </a:extLst>
          </p:cNvPr>
          <p:cNvSpPr>
            <a:spLocks noGrp="1"/>
          </p:cNvSpPr>
          <p:nvPr>
            <p:ph type="title"/>
          </p:nvPr>
        </p:nvSpPr>
        <p:spPr/>
        <p:txBody>
          <a:bodyPr/>
          <a:lstStyle/>
          <a:p>
            <a:r>
              <a:rPr lang="en-US" dirty="0"/>
              <a:t>Reconnaissance (Cont.)</a:t>
            </a:r>
          </a:p>
        </p:txBody>
      </p:sp>
      <p:graphicFrame>
        <p:nvGraphicFramePr>
          <p:cNvPr id="4" name="Content Placeholder 3">
            <a:extLst>
              <a:ext uri="{FF2B5EF4-FFF2-40B4-BE49-F238E27FC236}">
                <a16:creationId xmlns:a16="http://schemas.microsoft.com/office/drawing/2014/main" id="{F8ACD448-90A4-44E3-B392-35BB7D031084}"/>
              </a:ext>
            </a:extLst>
          </p:cNvPr>
          <p:cNvGraphicFramePr>
            <a:graphicFrameLocks noGrp="1"/>
          </p:cNvGraphicFramePr>
          <p:nvPr>
            <p:ph idx="1"/>
            <p:extLst>
              <p:ext uri="{D42A27DB-BD31-4B8C-83A1-F6EECF244321}">
                <p14:modId xmlns:p14="http://schemas.microsoft.com/office/powerpoint/2010/main" val="1007549975"/>
              </p:ext>
            </p:extLst>
          </p:nvPr>
        </p:nvGraphicFramePr>
        <p:xfrm>
          <a:off x="925513" y="844952"/>
          <a:ext cx="10287000" cy="5440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63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Describe cyberwarfare attackers and the evolution of cyberwarfare techniques.</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dirty="0"/>
              <a:t>The evolution of hacking from a hobby into a tool of warfare</a:t>
            </a:r>
          </a:p>
          <a:p>
            <a:r>
              <a:rPr lang="en-US" dirty="0"/>
              <a:t>The characteristics, motivations, and tools of advanced persistent threats</a:t>
            </a:r>
          </a:p>
          <a:p>
            <a:r>
              <a:rPr lang="en-US" dirty="0"/>
              <a:t>The Cyber Kill Chain® and how it describes the attack techniques of advanced persistent threats</a:t>
            </a:r>
          </a:p>
          <a:p>
            <a:endParaRPr lang="en-US" dirty="0"/>
          </a:p>
          <a:p>
            <a:pPr marL="0" indent="0">
              <a:buNone/>
            </a:pPr>
            <a:endParaRPr lang="en-US" dirty="0"/>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133-F67C-45EF-99A7-3374B0BCC31A}"/>
              </a:ext>
            </a:extLst>
          </p:cNvPr>
          <p:cNvSpPr>
            <a:spLocks noGrp="1"/>
          </p:cNvSpPr>
          <p:nvPr>
            <p:ph type="title"/>
          </p:nvPr>
        </p:nvSpPr>
        <p:spPr/>
        <p:txBody>
          <a:bodyPr/>
          <a:lstStyle/>
          <a:p>
            <a:r>
              <a:rPr lang="en-US" dirty="0"/>
              <a:t>Weaponize</a:t>
            </a:r>
          </a:p>
        </p:txBody>
      </p:sp>
      <p:sp>
        <p:nvSpPr>
          <p:cNvPr id="3" name="Content Placeholder 2">
            <a:extLst>
              <a:ext uri="{FF2B5EF4-FFF2-40B4-BE49-F238E27FC236}">
                <a16:creationId xmlns:a16="http://schemas.microsoft.com/office/drawing/2014/main" id="{7CEE4232-86F1-46AE-9656-53A731B98A42}"/>
              </a:ext>
            </a:extLst>
          </p:cNvPr>
          <p:cNvSpPr>
            <a:spLocks noGrp="1"/>
          </p:cNvSpPr>
          <p:nvPr>
            <p:ph idx="1"/>
          </p:nvPr>
        </p:nvSpPr>
        <p:spPr/>
        <p:txBody>
          <a:bodyPr/>
          <a:lstStyle/>
          <a:p>
            <a:r>
              <a:rPr lang="en-US" dirty="0"/>
              <a:t>During this phase, a weapon is customized that is likely to compromise the security of the target.</a:t>
            </a:r>
          </a:p>
          <a:p>
            <a:r>
              <a:rPr lang="en-US" dirty="0"/>
              <a:t>Intelligence gathered during the Reconnaissance phase is crucial to this work.</a:t>
            </a:r>
          </a:p>
          <a:p>
            <a:r>
              <a:rPr lang="en-US" dirty="0"/>
              <a:t>Information about the operating system, patch level, and software running on a device allows cyberwarriors to choose a weapon.</a:t>
            </a:r>
          </a:p>
          <a:p>
            <a:r>
              <a:rPr lang="en-US" dirty="0"/>
              <a:t>Attacker will likely test the payload and delivery mechanism to ensure that it will successfully compromise the target system.</a:t>
            </a:r>
          </a:p>
          <a:p>
            <a:endParaRPr lang="en-US" dirty="0"/>
          </a:p>
        </p:txBody>
      </p:sp>
      <p:pic>
        <p:nvPicPr>
          <p:cNvPr id="5" name="Graphic 4" descr="Pocket knife outline">
            <a:extLst>
              <a:ext uri="{FF2B5EF4-FFF2-40B4-BE49-F238E27FC236}">
                <a16:creationId xmlns:a16="http://schemas.microsoft.com/office/drawing/2014/main" id="{6A89F375-28E7-4D25-B115-84E6772765D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4570" y="5100912"/>
            <a:ext cx="1371600" cy="1371600"/>
          </a:xfrm>
          <a:prstGeom prst="rect">
            <a:avLst/>
          </a:prstGeom>
        </p:spPr>
      </p:pic>
    </p:spTree>
    <p:extLst>
      <p:ext uri="{BB962C8B-B14F-4D97-AF65-F5344CB8AC3E}">
        <p14:creationId xmlns:p14="http://schemas.microsoft.com/office/powerpoint/2010/main" val="18598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133-F67C-45EF-99A7-3374B0BCC31A}"/>
              </a:ext>
            </a:extLst>
          </p:cNvPr>
          <p:cNvSpPr>
            <a:spLocks noGrp="1"/>
          </p:cNvSpPr>
          <p:nvPr>
            <p:ph type="title"/>
          </p:nvPr>
        </p:nvSpPr>
        <p:spPr/>
        <p:txBody>
          <a:bodyPr/>
          <a:lstStyle/>
          <a:p>
            <a:r>
              <a:rPr lang="en-US" dirty="0"/>
              <a:t>Embedding a Malicious Payload into a Word Document</a:t>
            </a:r>
          </a:p>
        </p:txBody>
      </p:sp>
      <p:pic>
        <p:nvPicPr>
          <p:cNvPr id="5" name="Picture 4" descr="A diagram illustrating the mechanism by which attackers create a cyberwarfare weapon. Step 1: The attackers create a malicious payload. Step 2: The malicious payload is embedded in a word document. Step 3: The word document with the malicious payload is e mailed to the target. &#10;" title="FIG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3863" y="2055073"/>
            <a:ext cx="7864273" cy="3643082"/>
          </a:xfrm>
          <a:prstGeom prst="rect">
            <a:avLst/>
          </a:prstGeom>
        </p:spPr>
      </p:pic>
    </p:spTree>
    <p:extLst>
      <p:ext uri="{BB962C8B-B14F-4D97-AF65-F5344CB8AC3E}">
        <p14:creationId xmlns:p14="http://schemas.microsoft.com/office/powerpoint/2010/main" val="102302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133-F67C-45EF-99A7-3374B0BCC31A}"/>
              </a:ext>
            </a:extLst>
          </p:cNvPr>
          <p:cNvSpPr>
            <a:spLocks noGrp="1"/>
          </p:cNvSpPr>
          <p:nvPr>
            <p:ph type="title"/>
          </p:nvPr>
        </p:nvSpPr>
        <p:spPr/>
        <p:txBody>
          <a:bodyPr/>
          <a:lstStyle/>
          <a:p>
            <a:r>
              <a:rPr lang="en-US" dirty="0"/>
              <a:t>Deliver</a:t>
            </a:r>
          </a:p>
        </p:txBody>
      </p:sp>
      <p:sp>
        <p:nvSpPr>
          <p:cNvPr id="3" name="Content Placeholder 2">
            <a:extLst>
              <a:ext uri="{FF2B5EF4-FFF2-40B4-BE49-F238E27FC236}">
                <a16:creationId xmlns:a16="http://schemas.microsoft.com/office/drawing/2014/main" id="{7CEE4232-86F1-46AE-9656-53A731B98A42}"/>
              </a:ext>
            </a:extLst>
          </p:cNvPr>
          <p:cNvSpPr>
            <a:spLocks noGrp="1"/>
          </p:cNvSpPr>
          <p:nvPr>
            <p:ph idx="1"/>
          </p:nvPr>
        </p:nvSpPr>
        <p:spPr/>
        <p:txBody>
          <a:bodyPr/>
          <a:lstStyle/>
          <a:p>
            <a:r>
              <a:rPr lang="en-US" dirty="0"/>
              <a:t>Phase may occur weeks, months, or even years after the Weaponize phase, depending upon the military or political objectives of the attack</a:t>
            </a:r>
          </a:p>
          <a:p>
            <a:r>
              <a:rPr lang="en-US" dirty="0"/>
              <a:t>Occurs by transmitting the embedded payload to the targeted system through any means thought to be effective:</a:t>
            </a:r>
          </a:p>
          <a:p>
            <a:pPr lvl="1"/>
            <a:r>
              <a:rPr lang="en-US" dirty="0"/>
              <a:t>Email attachments</a:t>
            </a:r>
          </a:p>
          <a:p>
            <a:pPr lvl="1"/>
            <a:r>
              <a:rPr lang="en-US" dirty="0"/>
              <a:t>Websites with embedded malware</a:t>
            </a:r>
          </a:p>
          <a:p>
            <a:pPr lvl="1"/>
            <a:r>
              <a:rPr lang="en-US" dirty="0"/>
              <a:t>USB removable media (flash drives)</a:t>
            </a:r>
          </a:p>
          <a:p>
            <a:r>
              <a:rPr lang="en-US" dirty="0"/>
              <a:t>Tools to detect and disrupt weapon delivery attempts include:</a:t>
            </a:r>
          </a:p>
          <a:p>
            <a:pPr lvl="1"/>
            <a:r>
              <a:rPr lang="en-US" dirty="0"/>
              <a:t>Intrusion detection and prevention systems</a:t>
            </a:r>
          </a:p>
          <a:p>
            <a:pPr lvl="1"/>
            <a:r>
              <a:rPr lang="en-US" dirty="0"/>
              <a:t>Antivirus software</a:t>
            </a:r>
          </a:p>
          <a:p>
            <a:pPr lvl="1"/>
            <a:r>
              <a:rPr lang="en-US" dirty="0"/>
              <a:t>Content filters</a:t>
            </a:r>
          </a:p>
          <a:p>
            <a:endParaRPr lang="en-US" dirty="0"/>
          </a:p>
          <a:p>
            <a:endParaRPr lang="en-US" dirty="0"/>
          </a:p>
        </p:txBody>
      </p:sp>
      <p:pic>
        <p:nvPicPr>
          <p:cNvPr id="5" name="Graphic 4" descr="Truck outline">
            <a:extLst>
              <a:ext uri="{FF2B5EF4-FFF2-40B4-BE49-F238E27FC236}">
                <a16:creationId xmlns:a16="http://schemas.microsoft.com/office/drawing/2014/main" id="{EECDC9B3-D9DD-4F97-8504-59ABD94BD65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4570" y="4950441"/>
            <a:ext cx="1371600" cy="1371600"/>
          </a:xfrm>
          <a:prstGeom prst="rect">
            <a:avLst/>
          </a:prstGeom>
        </p:spPr>
      </p:pic>
    </p:spTree>
    <p:extLst>
      <p:ext uri="{BB962C8B-B14F-4D97-AF65-F5344CB8AC3E}">
        <p14:creationId xmlns:p14="http://schemas.microsoft.com/office/powerpoint/2010/main" val="69126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133-F67C-45EF-99A7-3374B0BCC31A}"/>
              </a:ext>
            </a:extLst>
          </p:cNvPr>
          <p:cNvSpPr>
            <a:spLocks noGrp="1"/>
          </p:cNvSpPr>
          <p:nvPr>
            <p:ph type="title"/>
          </p:nvPr>
        </p:nvSpPr>
        <p:spPr/>
        <p:txBody>
          <a:bodyPr/>
          <a:lstStyle/>
          <a:p>
            <a:r>
              <a:rPr lang="en-US" dirty="0"/>
              <a:t>Exploit</a:t>
            </a:r>
          </a:p>
        </p:txBody>
      </p:sp>
      <p:sp>
        <p:nvSpPr>
          <p:cNvPr id="3" name="Content Placeholder 2">
            <a:extLst>
              <a:ext uri="{FF2B5EF4-FFF2-40B4-BE49-F238E27FC236}">
                <a16:creationId xmlns:a16="http://schemas.microsoft.com/office/drawing/2014/main" id="{7CEE4232-86F1-46AE-9656-53A731B98A42}"/>
              </a:ext>
            </a:extLst>
          </p:cNvPr>
          <p:cNvSpPr>
            <a:spLocks noGrp="1"/>
          </p:cNvSpPr>
          <p:nvPr>
            <p:ph idx="1"/>
          </p:nvPr>
        </p:nvSpPr>
        <p:spPr/>
        <p:txBody>
          <a:bodyPr/>
          <a:lstStyle/>
          <a:p>
            <a:r>
              <a:rPr lang="en-US" dirty="0"/>
              <a:t>When malicious payload reaches the target system, it must execute and exploit a vulnerability.</a:t>
            </a:r>
          </a:p>
          <a:p>
            <a:r>
              <a:rPr lang="en-US" dirty="0"/>
              <a:t>May require user intervention, such as opening an infected attachment, or may exploit an operating system or application weakness</a:t>
            </a:r>
          </a:p>
          <a:p>
            <a:r>
              <a:rPr lang="en-US" dirty="0"/>
              <a:t>Defenses shift from network to endpoint because weapon has crossed the network.</a:t>
            </a:r>
          </a:p>
          <a:p>
            <a:r>
              <a:rPr lang="en-US" dirty="0"/>
              <a:t>Detection and prevention tools:</a:t>
            </a:r>
          </a:p>
          <a:p>
            <a:pPr lvl="1"/>
            <a:r>
              <a:rPr lang="en-US" dirty="0"/>
              <a:t>Host-based intrusion detection software</a:t>
            </a:r>
          </a:p>
          <a:p>
            <a:pPr lvl="1"/>
            <a:r>
              <a:rPr lang="en-US" dirty="0"/>
              <a:t>Antivirus software, either signature-based or behavior-based</a:t>
            </a:r>
          </a:p>
          <a:p>
            <a:pPr lvl="1"/>
            <a:r>
              <a:rPr lang="en-US" dirty="0"/>
              <a:t>Current security patches</a:t>
            </a:r>
          </a:p>
          <a:p>
            <a:pPr lvl="1"/>
            <a:r>
              <a:rPr lang="en-US" dirty="0"/>
              <a:t>Technology such as Microsoft’s Data Execution Prevention</a:t>
            </a:r>
          </a:p>
          <a:p>
            <a:endParaRPr lang="en-US" dirty="0"/>
          </a:p>
        </p:txBody>
      </p:sp>
      <p:pic>
        <p:nvPicPr>
          <p:cNvPr id="5" name="Graphic 4" descr="Siren outline">
            <a:extLst>
              <a:ext uri="{FF2B5EF4-FFF2-40B4-BE49-F238E27FC236}">
                <a16:creationId xmlns:a16="http://schemas.microsoft.com/office/drawing/2014/main" id="{1C99E36C-2BDF-4D68-8098-0AF1F5A91B9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43787" y="4818317"/>
            <a:ext cx="1371600" cy="1371600"/>
          </a:xfrm>
          <a:prstGeom prst="rect">
            <a:avLst/>
          </a:prstGeom>
        </p:spPr>
      </p:pic>
    </p:spTree>
    <p:extLst>
      <p:ext uri="{BB962C8B-B14F-4D97-AF65-F5344CB8AC3E}">
        <p14:creationId xmlns:p14="http://schemas.microsoft.com/office/powerpoint/2010/main" val="319718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133-F67C-45EF-99A7-3374B0BCC31A}"/>
              </a:ext>
            </a:extLst>
          </p:cNvPr>
          <p:cNvSpPr>
            <a:spLocks noGrp="1"/>
          </p:cNvSpPr>
          <p:nvPr>
            <p:ph type="title"/>
          </p:nvPr>
        </p:nvSpPr>
        <p:spPr/>
        <p:txBody>
          <a:bodyPr/>
          <a:lstStyle/>
          <a:p>
            <a:r>
              <a:rPr lang="en-US" dirty="0"/>
              <a:t>Payload Infecting Targeted System </a:t>
            </a:r>
          </a:p>
        </p:txBody>
      </p:sp>
      <p:pic>
        <p:nvPicPr>
          <p:cNvPr id="5" name="Picture 4" descr="A diagram illustrating the mechanism by which a malicious payload infects a targeted system. Step 1: The targeted user opens the e mail. Step 2: The targeted user opens the e mail attachment which is a word document with a malicious payload. Step 3: The malicious payload infects the targeted system. &#10;" title="FIGUR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3812" y="2520696"/>
            <a:ext cx="8924376" cy="2542192"/>
          </a:xfrm>
          <a:prstGeom prst="rect">
            <a:avLst/>
          </a:prstGeom>
        </p:spPr>
      </p:pic>
    </p:spTree>
    <p:extLst>
      <p:ext uri="{BB962C8B-B14F-4D97-AF65-F5344CB8AC3E}">
        <p14:creationId xmlns:p14="http://schemas.microsoft.com/office/powerpoint/2010/main" val="289125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133-F67C-45EF-99A7-3374B0BCC31A}"/>
              </a:ext>
            </a:extLst>
          </p:cNvPr>
          <p:cNvSpPr>
            <a:spLocks noGrp="1"/>
          </p:cNvSpPr>
          <p:nvPr>
            <p:ph type="title"/>
          </p:nvPr>
        </p:nvSpPr>
        <p:spPr/>
        <p:txBody>
          <a:bodyPr/>
          <a:lstStyle/>
          <a:p>
            <a:r>
              <a:rPr lang="en-US" dirty="0"/>
              <a:t>Install</a:t>
            </a:r>
          </a:p>
        </p:txBody>
      </p:sp>
      <p:sp>
        <p:nvSpPr>
          <p:cNvPr id="3" name="Content Placeholder 2">
            <a:extLst>
              <a:ext uri="{FF2B5EF4-FFF2-40B4-BE49-F238E27FC236}">
                <a16:creationId xmlns:a16="http://schemas.microsoft.com/office/drawing/2014/main" id="{7CEE4232-86F1-46AE-9656-53A731B98A42}"/>
              </a:ext>
            </a:extLst>
          </p:cNvPr>
          <p:cNvSpPr>
            <a:spLocks noGrp="1"/>
          </p:cNvSpPr>
          <p:nvPr>
            <p:ph idx="1"/>
          </p:nvPr>
        </p:nvSpPr>
        <p:spPr/>
        <p:txBody>
          <a:bodyPr/>
          <a:lstStyle/>
          <a:p>
            <a:r>
              <a:rPr lang="en-US" dirty="0"/>
              <a:t>Attacker uses temporary access achieved in the Exploit phase and installs a remote access Trojan (RAT) on the system.</a:t>
            </a:r>
          </a:p>
          <a:p>
            <a:r>
              <a:rPr lang="en-US" dirty="0"/>
              <a:t>RAT allows the attacker to gain permanent access.</a:t>
            </a:r>
          </a:p>
          <a:p>
            <a:r>
              <a:rPr lang="en-US" dirty="0"/>
              <a:t>RAT capabilities:</a:t>
            </a:r>
          </a:p>
          <a:p>
            <a:pPr lvl="1"/>
            <a:r>
              <a:rPr lang="en-US" dirty="0"/>
              <a:t>Obtaining complete control of the infected computer</a:t>
            </a:r>
          </a:p>
          <a:p>
            <a:pPr lvl="1"/>
            <a:r>
              <a:rPr lang="en-US" dirty="0"/>
              <a:t>Monitoring screen activity</a:t>
            </a:r>
          </a:p>
          <a:p>
            <a:pPr lvl="1"/>
            <a:r>
              <a:rPr lang="en-US" dirty="0"/>
              <a:t>Logging keyboard and mouse activity</a:t>
            </a:r>
          </a:p>
          <a:p>
            <a:pPr lvl="1"/>
            <a:r>
              <a:rPr lang="en-US" dirty="0"/>
              <a:t>Stealing data stored on the device or accessible network locations</a:t>
            </a:r>
          </a:p>
          <a:p>
            <a:pPr lvl="1"/>
            <a:r>
              <a:rPr lang="en-US" dirty="0"/>
              <a:t>Running reconnaissance tools against other systems on the network connected to the RAT-infected system</a:t>
            </a:r>
          </a:p>
          <a:p>
            <a:pPr lvl="1"/>
            <a:r>
              <a:rPr lang="en-US" dirty="0"/>
              <a:t>Altering system configuration settings</a:t>
            </a:r>
          </a:p>
          <a:p>
            <a:endParaRPr lang="en-US" dirty="0"/>
          </a:p>
          <a:p>
            <a:endParaRPr lang="en-US" dirty="0"/>
          </a:p>
        </p:txBody>
      </p:sp>
      <p:pic>
        <p:nvPicPr>
          <p:cNvPr id="5" name="Graphic 4" descr="Rat outline">
            <a:extLst>
              <a:ext uri="{FF2B5EF4-FFF2-40B4-BE49-F238E27FC236}">
                <a16:creationId xmlns:a16="http://schemas.microsoft.com/office/drawing/2014/main" id="{6235681F-0F6B-4A72-AAF8-AC78CA98123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34937" y="4991938"/>
            <a:ext cx="1371600" cy="1371600"/>
          </a:xfrm>
          <a:prstGeom prst="rect">
            <a:avLst/>
          </a:prstGeom>
        </p:spPr>
      </p:pic>
    </p:spTree>
    <p:extLst>
      <p:ext uri="{BB962C8B-B14F-4D97-AF65-F5344CB8AC3E}">
        <p14:creationId xmlns:p14="http://schemas.microsoft.com/office/powerpoint/2010/main" val="178789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133-F67C-45EF-99A7-3374B0BCC31A}"/>
              </a:ext>
            </a:extLst>
          </p:cNvPr>
          <p:cNvSpPr>
            <a:spLocks noGrp="1"/>
          </p:cNvSpPr>
          <p:nvPr>
            <p:ph type="title"/>
          </p:nvPr>
        </p:nvSpPr>
        <p:spPr/>
        <p:txBody>
          <a:bodyPr/>
          <a:lstStyle/>
          <a:p>
            <a:r>
              <a:rPr lang="en-US" dirty="0"/>
              <a:t>Command and Control</a:t>
            </a:r>
          </a:p>
        </p:txBody>
      </p:sp>
      <p:sp>
        <p:nvSpPr>
          <p:cNvPr id="3" name="Content Placeholder 2">
            <a:extLst>
              <a:ext uri="{FF2B5EF4-FFF2-40B4-BE49-F238E27FC236}">
                <a16:creationId xmlns:a16="http://schemas.microsoft.com/office/drawing/2014/main" id="{7CEE4232-86F1-46AE-9656-53A731B98A42}"/>
              </a:ext>
            </a:extLst>
          </p:cNvPr>
          <p:cNvSpPr>
            <a:spLocks noGrp="1"/>
          </p:cNvSpPr>
          <p:nvPr>
            <p:ph idx="1"/>
          </p:nvPr>
        </p:nvSpPr>
        <p:spPr/>
        <p:txBody>
          <a:bodyPr/>
          <a:lstStyle/>
          <a:p>
            <a:r>
              <a:rPr lang="en-US" dirty="0"/>
              <a:t>Attacker maintains control of the compromised system through the use of the RAT.</a:t>
            </a:r>
          </a:p>
          <a:p>
            <a:r>
              <a:rPr lang="en-US" dirty="0"/>
              <a:t>Typically takes place through the use of a command-and-control (C2) server</a:t>
            </a:r>
          </a:p>
          <a:p>
            <a:r>
              <a:rPr lang="en-US" dirty="0"/>
              <a:t>Attacker may interactively control the infected computer through the C2 server or store queued commands on the C2 server to be executed on the infected systems at a later date.</a:t>
            </a:r>
          </a:p>
          <a:p>
            <a:r>
              <a:rPr lang="en-US" dirty="0"/>
              <a:t>Firewalls and demilitarized zones help to combat C2 connections, but encrypted C2 connections are difficult to detect.</a:t>
            </a:r>
          </a:p>
          <a:p>
            <a:endParaRPr lang="en-US" dirty="0"/>
          </a:p>
        </p:txBody>
      </p:sp>
      <p:pic>
        <p:nvPicPr>
          <p:cNvPr id="5" name="Graphic 4" descr="Remote control outline">
            <a:extLst>
              <a:ext uri="{FF2B5EF4-FFF2-40B4-BE49-F238E27FC236}">
                <a16:creationId xmlns:a16="http://schemas.microsoft.com/office/drawing/2014/main" id="{68CBD96B-9827-4805-96BF-8E8E226A3D2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26987" y="4942389"/>
            <a:ext cx="1247527" cy="1247527"/>
          </a:xfrm>
          <a:prstGeom prst="rect">
            <a:avLst/>
          </a:prstGeom>
        </p:spPr>
      </p:pic>
    </p:spTree>
    <p:extLst>
      <p:ext uri="{BB962C8B-B14F-4D97-AF65-F5344CB8AC3E}">
        <p14:creationId xmlns:p14="http://schemas.microsoft.com/office/powerpoint/2010/main" val="4111323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133-F67C-45EF-99A7-3374B0BCC31A}"/>
              </a:ext>
            </a:extLst>
          </p:cNvPr>
          <p:cNvSpPr>
            <a:spLocks noGrp="1"/>
          </p:cNvSpPr>
          <p:nvPr>
            <p:ph type="title"/>
          </p:nvPr>
        </p:nvSpPr>
        <p:spPr/>
        <p:txBody>
          <a:bodyPr/>
          <a:lstStyle/>
          <a:p>
            <a:r>
              <a:rPr lang="en-US" dirty="0"/>
              <a:t>Command-and-Control Link Established</a:t>
            </a:r>
          </a:p>
        </p:txBody>
      </p:sp>
      <p:pic>
        <p:nvPicPr>
          <p:cNvPr id="6" name="Picture 5" descr="A diagram illustrating the communication between an infected computer and a command and control server. &#10;" title="FIG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0322" y="2370311"/>
            <a:ext cx="9151355" cy="3098115"/>
          </a:xfrm>
          <a:prstGeom prst="rect">
            <a:avLst/>
          </a:prstGeom>
        </p:spPr>
      </p:pic>
    </p:spTree>
    <p:extLst>
      <p:ext uri="{BB962C8B-B14F-4D97-AF65-F5344CB8AC3E}">
        <p14:creationId xmlns:p14="http://schemas.microsoft.com/office/powerpoint/2010/main" val="173719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133-F67C-45EF-99A7-3374B0BCC31A}"/>
              </a:ext>
            </a:extLst>
          </p:cNvPr>
          <p:cNvSpPr>
            <a:spLocks noGrp="1"/>
          </p:cNvSpPr>
          <p:nvPr>
            <p:ph type="title"/>
          </p:nvPr>
        </p:nvSpPr>
        <p:spPr/>
        <p:txBody>
          <a:bodyPr/>
          <a:lstStyle/>
          <a:p>
            <a:r>
              <a:rPr lang="en-US" dirty="0"/>
              <a:t>Act on Objectives</a:t>
            </a:r>
          </a:p>
        </p:txBody>
      </p:sp>
      <p:sp>
        <p:nvSpPr>
          <p:cNvPr id="3" name="Content Placeholder 2">
            <a:extLst>
              <a:ext uri="{FF2B5EF4-FFF2-40B4-BE49-F238E27FC236}">
                <a16:creationId xmlns:a16="http://schemas.microsoft.com/office/drawing/2014/main" id="{7CEE4232-86F1-46AE-9656-53A731B98A42}"/>
              </a:ext>
            </a:extLst>
          </p:cNvPr>
          <p:cNvSpPr>
            <a:spLocks noGrp="1"/>
          </p:cNvSpPr>
          <p:nvPr>
            <p:ph idx="1"/>
          </p:nvPr>
        </p:nvSpPr>
        <p:spPr/>
        <p:txBody>
          <a:bodyPr/>
          <a:lstStyle/>
          <a:p>
            <a:r>
              <a:rPr lang="en-US" dirty="0"/>
              <a:t>Attackers may want to achieve any of the following objectives during this phase:</a:t>
            </a:r>
          </a:p>
          <a:p>
            <a:pPr lvl="1">
              <a:spcAft>
                <a:spcPts val="300"/>
              </a:spcAft>
            </a:pPr>
            <a:r>
              <a:rPr lang="en-US" dirty="0"/>
              <a:t>Stealing sensitive information that is either stored on the device or in a location that the device is able to access</a:t>
            </a:r>
          </a:p>
          <a:p>
            <a:pPr lvl="1">
              <a:spcAft>
                <a:spcPts val="300"/>
              </a:spcAft>
            </a:pPr>
            <a:r>
              <a:rPr lang="en-US" dirty="0"/>
              <a:t>Monitoring the activity of the device’s user for intelligence purposes</a:t>
            </a:r>
          </a:p>
          <a:p>
            <a:pPr lvl="1">
              <a:spcAft>
                <a:spcPts val="300"/>
              </a:spcAft>
            </a:pPr>
            <a:r>
              <a:rPr lang="en-US" dirty="0"/>
              <a:t>Altering data on the device or a connected database to mislead the enemy</a:t>
            </a:r>
          </a:p>
          <a:p>
            <a:pPr lvl="1">
              <a:spcAft>
                <a:spcPts val="300"/>
              </a:spcAft>
            </a:pPr>
            <a:r>
              <a:rPr lang="en-US" dirty="0"/>
              <a:t>Using the device as a foothold on the organization’s network with the objective of leveraging that access to gain access to yet another system, typically beginning the Cyber Kill Chain anew</a:t>
            </a:r>
          </a:p>
          <a:p>
            <a:endParaRPr lang="en-US" dirty="0"/>
          </a:p>
          <a:p>
            <a:endParaRPr lang="en-US" dirty="0"/>
          </a:p>
        </p:txBody>
      </p:sp>
      <p:pic>
        <p:nvPicPr>
          <p:cNvPr id="5" name="Graphic 4" descr="Clapper board outline">
            <a:extLst>
              <a:ext uri="{FF2B5EF4-FFF2-40B4-BE49-F238E27FC236}">
                <a16:creationId xmlns:a16="http://schemas.microsoft.com/office/drawing/2014/main" id="{47355207-B0A6-407C-BFD8-496F4FC8944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1388" y="4868475"/>
            <a:ext cx="1321442" cy="1321442"/>
          </a:xfrm>
          <a:prstGeom prst="rect">
            <a:avLst/>
          </a:prstGeom>
        </p:spPr>
      </p:pic>
    </p:spTree>
    <p:extLst>
      <p:ext uri="{BB962C8B-B14F-4D97-AF65-F5344CB8AC3E}">
        <p14:creationId xmlns:p14="http://schemas.microsoft.com/office/powerpoint/2010/main" val="295315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The evolution of hacking from a hobby into a tool of warfare</a:t>
            </a:r>
          </a:p>
          <a:p>
            <a:r>
              <a:rPr lang="en-US" dirty="0"/>
              <a:t>The characteristics, motivations, and tools of advanced persistent threats</a:t>
            </a:r>
          </a:p>
          <a:p>
            <a:r>
              <a:rPr lang="en-US" dirty="0"/>
              <a:t>The Cyber Kill Chain and how it describes the attack techniques of advanced persistent threats</a:t>
            </a:r>
          </a:p>
          <a:p>
            <a:endParaRPr lang="en-US" dirty="0"/>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7318BB-DFCC-4462-9A6C-5099CD890DB9}"/>
              </a:ext>
            </a:extLst>
          </p:cNvPr>
          <p:cNvSpPr>
            <a:spLocks noGrp="1"/>
          </p:cNvSpPr>
          <p:nvPr>
            <p:ph type="title"/>
          </p:nvPr>
        </p:nvSpPr>
        <p:spPr/>
        <p:txBody>
          <a:bodyPr/>
          <a:lstStyle/>
          <a:p>
            <a:r>
              <a:rPr lang="en-US" dirty="0"/>
              <a:t>The Changing Threat Model</a:t>
            </a:r>
          </a:p>
        </p:txBody>
      </p:sp>
      <p:graphicFrame>
        <p:nvGraphicFramePr>
          <p:cNvPr id="7" name="Content Placeholder 6">
            <a:extLst>
              <a:ext uri="{FF2B5EF4-FFF2-40B4-BE49-F238E27FC236}">
                <a16:creationId xmlns:a16="http://schemas.microsoft.com/office/drawing/2014/main" id="{C44036D6-1867-4EF4-824D-8A9691E968EE}"/>
              </a:ext>
            </a:extLst>
          </p:cNvPr>
          <p:cNvGraphicFramePr>
            <a:graphicFrameLocks noGrp="1"/>
          </p:cNvGraphicFramePr>
          <p:nvPr>
            <p:ph idx="1"/>
            <p:extLst>
              <p:ext uri="{D42A27DB-BD31-4B8C-83A1-F6EECF244321}">
                <p14:modId xmlns:p14="http://schemas.microsoft.com/office/powerpoint/2010/main" val="1035245631"/>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768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53F0-706D-4EC4-98EF-FEAABCA84E2E}"/>
              </a:ext>
            </a:extLst>
          </p:cNvPr>
          <p:cNvSpPr>
            <a:spLocks noGrp="1"/>
          </p:cNvSpPr>
          <p:nvPr>
            <p:ph type="title"/>
          </p:nvPr>
        </p:nvSpPr>
        <p:spPr/>
        <p:txBody>
          <a:bodyPr/>
          <a:lstStyle/>
          <a:p>
            <a:r>
              <a:rPr lang="en-US" dirty="0"/>
              <a:t>Historical Hacking</a:t>
            </a:r>
          </a:p>
        </p:txBody>
      </p:sp>
      <p:sp>
        <p:nvSpPr>
          <p:cNvPr id="3" name="Content Placeholder 2">
            <a:extLst>
              <a:ext uri="{FF2B5EF4-FFF2-40B4-BE49-F238E27FC236}">
                <a16:creationId xmlns:a16="http://schemas.microsoft.com/office/drawing/2014/main" id="{2523878D-9FF7-4FA5-A0E0-EEEE2A5498F2}"/>
              </a:ext>
            </a:extLst>
          </p:cNvPr>
          <p:cNvSpPr>
            <a:spLocks noGrp="1"/>
          </p:cNvSpPr>
          <p:nvPr>
            <p:ph idx="1"/>
          </p:nvPr>
        </p:nvSpPr>
        <p:spPr/>
        <p:txBody>
          <a:bodyPr/>
          <a:lstStyle/>
          <a:p>
            <a:r>
              <a:rPr lang="en-US" dirty="0"/>
              <a:t>“Hacker” once described an individual who was extremely proficient at manipulating computers.</a:t>
            </a:r>
          </a:p>
          <a:p>
            <a:pPr lvl="1"/>
            <a:r>
              <a:rPr lang="en-US" dirty="0"/>
              <a:t>Examples: Steve Wozniak, Bill Gates</a:t>
            </a:r>
          </a:p>
          <a:p>
            <a:r>
              <a:rPr lang="en-US" dirty="0"/>
              <a:t>1980s: “Hacker” describes individuals who exploit computer security weaknesses for fame, financial gain, or other purposes</a:t>
            </a:r>
          </a:p>
          <a:p>
            <a:r>
              <a:rPr lang="en-US" dirty="0"/>
              <a:t>Kevin Mitnick</a:t>
            </a:r>
          </a:p>
          <a:p>
            <a:pPr lvl="1"/>
            <a:r>
              <a:rPr lang="en-US" dirty="0"/>
              <a:t>One of the first well-known hackers</a:t>
            </a:r>
          </a:p>
          <a:p>
            <a:pPr lvl="1"/>
            <a:r>
              <a:rPr lang="en-US" dirty="0"/>
              <a:t>At age 16, hacked into private network of Digital Equipment Corporation (DEC) and stole a copy of the company’s proprietary operating system software</a:t>
            </a:r>
          </a:p>
          <a:p>
            <a:pPr lvl="1"/>
            <a:r>
              <a:rPr lang="en-US" dirty="0"/>
              <a:t>Sentenced to a year in prison and three years’ probation</a:t>
            </a:r>
          </a:p>
          <a:p>
            <a:pPr lvl="1"/>
            <a:r>
              <a:rPr lang="en-US" dirty="0"/>
              <a:t>While on probation, was charged with hacking into telephone company voice mail systems and went on the run; remained a fugitive until 1995</a:t>
            </a:r>
          </a:p>
          <a:p>
            <a:pPr lvl="1"/>
            <a:r>
              <a:rPr lang="en-US" dirty="0"/>
              <a:t>Now employed as a computer security consultant</a:t>
            </a:r>
          </a:p>
        </p:txBody>
      </p:sp>
    </p:spTree>
    <p:extLst>
      <p:ext uri="{BB962C8B-B14F-4D97-AF65-F5344CB8AC3E}">
        <p14:creationId xmlns:p14="http://schemas.microsoft.com/office/powerpoint/2010/main" val="21361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1216-2EEE-4E4B-BC6A-97E3F3032BBB}"/>
              </a:ext>
            </a:extLst>
          </p:cNvPr>
          <p:cNvSpPr>
            <a:spLocks noGrp="1"/>
          </p:cNvSpPr>
          <p:nvPr>
            <p:ph type="title"/>
          </p:nvPr>
        </p:nvSpPr>
        <p:spPr/>
        <p:txBody>
          <a:bodyPr/>
          <a:lstStyle/>
          <a:p>
            <a:r>
              <a:rPr lang="en-US" dirty="0"/>
              <a:t>Modern Hacking</a:t>
            </a:r>
          </a:p>
        </p:txBody>
      </p:sp>
      <p:graphicFrame>
        <p:nvGraphicFramePr>
          <p:cNvPr id="4" name="Content Placeholder 3">
            <a:extLst>
              <a:ext uri="{FF2B5EF4-FFF2-40B4-BE49-F238E27FC236}">
                <a16:creationId xmlns:a16="http://schemas.microsoft.com/office/drawing/2014/main" id="{7A76A1D1-9FFA-42B7-94EE-0E584479D3ED}"/>
              </a:ext>
            </a:extLst>
          </p:cNvPr>
          <p:cNvGraphicFramePr>
            <a:graphicFrameLocks noGrp="1"/>
          </p:cNvGraphicFramePr>
          <p:nvPr>
            <p:ph idx="1"/>
            <p:extLst>
              <p:ext uri="{D42A27DB-BD31-4B8C-83A1-F6EECF244321}">
                <p14:modId xmlns:p14="http://schemas.microsoft.com/office/powerpoint/2010/main" val="4195890097"/>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448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4261-4DC1-44AE-BCB8-8A0ACBB059A3}"/>
              </a:ext>
            </a:extLst>
          </p:cNvPr>
          <p:cNvSpPr>
            <a:spLocks noGrp="1"/>
          </p:cNvSpPr>
          <p:nvPr>
            <p:ph type="title"/>
          </p:nvPr>
        </p:nvSpPr>
        <p:spPr/>
        <p:txBody>
          <a:bodyPr/>
          <a:lstStyle/>
          <a:p>
            <a:r>
              <a:rPr lang="en-US" sz="3200" dirty="0">
                <a:latin typeface="Arial" panose="020B0604020202020204" pitchFamily="34" charset="0"/>
                <a:cs typeface="Arial" panose="020B0604020202020204" pitchFamily="34" charset="0"/>
              </a:rPr>
              <a:t>Opportunistic Attacks</a:t>
            </a:r>
            <a:endParaRPr lang="en-US" dirty="0"/>
          </a:p>
        </p:txBody>
      </p:sp>
      <p:sp>
        <p:nvSpPr>
          <p:cNvPr id="3" name="Content Placeholder 2">
            <a:extLst>
              <a:ext uri="{FF2B5EF4-FFF2-40B4-BE49-F238E27FC236}">
                <a16:creationId xmlns:a16="http://schemas.microsoft.com/office/drawing/2014/main" id="{9460ABF7-ED75-4807-9185-2DBF67A2DE00}"/>
              </a:ext>
            </a:extLst>
          </p:cNvPr>
          <p:cNvSpPr>
            <a:spLocks noGrp="1"/>
          </p:cNvSpPr>
          <p:nvPr>
            <p:ph idx="1"/>
          </p:nvPr>
        </p:nvSpPr>
        <p:spPr/>
        <p:txBody>
          <a:bodyPr/>
          <a:lstStyle/>
          <a:p>
            <a:r>
              <a:rPr lang="en-US" dirty="0"/>
              <a:t>Begins with a tool in mind</a:t>
            </a:r>
          </a:p>
          <a:p>
            <a:r>
              <a:rPr lang="en-US" dirty="0"/>
              <a:t>Attacker develops an attack technique and uses a brute-force approach against thousands or millions of targets to find vulnerable systems</a:t>
            </a:r>
          </a:p>
          <a:p>
            <a:r>
              <a:rPr lang="en-US" dirty="0"/>
              <a:t>Attacker then exploits those systems, typically for financial gain or to gain access to the computing power of compromised systems</a:t>
            </a:r>
          </a:p>
          <a:p>
            <a:r>
              <a:rPr lang="en-US" dirty="0"/>
              <a:t>Common attack techniques:</a:t>
            </a:r>
          </a:p>
          <a:p>
            <a:pPr lvl="1"/>
            <a:r>
              <a:rPr lang="en-US" dirty="0"/>
              <a:t>Malicious software scans networks for a specific vulnerability to exploit</a:t>
            </a:r>
          </a:p>
          <a:p>
            <a:pPr lvl="1"/>
            <a:r>
              <a:rPr lang="en-US" dirty="0"/>
              <a:t>Phishing attacks</a:t>
            </a:r>
          </a:p>
          <a:p>
            <a:pPr lvl="1"/>
            <a:r>
              <a:rPr lang="en-US" dirty="0"/>
              <a:t>Password-guessing attacks</a:t>
            </a:r>
          </a:p>
        </p:txBody>
      </p:sp>
    </p:spTree>
    <p:extLst>
      <p:ext uri="{BB962C8B-B14F-4D97-AF65-F5344CB8AC3E}">
        <p14:creationId xmlns:p14="http://schemas.microsoft.com/office/powerpoint/2010/main" val="367594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91777-30D4-40EA-B62D-8DACBB12308C}"/>
              </a:ext>
            </a:extLst>
          </p:cNvPr>
          <p:cNvSpPr>
            <a:spLocks noGrp="1"/>
          </p:cNvSpPr>
          <p:nvPr>
            <p:ph type="title"/>
          </p:nvPr>
        </p:nvSpPr>
        <p:spPr/>
        <p:txBody>
          <a:bodyPr/>
          <a:lstStyle/>
          <a:p>
            <a:r>
              <a:rPr lang="en-US" sz="3200" dirty="0">
                <a:latin typeface="Arial" panose="020B0604020202020204" pitchFamily="34" charset="0"/>
                <a:cs typeface="Arial" panose="020B0604020202020204" pitchFamily="34" charset="0"/>
              </a:rPr>
              <a:t>Semi-Targeted Attack</a:t>
            </a:r>
            <a:r>
              <a:rPr lang="en-US" sz="3200" dirty="0"/>
              <a:t>s</a:t>
            </a:r>
            <a:endParaRPr lang="en-US" dirty="0"/>
          </a:p>
        </p:txBody>
      </p:sp>
      <p:sp>
        <p:nvSpPr>
          <p:cNvPr id="3" name="Content Placeholder 2">
            <a:extLst>
              <a:ext uri="{FF2B5EF4-FFF2-40B4-BE49-F238E27FC236}">
                <a16:creationId xmlns:a16="http://schemas.microsoft.com/office/drawing/2014/main" id="{142F5454-BE85-4C1A-93AD-580FD8101669}"/>
              </a:ext>
            </a:extLst>
          </p:cNvPr>
          <p:cNvSpPr>
            <a:spLocks noGrp="1"/>
          </p:cNvSpPr>
          <p:nvPr>
            <p:ph idx="1"/>
          </p:nvPr>
        </p:nvSpPr>
        <p:spPr/>
        <p:txBody>
          <a:bodyPr/>
          <a:lstStyle/>
          <a:p>
            <a:r>
              <a:rPr lang="en-US" dirty="0"/>
              <a:t>Goes a step beyond opportunistic attacks</a:t>
            </a:r>
          </a:p>
          <a:p>
            <a:r>
              <a:rPr lang="en-US" dirty="0"/>
              <a:t>Seeks to infiltrate a specific organization or type of target</a:t>
            </a:r>
          </a:p>
          <a:p>
            <a:r>
              <a:rPr lang="en-US" dirty="0"/>
              <a:t>Use the same brute-force tools, sometimes with slight modifications designed to better fit the target environment</a:t>
            </a:r>
          </a:p>
          <a:p>
            <a:r>
              <a:rPr lang="en-US" dirty="0"/>
              <a:t>Example: Webmail expiration phishing scam</a:t>
            </a:r>
          </a:p>
        </p:txBody>
      </p:sp>
    </p:spTree>
    <p:extLst>
      <p:ext uri="{BB962C8B-B14F-4D97-AF65-F5344CB8AC3E}">
        <p14:creationId xmlns:p14="http://schemas.microsoft.com/office/powerpoint/2010/main" val="347766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91777-30D4-40EA-B62D-8DACBB12308C}"/>
              </a:ext>
            </a:extLst>
          </p:cNvPr>
          <p:cNvSpPr>
            <a:spLocks noGrp="1"/>
          </p:cNvSpPr>
          <p:nvPr>
            <p:ph type="title"/>
          </p:nvPr>
        </p:nvSpPr>
        <p:spPr/>
        <p:txBody>
          <a:bodyPr/>
          <a:lstStyle/>
          <a:p>
            <a:r>
              <a:rPr lang="en-US" sz="3200" dirty="0">
                <a:latin typeface="Arial" panose="020B0604020202020204" pitchFamily="34" charset="0"/>
                <a:cs typeface="Arial" panose="020B0604020202020204" pitchFamily="34" charset="0"/>
              </a:rPr>
              <a:t>Focused Attack</a:t>
            </a:r>
            <a:r>
              <a:rPr lang="en-US" sz="3200" dirty="0"/>
              <a:t>s</a:t>
            </a:r>
            <a:endParaRPr lang="en-US" dirty="0"/>
          </a:p>
        </p:txBody>
      </p:sp>
      <p:sp>
        <p:nvSpPr>
          <p:cNvPr id="3" name="Content Placeholder 2">
            <a:extLst>
              <a:ext uri="{FF2B5EF4-FFF2-40B4-BE49-F238E27FC236}">
                <a16:creationId xmlns:a16="http://schemas.microsoft.com/office/drawing/2014/main" id="{142F5454-BE85-4C1A-93AD-580FD8101669}"/>
              </a:ext>
            </a:extLst>
          </p:cNvPr>
          <p:cNvSpPr>
            <a:spLocks noGrp="1"/>
          </p:cNvSpPr>
          <p:nvPr>
            <p:ph idx="1"/>
          </p:nvPr>
        </p:nvSpPr>
        <p:spPr/>
        <p:txBody>
          <a:bodyPr/>
          <a:lstStyle/>
          <a:p>
            <a:r>
              <a:rPr lang="en-US" dirty="0"/>
              <a:t>Seek to compromise a specific system or individual user</a:t>
            </a:r>
          </a:p>
          <a:p>
            <a:r>
              <a:rPr lang="en-US" dirty="0"/>
              <a:t>Use highly sophisticated attack mechanisms, often custom-designed to compromise a specific account</a:t>
            </a:r>
          </a:p>
          <a:p>
            <a:r>
              <a:rPr lang="en-US" dirty="0"/>
              <a:t>May involve the use of technically advanced malicious software</a:t>
            </a:r>
          </a:p>
          <a:p>
            <a:r>
              <a:rPr lang="en-US" dirty="0"/>
              <a:t>May leverage variations of phishing, known as spear phishing and whaling attacks</a:t>
            </a:r>
          </a:p>
          <a:p>
            <a:r>
              <a:rPr lang="en-US" dirty="0"/>
              <a:t>Pinnacle of the focused attack is the advanced persistent threat</a:t>
            </a:r>
          </a:p>
          <a:p>
            <a:pPr lvl="1"/>
            <a:r>
              <a:rPr lang="en-US" dirty="0"/>
              <a:t>Extremely well-funded organizations with access to advanced technology and specific operational objectives</a:t>
            </a:r>
          </a:p>
        </p:txBody>
      </p:sp>
    </p:spTree>
    <p:extLst>
      <p:ext uri="{BB962C8B-B14F-4D97-AF65-F5344CB8AC3E}">
        <p14:creationId xmlns:p14="http://schemas.microsoft.com/office/powerpoint/2010/main" val="389755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A050-A47A-4A92-A02B-3CD3777C4C91}"/>
              </a:ext>
            </a:extLst>
          </p:cNvPr>
          <p:cNvSpPr>
            <a:spLocks noGrp="1"/>
          </p:cNvSpPr>
          <p:nvPr>
            <p:ph type="title"/>
          </p:nvPr>
        </p:nvSpPr>
        <p:spPr/>
        <p:txBody>
          <a:bodyPr/>
          <a:lstStyle/>
          <a:p>
            <a:r>
              <a:rPr lang="en-US" dirty="0"/>
              <a:t>The Many Hats of Hackers: Hacker Motivations</a:t>
            </a:r>
          </a:p>
        </p:txBody>
      </p:sp>
      <p:graphicFrame>
        <p:nvGraphicFramePr>
          <p:cNvPr id="4" name="Content Placeholder 3">
            <a:extLst>
              <a:ext uri="{FF2B5EF4-FFF2-40B4-BE49-F238E27FC236}">
                <a16:creationId xmlns:a16="http://schemas.microsoft.com/office/drawing/2014/main" id="{B7C7F093-9862-4FF8-A65B-F4770316EFB2}"/>
              </a:ext>
            </a:extLst>
          </p:cNvPr>
          <p:cNvGraphicFramePr>
            <a:graphicFrameLocks noGrp="1"/>
          </p:cNvGraphicFramePr>
          <p:nvPr>
            <p:ph idx="1"/>
            <p:extLst>
              <p:ext uri="{D42A27DB-BD31-4B8C-83A1-F6EECF244321}">
                <p14:modId xmlns:p14="http://schemas.microsoft.com/office/powerpoint/2010/main" val="4024361345"/>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582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EDUCATIONAL SUBJECTS 16X9" val="kkTa44uH"/>
  <p:tag name="ARTICULATE_DESIGN_ID_1_EDUCATIONAL SUBJECTS 16X9" val="OR2OduCQ"/>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DF8734377D0B940BE21158F59B81DB2" ma:contentTypeVersion="13" ma:contentTypeDescription="Create a new document." ma:contentTypeScope="" ma:versionID="a5a67fb12488857cb07ec6a62a200384">
  <xsd:schema xmlns:xsd="http://www.w3.org/2001/XMLSchema" xmlns:xs="http://www.w3.org/2001/XMLSchema" xmlns:p="http://schemas.microsoft.com/office/2006/metadata/properties" xmlns:ns2="f0b4e338-aa32-457d-91bb-2a9a07ba4cc0" xmlns:ns3="ec95eb68-63da-4b2d-a8b8-aeb530b6765a" targetNamespace="http://schemas.microsoft.com/office/2006/metadata/properties" ma:root="true" ma:fieldsID="7b047102a19dc38698e6046a6a0714c7" ns2:_="" ns3:_="">
    <xsd:import namespace="f0b4e338-aa32-457d-91bb-2a9a07ba4cc0"/>
    <xsd:import namespace="ec95eb68-63da-4b2d-a8b8-aeb530b6765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b4e338-aa32-457d-91bb-2a9a07ba4cc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c95eb68-63da-4b2d-a8b8-aeb530b6765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2.xml><?xml version="1.0" encoding="utf-8"?>
<ds:datastoreItem xmlns:ds="http://schemas.openxmlformats.org/officeDocument/2006/customXml" ds:itemID="{88734368-D6ED-4E91-99A5-7EB0074931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b4e338-aa32-457d-91bb-2a9a07ba4cc0"/>
    <ds:schemaRef ds:uri="ec95eb68-63da-4b2d-a8b8-aeb530b676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4.xml><?xml version="1.0" encoding="utf-8"?>
<ds:datastoreItem xmlns:ds="http://schemas.openxmlformats.org/officeDocument/2006/customXml" ds:itemID="{71FDED27-9E35-4E7C-A149-6C5F626D152F}">
  <ds:schemaRefs>
    <ds:schemaRef ds:uri="http://purl.org/dc/term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417</TotalTime>
  <Words>1276</Words>
  <Application>Microsoft Office PowerPoint</Application>
  <PresentationFormat>Widescreen</PresentationFormat>
  <Paragraphs>160</Paragraphs>
  <Slides>29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1_Educational subjects 16x9</vt:lpstr>
      <vt:lpstr>The Evolving Threat: From Script Kiddies to Advanced Attackers</vt:lpstr>
      <vt:lpstr>Learning Objective(s) and Key Concepts</vt:lpstr>
      <vt:lpstr>The Changing Threat Model</vt:lpstr>
      <vt:lpstr>Historical Hacking</vt:lpstr>
      <vt:lpstr>Modern Hacking</vt:lpstr>
      <vt:lpstr>Opportunistic Attacks</vt:lpstr>
      <vt:lpstr>Semi-Targeted Attacks</vt:lpstr>
      <vt:lpstr>Focused Attacks</vt:lpstr>
      <vt:lpstr>The Many Hats of Hackers: Hacker Motivations</vt:lpstr>
      <vt:lpstr>Inside the Advanced Persistent Threat</vt:lpstr>
      <vt:lpstr>Characteristics of the APT</vt:lpstr>
      <vt:lpstr>APT Motivations</vt:lpstr>
      <vt:lpstr>APT Tradecraft</vt:lpstr>
      <vt:lpstr>Window of Vulnerability</vt:lpstr>
      <vt:lpstr>Military Kill Chain</vt:lpstr>
      <vt:lpstr>Military Kill Chain (Cont.)</vt:lpstr>
      <vt:lpstr>The Cyber Kill Chain®</vt:lpstr>
      <vt:lpstr>Reconnaissance</vt:lpstr>
      <vt:lpstr>Reconnaissance (Cont.)</vt:lpstr>
      <vt:lpstr>Weaponize</vt:lpstr>
      <vt:lpstr>Embedding a Malicious Payload into a Word Document</vt:lpstr>
      <vt:lpstr>Deliver</vt:lpstr>
      <vt:lpstr>Exploit</vt:lpstr>
      <vt:lpstr>Payload Infecting Targeted System </vt:lpstr>
      <vt:lpstr>Install</vt:lpstr>
      <vt:lpstr>Command and Control</vt:lpstr>
      <vt:lpstr>Command-and-Control Link Established</vt:lpstr>
      <vt:lpstr>Act on Objectives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Framework</dc:title>
  <dc:creator>Kimberly Lindros</dc:creator>
  <cp:lastModifiedBy>pranitha vaithianathan</cp:lastModifiedBy>
  <cp:revision>49</cp:revision>
  <dcterms:created xsi:type="dcterms:W3CDTF">2020-08-28T11:35:47Z</dcterms:created>
  <dcterms:modified xsi:type="dcterms:W3CDTF">2021-10-06T15:36:16Z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AFD3A9FD-411B-4B69-9191-EE7952EFB817</vt:lpwstr>
  </property>
  <property fmtid="{D5CDD505-2E9C-101B-9397-08002B2CF9AE}" pid="3" name="ArticulatePath">
    <vt:lpwstr>access3e_ppt_ch01</vt:lpwstr>
  </property>
  <property fmtid="{D5CDD505-2E9C-101B-9397-08002B2CF9AE}" pid="4" name="ContentTypeId">
    <vt:lpwstr>0x0101001DF8734377D0B940BE21158F59B81DB2</vt:lpwstr>
  </property>
</Properties>
</file>