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4.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34"/>
  </p:notesMasterIdLst>
  <p:handoutMasterIdLst>
    <p:handoutMasterId r:id="rId35"/>
  </p:handoutMasterIdLst>
  <p:sldIdLst>
    <p:sldId id="1585" r:id="rId6"/>
    <p:sldId id="270" r:id="rId7"/>
    <p:sldId id="1586" r:id="rId8"/>
    <p:sldId id="329" r:id="rId9"/>
    <p:sldId id="1588" r:id="rId10"/>
    <p:sldId id="1589" r:id="rId11"/>
    <p:sldId id="1590" r:id="rId12"/>
    <p:sldId id="1592" r:id="rId13"/>
    <p:sldId id="1608" r:id="rId14"/>
    <p:sldId id="1607" r:id="rId15"/>
    <p:sldId id="1595" r:id="rId16"/>
    <p:sldId id="1609" r:id="rId17"/>
    <p:sldId id="268" r:id="rId18"/>
    <p:sldId id="1610" r:id="rId19"/>
    <p:sldId id="1594" r:id="rId20"/>
    <p:sldId id="1611" r:id="rId21"/>
    <p:sldId id="1612" r:id="rId22"/>
    <p:sldId id="1596" r:id="rId23"/>
    <p:sldId id="1598" r:id="rId24"/>
    <p:sldId id="1599" r:id="rId25"/>
    <p:sldId id="1600" r:id="rId26"/>
    <p:sldId id="1601" r:id="rId27"/>
    <p:sldId id="1602" r:id="rId28"/>
    <p:sldId id="1606" r:id="rId29"/>
    <p:sldId id="1603" r:id="rId30"/>
    <p:sldId id="1604" r:id="rId31"/>
    <p:sldId id="1605" r:id="rId32"/>
    <p:sldId id="1542" r:id="rId33"/>
  </p:sldIdLst>
  <p:sldSz cx="12192000" cy="6858000"/>
  <p:notesSz cx="7010400" cy="92964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B9A4B2-245F-4190-A18E-EF11848D2A4E}" v="8" dt="2021-09-20T17:07:34.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7989" autoAdjust="0"/>
  </p:normalViewPr>
  <p:slideViewPr>
    <p:cSldViewPr snapToGrid="0" snapToObjects="1">
      <p:cViewPr varScale="1">
        <p:scale>
          <a:sx n="59" d="100"/>
          <a:sy n="59" d="100"/>
        </p:scale>
        <p:origin x="320" y="44"/>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FDB9A4B2-245F-4190-A18E-EF11848D2A4E}"/>
    <pc:docChg chg="undo custSel modSld sldOrd">
      <pc:chgData name="Kathy Moczerniak" userId="482eff44a8730993" providerId="LiveId" clId="{FDB9A4B2-245F-4190-A18E-EF11848D2A4E}" dt="2021-09-20T17:14:04.684" v="21" actId="20577"/>
      <pc:docMkLst>
        <pc:docMk/>
      </pc:docMkLst>
      <pc:sldChg chg="modSp">
        <pc:chgData name="Kathy Moczerniak" userId="482eff44a8730993" providerId="LiveId" clId="{FDB9A4B2-245F-4190-A18E-EF11848D2A4E}" dt="2021-09-20T17:04:01.145" v="6" actId="20577"/>
        <pc:sldMkLst>
          <pc:docMk/>
          <pc:sldMk cId="3969067791" sldId="329"/>
        </pc:sldMkLst>
        <pc:graphicFrameChg chg="mod">
          <ac:chgData name="Kathy Moczerniak" userId="482eff44a8730993" providerId="LiveId" clId="{FDB9A4B2-245F-4190-A18E-EF11848D2A4E}" dt="2021-09-20T17:04:01.145" v="6" actId="20577"/>
          <ac:graphicFrameMkLst>
            <pc:docMk/>
            <pc:sldMk cId="3969067791" sldId="329"/>
            <ac:graphicFrameMk id="4" creationId="{FF4A8D49-9E6D-4628-BFF0-7DE446AFB342}"/>
          </ac:graphicFrameMkLst>
        </pc:graphicFrameChg>
      </pc:sldChg>
      <pc:sldChg chg="ord">
        <pc:chgData name="Kathy Moczerniak" userId="482eff44a8730993" providerId="LiveId" clId="{FDB9A4B2-245F-4190-A18E-EF11848D2A4E}" dt="2021-09-20T17:00:59.721" v="2" actId="20578"/>
        <pc:sldMkLst>
          <pc:docMk/>
          <pc:sldMk cId="3827158249" sldId="1586"/>
        </pc:sldMkLst>
      </pc:sldChg>
      <pc:sldChg chg="modSp">
        <pc:chgData name="Kathy Moczerniak" userId="482eff44a8730993" providerId="LiveId" clId="{FDB9A4B2-245F-4190-A18E-EF11848D2A4E}" dt="2021-09-20T17:07:34.030" v="7" actId="20577"/>
        <pc:sldMkLst>
          <pc:docMk/>
          <pc:sldMk cId="3902367977" sldId="1595"/>
        </pc:sldMkLst>
        <pc:graphicFrameChg chg="mod">
          <ac:chgData name="Kathy Moczerniak" userId="482eff44a8730993" providerId="LiveId" clId="{FDB9A4B2-245F-4190-A18E-EF11848D2A4E}" dt="2021-09-20T17:07:34.030" v="7" actId="20577"/>
          <ac:graphicFrameMkLst>
            <pc:docMk/>
            <pc:sldMk cId="3902367977" sldId="1595"/>
            <ac:graphicFrameMk id="4" creationId="{734B6234-2BF0-4BFA-A6D7-3EE71C366A27}"/>
          </ac:graphicFrameMkLst>
        </pc:graphicFrameChg>
      </pc:sldChg>
      <pc:sldChg chg="modSp mod">
        <pc:chgData name="Kathy Moczerniak" userId="482eff44a8730993" providerId="LiveId" clId="{FDB9A4B2-245F-4190-A18E-EF11848D2A4E}" dt="2021-09-20T17:11:57.936" v="17" actId="20577"/>
        <pc:sldMkLst>
          <pc:docMk/>
          <pc:sldMk cId="3008588867" sldId="1596"/>
        </pc:sldMkLst>
        <pc:spChg chg="mod">
          <ac:chgData name="Kathy Moczerniak" userId="482eff44a8730993" providerId="LiveId" clId="{FDB9A4B2-245F-4190-A18E-EF11848D2A4E}" dt="2021-09-20T17:11:57.936" v="17" actId="20577"/>
          <ac:spMkLst>
            <pc:docMk/>
            <pc:sldMk cId="3008588867" sldId="1596"/>
            <ac:spMk id="3" creationId="{0712B9D2-BFE6-4275-A21C-9B8F84B4099D}"/>
          </ac:spMkLst>
        </pc:spChg>
      </pc:sldChg>
      <pc:sldChg chg="modSp mod">
        <pc:chgData name="Kathy Moczerniak" userId="482eff44a8730993" providerId="LiveId" clId="{FDB9A4B2-245F-4190-A18E-EF11848D2A4E}" dt="2021-09-20T17:12:54.534" v="20" actId="20577"/>
        <pc:sldMkLst>
          <pc:docMk/>
          <pc:sldMk cId="3621892208" sldId="1598"/>
        </pc:sldMkLst>
        <pc:spChg chg="mod">
          <ac:chgData name="Kathy Moczerniak" userId="482eff44a8730993" providerId="LiveId" clId="{FDB9A4B2-245F-4190-A18E-EF11848D2A4E}" dt="2021-09-20T17:12:54.534" v="20" actId="20577"/>
          <ac:spMkLst>
            <pc:docMk/>
            <pc:sldMk cId="3621892208" sldId="1598"/>
            <ac:spMk id="3" creationId="{FA62EAFF-B054-43FE-89B0-4D73DE12DB57}"/>
          </ac:spMkLst>
        </pc:spChg>
      </pc:sldChg>
      <pc:sldChg chg="modSp mod">
        <pc:chgData name="Kathy Moczerniak" userId="482eff44a8730993" providerId="LiveId" clId="{FDB9A4B2-245F-4190-A18E-EF11848D2A4E}" dt="2021-09-20T17:14:04.684" v="21" actId="20577"/>
        <pc:sldMkLst>
          <pc:docMk/>
          <pc:sldMk cId="3352634712" sldId="1602"/>
        </pc:sldMkLst>
        <pc:spChg chg="mod">
          <ac:chgData name="Kathy Moczerniak" userId="482eff44a8730993" providerId="LiveId" clId="{FDB9A4B2-245F-4190-A18E-EF11848D2A4E}" dt="2021-09-20T17:14:04.684" v="21" actId="20577"/>
          <ac:spMkLst>
            <pc:docMk/>
            <pc:sldMk cId="3352634712" sldId="1602"/>
            <ac:spMk id="3" creationId="{7CB5601C-8622-49AA-9257-094AB6150D32}"/>
          </ac:spMkLst>
        </pc:spChg>
      </pc:sldChg>
      <pc:sldChg chg="modSp mod">
        <pc:chgData name="Kathy Moczerniak" userId="482eff44a8730993" providerId="LiveId" clId="{FDB9A4B2-245F-4190-A18E-EF11848D2A4E}" dt="2021-09-20T17:09:47.681" v="12" actId="20577"/>
        <pc:sldMkLst>
          <pc:docMk/>
          <pc:sldMk cId="3361794898" sldId="1610"/>
        </pc:sldMkLst>
        <pc:spChg chg="mod">
          <ac:chgData name="Kathy Moczerniak" userId="482eff44a8730993" providerId="LiveId" clId="{FDB9A4B2-245F-4190-A18E-EF11848D2A4E}" dt="2021-09-20T17:09:47.681" v="12" actId="20577"/>
          <ac:spMkLst>
            <pc:docMk/>
            <pc:sldMk cId="3361794898" sldId="1610"/>
            <ac:spMk id="3" creationId="{0712B9D2-BFE6-4275-A21C-9B8F84B4099D}"/>
          </ac:spMkLst>
        </pc:spChg>
      </pc:sldChg>
      <pc:sldChg chg="modSp mod">
        <pc:chgData name="Kathy Moczerniak" userId="482eff44a8730993" providerId="LiveId" clId="{FDB9A4B2-245F-4190-A18E-EF11848D2A4E}" dt="2021-09-20T17:11:43.162" v="15" actId="20577"/>
        <pc:sldMkLst>
          <pc:docMk/>
          <pc:sldMk cId="2443043358" sldId="1612"/>
        </pc:sldMkLst>
        <pc:spChg chg="mod">
          <ac:chgData name="Kathy Moczerniak" userId="482eff44a8730993" providerId="LiveId" clId="{FDB9A4B2-245F-4190-A18E-EF11848D2A4E}" dt="2021-09-20T17:11:43.162" v="15" actId="20577"/>
          <ac:spMkLst>
            <pc:docMk/>
            <pc:sldMk cId="2443043358" sldId="1612"/>
            <ac:spMk id="3" creationId="{0712B9D2-BFE6-4275-A21C-9B8F84B4099D}"/>
          </ac:spMkLst>
        </pc:spChg>
      </pc:sldChg>
    </pc:docChg>
  </pc:docChgLst>
</pc:chgInfo>
</file>

<file path=ppt/diagrams/_rels/data1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A13EFE-8B05-48DC-B96F-2617D0BA2D8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F13FE64-6919-4876-A8C9-BD6F01C82735}">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Kinetic warfare</a:t>
          </a:r>
        </a:p>
      </dgm:t>
    </dgm:pt>
    <dgm:pt modelId="{6DB3509A-B622-4F4A-88C3-932EEEF675DD}" type="parTrans" cxnId="{E0B51477-9083-4731-9255-F58DBF27113F}">
      <dgm:prSet/>
      <dgm:spPr/>
      <dgm:t>
        <a:bodyPr/>
        <a:lstStyle/>
        <a:p>
          <a:endParaRPr lang="en-US"/>
        </a:p>
      </dgm:t>
    </dgm:pt>
    <dgm:pt modelId="{FDCEB289-2DB2-4750-941B-321AE976D690}" type="sibTrans" cxnId="{E0B51477-9083-4731-9255-F58DBF27113F}">
      <dgm:prSet/>
      <dgm:spPr/>
      <dgm:t>
        <a:bodyPr/>
        <a:lstStyle/>
        <a:p>
          <a:endParaRPr lang="en-US"/>
        </a:p>
      </dgm:t>
    </dgm:pt>
    <dgm:pt modelId="{127A2EB6-6E8C-4FCB-9EB9-3A3F367348FC}">
      <dgm:prSet custT="1"/>
      <dgm:spPr>
        <a:noFill/>
        <a:ln>
          <a:solidFill>
            <a:schemeClr val="accent3">
              <a:lumMod val="40000"/>
              <a:lumOff val="60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Traditional type of military conflict</a:t>
          </a:r>
        </a:p>
      </dgm:t>
    </dgm:pt>
    <dgm:pt modelId="{65DE08FE-ED84-4881-A639-AF2B51AE843F}" type="parTrans" cxnId="{E12971B6-2ACF-4E04-ADFD-16283C5C1C0C}">
      <dgm:prSet/>
      <dgm:spPr/>
      <dgm:t>
        <a:bodyPr/>
        <a:lstStyle/>
        <a:p>
          <a:endParaRPr lang="en-US"/>
        </a:p>
      </dgm:t>
    </dgm:pt>
    <dgm:pt modelId="{9CE4A859-134D-48BD-8C0B-ACD4818A438E}" type="sibTrans" cxnId="{E12971B6-2ACF-4E04-ADFD-16283C5C1C0C}">
      <dgm:prSet/>
      <dgm:spPr/>
      <dgm:t>
        <a:bodyPr/>
        <a:lstStyle/>
        <a:p>
          <a:endParaRPr lang="en-US"/>
        </a:p>
      </dgm:t>
    </dgm:pt>
    <dgm:pt modelId="{9A708A51-2FB8-4A7E-B9EC-B9964F43127E}">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Nonkinetic warfare</a:t>
          </a:r>
        </a:p>
      </dgm:t>
    </dgm:pt>
    <dgm:pt modelId="{BD4EDE11-AB75-45E9-90CE-CF63C8981A0A}" type="parTrans" cxnId="{3AE38E16-F98D-429D-AF2A-005C8C7DCB10}">
      <dgm:prSet/>
      <dgm:spPr/>
      <dgm:t>
        <a:bodyPr/>
        <a:lstStyle/>
        <a:p>
          <a:endParaRPr lang="en-US"/>
        </a:p>
      </dgm:t>
    </dgm:pt>
    <dgm:pt modelId="{5A037436-EE43-4B4F-97F9-BFD17B2BEFCD}" type="sibTrans" cxnId="{3AE38E16-F98D-429D-AF2A-005C8C7DCB10}">
      <dgm:prSet/>
      <dgm:spPr/>
      <dgm:t>
        <a:bodyPr/>
        <a:lstStyle/>
        <a:p>
          <a:endParaRPr lang="en-US"/>
        </a:p>
      </dgm:t>
    </dgm:pt>
    <dgm:pt modelId="{B28A101B-4F24-4354-833D-EF290C8384D5}">
      <dgm:prSet custT="1"/>
      <dgm:spPr>
        <a:noFill/>
        <a:ln>
          <a:solidFill>
            <a:schemeClr val="accent3">
              <a:lumMod val="40000"/>
              <a:lumOff val="60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High-technology cyberwarfare</a:t>
          </a:r>
        </a:p>
      </dgm:t>
    </dgm:pt>
    <dgm:pt modelId="{7970FAC5-7F7E-4C5E-BFAE-98C5DEDA6144}" type="parTrans" cxnId="{22BF68BB-002F-4C34-A2B7-5591CD2F53E3}">
      <dgm:prSet/>
      <dgm:spPr/>
      <dgm:t>
        <a:bodyPr/>
        <a:lstStyle/>
        <a:p>
          <a:endParaRPr lang="en-US"/>
        </a:p>
      </dgm:t>
    </dgm:pt>
    <dgm:pt modelId="{9069D2DA-48BF-4912-B276-1EA99551378F}" type="sibTrans" cxnId="{22BF68BB-002F-4C34-A2B7-5591CD2F53E3}">
      <dgm:prSet/>
      <dgm:spPr/>
      <dgm:t>
        <a:bodyPr/>
        <a:lstStyle/>
        <a:p>
          <a:endParaRPr lang="en-US"/>
        </a:p>
      </dgm:t>
    </dgm:pt>
    <dgm:pt modelId="{E61BF318-4F18-4358-B861-407A9C9E0BC1}" type="pres">
      <dgm:prSet presAssocID="{63A13EFE-8B05-48DC-B96F-2617D0BA2D86}" presName="Name0" presStyleCnt="0">
        <dgm:presLayoutVars>
          <dgm:dir/>
          <dgm:animLvl val="lvl"/>
          <dgm:resizeHandles val="exact"/>
        </dgm:presLayoutVars>
      </dgm:prSet>
      <dgm:spPr/>
    </dgm:pt>
    <dgm:pt modelId="{ABAE8E82-A754-4899-86BE-35FFEFC68140}" type="pres">
      <dgm:prSet presAssocID="{AF13FE64-6919-4876-A8C9-BD6F01C82735}" presName="linNode" presStyleCnt="0"/>
      <dgm:spPr/>
    </dgm:pt>
    <dgm:pt modelId="{C019A9F4-448D-4819-8E84-58C373385B88}" type="pres">
      <dgm:prSet presAssocID="{AF13FE64-6919-4876-A8C9-BD6F01C82735}" presName="parentText" presStyleLbl="node1" presStyleIdx="0" presStyleCnt="2">
        <dgm:presLayoutVars>
          <dgm:chMax val="1"/>
          <dgm:bulletEnabled val="1"/>
        </dgm:presLayoutVars>
      </dgm:prSet>
      <dgm:spPr/>
    </dgm:pt>
    <dgm:pt modelId="{07ACD1F7-01AC-47D7-8D1B-2223009FC59D}" type="pres">
      <dgm:prSet presAssocID="{AF13FE64-6919-4876-A8C9-BD6F01C82735}" presName="descendantText" presStyleLbl="alignAccFollowNode1" presStyleIdx="0" presStyleCnt="2">
        <dgm:presLayoutVars>
          <dgm:bulletEnabled val="1"/>
        </dgm:presLayoutVars>
      </dgm:prSet>
      <dgm:spPr/>
    </dgm:pt>
    <dgm:pt modelId="{86BF9EB0-0C41-4A9A-B6D0-D55CF527469D}" type="pres">
      <dgm:prSet presAssocID="{FDCEB289-2DB2-4750-941B-321AE976D690}" presName="sp" presStyleCnt="0"/>
      <dgm:spPr/>
    </dgm:pt>
    <dgm:pt modelId="{3CDB3D79-37AE-4ED6-935A-9BF660FCE3A6}" type="pres">
      <dgm:prSet presAssocID="{9A708A51-2FB8-4A7E-B9EC-B9964F43127E}" presName="linNode" presStyleCnt="0"/>
      <dgm:spPr/>
    </dgm:pt>
    <dgm:pt modelId="{EC87FA16-0E37-4FC7-8039-A541CE675AE0}" type="pres">
      <dgm:prSet presAssocID="{9A708A51-2FB8-4A7E-B9EC-B9964F43127E}" presName="parentText" presStyleLbl="node1" presStyleIdx="1" presStyleCnt="2">
        <dgm:presLayoutVars>
          <dgm:chMax val="1"/>
          <dgm:bulletEnabled val="1"/>
        </dgm:presLayoutVars>
      </dgm:prSet>
      <dgm:spPr/>
    </dgm:pt>
    <dgm:pt modelId="{30FE1268-0901-4091-A343-596E5150C871}" type="pres">
      <dgm:prSet presAssocID="{9A708A51-2FB8-4A7E-B9EC-B9964F43127E}" presName="descendantText" presStyleLbl="alignAccFollowNode1" presStyleIdx="1" presStyleCnt="2">
        <dgm:presLayoutVars>
          <dgm:bulletEnabled val="1"/>
        </dgm:presLayoutVars>
      </dgm:prSet>
      <dgm:spPr/>
    </dgm:pt>
  </dgm:ptLst>
  <dgm:cxnLst>
    <dgm:cxn modelId="{3AE38E16-F98D-429D-AF2A-005C8C7DCB10}" srcId="{63A13EFE-8B05-48DC-B96F-2617D0BA2D86}" destId="{9A708A51-2FB8-4A7E-B9EC-B9964F43127E}" srcOrd="1" destOrd="0" parTransId="{BD4EDE11-AB75-45E9-90CE-CF63C8981A0A}" sibTransId="{5A037436-EE43-4B4F-97F9-BFD17B2BEFCD}"/>
    <dgm:cxn modelId="{8B1C5950-EA1C-4A8D-8F2C-18D2C1FFD1EA}" type="presOf" srcId="{B28A101B-4F24-4354-833D-EF290C8384D5}" destId="{30FE1268-0901-4091-A343-596E5150C871}" srcOrd="0" destOrd="0" presId="urn:microsoft.com/office/officeart/2005/8/layout/vList5"/>
    <dgm:cxn modelId="{0F767C51-58D5-4DCA-98DB-584AC4F6B16F}" type="presOf" srcId="{AF13FE64-6919-4876-A8C9-BD6F01C82735}" destId="{C019A9F4-448D-4819-8E84-58C373385B88}" srcOrd="0" destOrd="0" presId="urn:microsoft.com/office/officeart/2005/8/layout/vList5"/>
    <dgm:cxn modelId="{E0B51477-9083-4731-9255-F58DBF27113F}" srcId="{63A13EFE-8B05-48DC-B96F-2617D0BA2D86}" destId="{AF13FE64-6919-4876-A8C9-BD6F01C82735}" srcOrd="0" destOrd="0" parTransId="{6DB3509A-B622-4F4A-88C3-932EEEF675DD}" sibTransId="{FDCEB289-2DB2-4750-941B-321AE976D690}"/>
    <dgm:cxn modelId="{A67E5D90-71B0-4911-A66E-A419B2C0439E}" type="presOf" srcId="{9A708A51-2FB8-4A7E-B9EC-B9964F43127E}" destId="{EC87FA16-0E37-4FC7-8039-A541CE675AE0}" srcOrd="0" destOrd="0" presId="urn:microsoft.com/office/officeart/2005/8/layout/vList5"/>
    <dgm:cxn modelId="{547A2B96-AC80-4BFD-9D0B-C9FB276273F4}" type="presOf" srcId="{63A13EFE-8B05-48DC-B96F-2617D0BA2D86}" destId="{E61BF318-4F18-4358-B861-407A9C9E0BC1}" srcOrd="0" destOrd="0" presId="urn:microsoft.com/office/officeart/2005/8/layout/vList5"/>
    <dgm:cxn modelId="{2C26C19A-2BB6-4ADD-8332-DFBB056B50F1}" type="presOf" srcId="{127A2EB6-6E8C-4FCB-9EB9-3A3F367348FC}" destId="{07ACD1F7-01AC-47D7-8D1B-2223009FC59D}" srcOrd="0" destOrd="0" presId="urn:microsoft.com/office/officeart/2005/8/layout/vList5"/>
    <dgm:cxn modelId="{E12971B6-2ACF-4E04-ADFD-16283C5C1C0C}" srcId="{AF13FE64-6919-4876-A8C9-BD6F01C82735}" destId="{127A2EB6-6E8C-4FCB-9EB9-3A3F367348FC}" srcOrd="0" destOrd="0" parTransId="{65DE08FE-ED84-4881-A639-AF2B51AE843F}" sibTransId="{9CE4A859-134D-48BD-8C0B-ACD4818A438E}"/>
    <dgm:cxn modelId="{22BF68BB-002F-4C34-A2B7-5591CD2F53E3}" srcId="{9A708A51-2FB8-4A7E-B9EC-B9964F43127E}" destId="{B28A101B-4F24-4354-833D-EF290C8384D5}" srcOrd="0" destOrd="0" parTransId="{7970FAC5-7F7E-4C5E-BFAE-98C5DEDA6144}" sibTransId="{9069D2DA-48BF-4912-B276-1EA99551378F}"/>
    <dgm:cxn modelId="{51894278-614F-412C-9C54-DB0246671D68}" type="presParOf" srcId="{E61BF318-4F18-4358-B861-407A9C9E0BC1}" destId="{ABAE8E82-A754-4899-86BE-35FFEFC68140}" srcOrd="0" destOrd="0" presId="urn:microsoft.com/office/officeart/2005/8/layout/vList5"/>
    <dgm:cxn modelId="{DE6E19FB-1457-475D-8A64-75145F416CE4}" type="presParOf" srcId="{ABAE8E82-A754-4899-86BE-35FFEFC68140}" destId="{C019A9F4-448D-4819-8E84-58C373385B88}" srcOrd="0" destOrd="0" presId="urn:microsoft.com/office/officeart/2005/8/layout/vList5"/>
    <dgm:cxn modelId="{2E7E0A33-7891-4A65-9A3D-1CA8C6AFA779}" type="presParOf" srcId="{ABAE8E82-A754-4899-86BE-35FFEFC68140}" destId="{07ACD1F7-01AC-47D7-8D1B-2223009FC59D}" srcOrd="1" destOrd="0" presId="urn:microsoft.com/office/officeart/2005/8/layout/vList5"/>
    <dgm:cxn modelId="{8125E78C-9037-40AD-A589-08EE4D41F104}" type="presParOf" srcId="{E61BF318-4F18-4358-B861-407A9C9E0BC1}" destId="{86BF9EB0-0C41-4A9A-B6D0-D55CF527469D}" srcOrd="1" destOrd="0" presId="urn:microsoft.com/office/officeart/2005/8/layout/vList5"/>
    <dgm:cxn modelId="{64077943-209E-41B5-A3B9-EAAF3F23223A}" type="presParOf" srcId="{E61BF318-4F18-4358-B861-407A9C9E0BC1}" destId="{3CDB3D79-37AE-4ED6-935A-9BF660FCE3A6}" srcOrd="2" destOrd="0" presId="urn:microsoft.com/office/officeart/2005/8/layout/vList5"/>
    <dgm:cxn modelId="{26252B9D-E036-4B3F-9C1C-AF2D3293351A}" type="presParOf" srcId="{3CDB3D79-37AE-4ED6-935A-9BF660FCE3A6}" destId="{EC87FA16-0E37-4FC7-8039-A541CE675AE0}" srcOrd="0" destOrd="0" presId="urn:microsoft.com/office/officeart/2005/8/layout/vList5"/>
    <dgm:cxn modelId="{AC01BA66-0298-4311-B0D6-8320CDEDA6AF}" type="presParOf" srcId="{3CDB3D79-37AE-4ED6-935A-9BF660FCE3A6}" destId="{30FE1268-0901-4091-A343-596E5150C87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5E9C76A-909B-4EB0-995C-1A8E09057397}" type="doc">
      <dgm:prSet loTypeId="urn:diagrams.loki3.com/BracketList" loCatId="list" qsTypeId="urn:microsoft.com/office/officeart/2005/8/quickstyle/simple1" qsCatId="simple" csTypeId="urn:microsoft.com/office/officeart/2005/8/colors/accent3_1" csCatId="accent3" phldr="1"/>
      <dgm:spPr/>
      <dgm:t>
        <a:bodyPr/>
        <a:lstStyle/>
        <a:p>
          <a:endParaRPr lang="en-US"/>
        </a:p>
      </dgm:t>
    </dgm:pt>
    <dgm:pt modelId="{AD6FF08B-002F-469B-B195-A374124F768C}">
      <dgm:prSet custT="1"/>
      <dgm:spPr/>
      <dgm:t>
        <a:bodyPr/>
        <a:lstStyle/>
        <a:p>
          <a:r>
            <a:rPr lang="en-US" sz="2200" dirty="0">
              <a:latin typeface="Arial" panose="020B0604020202020204" pitchFamily="34" charset="0"/>
              <a:cs typeface="Arial" panose="020B0604020202020204" pitchFamily="34" charset="0"/>
            </a:rPr>
            <a:t>Prohibited targets that are protected as long as they are not taking part in hostilities:</a:t>
          </a:r>
        </a:p>
      </dgm:t>
    </dgm:pt>
    <dgm:pt modelId="{D64BA581-CD1A-4630-BBA2-CFF9CA53FBAA}" type="parTrans" cxnId="{920DD972-218B-48CD-87A2-F67360ABDAA5}">
      <dgm:prSet/>
      <dgm:spPr/>
      <dgm:t>
        <a:bodyPr/>
        <a:lstStyle/>
        <a:p>
          <a:endParaRPr lang="en-US"/>
        </a:p>
      </dgm:t>
    </dgm:pt>
    <dgm:pt modelId="{76E81F77-4E2F-4DA3-B0A6-05A0262801EA}" type="sibTrans" cxnId="{920DD972-218B-48CD-87A2-F67360ABDAA5}">
      <dgm:prSet/>
      <dgm:spPr/>
      <dgm:t>
        <a:bodyPr/>
        <a:lstStyle/>
        <a:p>
          <a:endParaRPr lang="en-US"/>
        </a:p>
      </dgm:t>
    </dgm:pt>
    <dgm:pt modelId="{294CA496-B6A1-4D04-998E-2C7D103F3693}">
      <dgm:prSet custT="1"/>
      <dgm:spPr>
        <a:solidFill>
          <a:schemeClr val="accent3">
            <a:lumMod val="20000"/>
            <a:lumOff val="80000"/>
          </a:schemeClr>
        </a:solidFill>
        <a:ln>
          <a:noFill/>
        </a:ln>
      </dgm:spPr>
      <dgm:t>
        <a:bodyPr/>
        <a:lstStyle/>
        <a:p>
          <a:r>
            <a:rPr lang="en-US" sz="2200" dirty="0">
              <a:latin typeface="Arial" panose="020B0604020202020204" pitchFamily="34" charset="0"/>
              <a:cs typeface="Arial" panose="020B0604020202020204" pitchFamily="34" charset="0"/>
            </a:rPr>
            <a:t>Children</a:t>
          </a:r>
        </a:p>
      </dgm:t>
    </dgm:pt>
    <dgm:pt modelId="{0C51358B-7445-4AB5-8F0A-FB745ADC7917}" type="parTrans" cxnId="{1E7D60BF-439F-4520-A12E-0903735B3441}">
      <dgm:prSet/>
      <dgm:spPr/>
      <dgm:t>
        <a:bodyPr/>
        <a:lstStyle/>
        <a:p>
          <a:endParaRPr lang="en-US"/>
        </a:p>
      </dgm:t>
    </dgm:pt>
    <dgm:pt modelId="{FC8CDC27-C473-43A5-81A0-E9536B629EC8}" type="sibTrans" cxnId="{1E7D60BF-439F-4520-A12E-0903735B3441}">
      <dgm:prSet/>
      <dgm:spPr/>
      <dgm:t>
        <a:bodyPr/>
        <a:lstStyle/>
        <a:p>
          <a:endParaRPr lang="en-US"/>
        </a:p>
      </dgm:t>
    </dgm:pt>
    <dgm:pt modelId="{5115CA85-261D-4D74-BA23-E655024C7790}">
      <dgm:prSet custT="1"/>
      <dgm:spPr>
        <a:solidFill>
          <a:schemeClr val="accent3">
            <a:lumMod val="20000"/>
            <a:lumOff val="80000"/>
          </a:schemeClr>
        </a:solidFill>
        <a:ln>
          <a:noFill/>
        </a:ln>
      </dgm:spPr>
      <dgm:t>
        <a:bodyPr/>
        <a:lstStyle/>
        <a:p>
          <a:r>
            <a:rPr lang="en-US" sz="2200" dirty="0">
              <a:latin typeface="Arial" panose="020B0604020202020204" pitchFamily="34" charset="0"/>
              <a:cs typeface="Arial" panose="020B0604020202020204" pitchFamily="34" charset="0"/>
            </a:rPr>
            <a:t>Journalists</a:t>
          </a:r>
        </a:p>
      </dgm:t>
    </dgm:pt>
    <dgm:pt modelId="{286B292F-1143-4BDA-A0E1-5E04F73EB91B}" type="parTrans" cxnId="{8E6FE7E0-904F-465E-B027-09016220F131}">
      <dgm:prSet/>
      <dgm:spPr/>
      <dgm:t>
        <a:bodyPr/>
        <a:lstStyle/>
        <a:p>
          <a:endParaRPr lang="en-US"/>
        </a:p>
      </dgm:t>
    </dgm:pt>
    <dgm:pt modelId="{36385C15-2AE7-4ADA-8F30-E0FECF10F20D}" type="sibTrans" cxnId="{8E6FE7E0-904F-465E-B027-09016220F131}">
      <dgm:prSet/>
      <dgm:spPr/>
      <dgm:t>
        <a:bodyPr/>
        <a:lstStyle/>
        <a:p>
          <a:endParaRPr lang="en-US"/>
        </a:p>
      </dgm:t>
    </dgm:pt>
    <dgm:pt modelId="{8CF3F85A-A891-4534-8914-2A94D21D8273}">
      <dgm:prSet custT="1"/>
      <dgm:spPr>
        <a:solidFill>
          <a:schemeClr val="accent3">
            <a:lumMod val="20000"/>
            <a:lumOff val="80000"/>
          </a:schemeClr>
        </a:solidFill>
        <a:ln>
          <a:noFill/>
        </a:ln>
      </dgm:spPr>
      <dgm:t>
        <a:bodyPr/>
        <a:lstStyle/>
        <a:p>
          <a:r>
            <a:rPr lang="en-US" sz="2200" dirty="0">
              <a:latin typeface="Arial" panose="020B0604020202020204" pitchFamily="34" charset="0"/>
              <a:cs typeface="Arial" panose="020B0604020202020204" pitchFamily="34" charset="0"/>
            </a:rPr>
            <a:t>Medical and religious personnel and material</a:t>
          </a:r>
        </a:p>
      </dgm:t>
    </dgm:pt>
    <dgm:pt modelId="{31648336-E690-4535-BD70-9B83DC5DB1AF}" type="parTrans" cxnId="{C9450487-9108-4604-B8C5-C8E7B2D328D7}">
      <dgm:prSet/>
      <dgm:spPr/>
      <dgm:t>
        <a:bodyPr/>
        <a:lstStyle/>
        <a:p>
          <a:endParaRPr lang="en-US"/>
        </a:p>
      </dgm:t>
    </dgm:pt>
    <dgm:pt modelId="{BC69488B-7859-4ADE-ACB2-7B4EA8EDD040}" type="sibTrans" cxnId="{C9450487-9108-4604-B8C5-C8E7B2D328D7}">
      <dgm:prSet/>
      <dgm:spPr/>
      <dgm:t>
        <a:bodyPr/>
        <a:lstStyle/>
        <a:p>
          <a:endParaRPr lang="en-US"/>
        </a:p>
      </dgm:t>
    </dgm:pt>
    <dgm:pt modelId="{936B65FE-6E85-4A0D-9BEA-7CC4CA73FD7C}">
      <dgm:prSet custT="1"/>
      <dgm:spPr>
        <a:solidFill>
          <a:schemeClr val="accent3">
            <a:lumMod val="20000"/>
            <a:lumOff val="80000"/>
          </a:schemeClr>
        </a:solidFill>
        <a:ln>
          <a:noFill/>
        </a:ln>
      </dgm:spPr>
      <dgm:t>
        <a:bodyPr/>
        <a:lstStyle/>
        <a:p>
          <a:r>
            <a:rPr lang="en-US" sz="2200" dirty="0">
              <a:latin typeface="Arial" panose="020B0604020202020204" pitchFamily="34" charset="0"/>
              <a:cs typeface="Arial" panose="020B0604020202020204" pitchFamily="34" charset="0"/>
            </a:rPr>
            <a:t>Natural environment</a:t>
          </a:r>
        </a:p>
      </dgm:t>
    </dgm:pt>
    <dgm:pt modelId="{817DA5F9-29BC-4076-B13C-C5C2995A0BA0}" type="parTrans" cxnId="{C30A4222-1F23-4EC3-8DFF-C7975E524C90}">
      <dgm:prSet/>
      <dgm:spPr/>
      <dgm:t>
        <a:bodyPr/>
        <a:lstStyle/>
        <a:p>
          <a:endParaRPr lang="en-US"/>
        </a:p>
      </dgm:t>
    </dgm:pt>
    <dgm:pt modelId="{0736FCC6-33B7-48A1-9D2A-499C22B73D60}" type="sibTrans" cxnId="{C30A4222-1F23-4EC3-8DFF-C7975E524C90}">
      <dgm:prSet/>
      <dgm:spPr/>
      <dgm:t>
        <a:bodyPr/>
        <a:lstStyle/>
        <a:p>
          <a:endParaRPr lang="en-US"/>
        </a:p>
      </dgm:t>
    </dgm:pt>
    <dgm:pt modelId="{81585935-E0D4-4DFD-B45D-88F375F51715}" type="pres">
      <dgm:prSet presAssocID="{A5E9C76A-909B-4EB0-995C-1A8E09057397}" presName="Name0" presStyleCnt="0">
        <dgm:presLayoutVars>
          <dgm:dir/>
          <dgm:animLvl val="lvl"/>
          <dgm:resizeHandles val="exact"/>
        </dgm:presLayoutVars>
      </dgm:prSet>
      <dgm:spPr/>
    </dgm:pt>
    <dgm:pt modelId="{0EABA3B3-F42D-47A1-8B80-14048E54DDA8}" type="pres">
      <dgm:prSet presAssocID="{AD6FF08B-002F-469B-B195-A374124F768C}" presName="linNode" presStyleCnt="0"/>
      <dgm:spPr/>
    </dgm:pt>
    <dgm:pt modelId="{C803F5ED-E672-48BC-A7B9-88AE4A2D76F4}" type="pres">
      <dgm:prSet presAssocID="{AD6FF08B-002F-469B-B195-A374124F768C}" presName="parTx" presStyleLbl="revTx" presStyleIdx="0" presStyleCnt="1">
        <dgm:presLayoutVars>
          <dgm:chMax val="1"/>
          <dgm:bulletEnabled val="1"/>
        </dgm:presLayoutVars>
      </dgm:prSet>
      <dgm:spPr/>
    </dgm:pt>
    <dgm:pt modelId="{8608D829-CDA7-459E-934A-7A1FA5D885AE}" type="pres">
      <dgm:prSet presAssocID="{AD6FF08B-002F-469B-B195-A374124F768C}" presName="bracket" presStyleLbl="parChTrans1D1" presStyleIdx="0" presStyleCnt="1"/>
      <dgm:spPr/>
    </dgm:pt>
    <dgm:pt modelId="{7AE27A96-9E58-4093-8D85-710DB4D8E501}" type="pres">
      <dgm:prSet presAssocID="{AD6FF08B-002F-469B-B195-A374124F768C}" presName="spH" presStyleCnt="0"/>
      <dgm:spPr/>
    </dgm:pt>
    <dgm:pt modelId="{7107F36B-288A-42D7-9332-904E01F2EA60}" type="pres">
      <dgm:prSet presAssocID="{AD6FF08B-002F-469B-B195-A374124F768C}" presName="desTx" presStyleLbl="node1" presStyleIdx="0" presStyleCnt="1">
        <dgm:presLayoutVars>
          <dgm:bulletEnabled val="1"/>
        </dgm:presLayoutVars>
      </dgm:prSet>
      <dgm:spPr/>
    </dgm:pt>
  </dgm:ptLst>
  <dgm:cxnLst>
    <dgm:cxn modelId="{C30A4222-1F23-4EC3-8DFF-C7975E524C90}" srcId="{AD6FF08B-002F-469B-B195-A374124F768C}" destId="{936B65FE-6E85-4A0D-9BEA-7CC4CA73FD7C}" srcOrd="3" destOrd="0" parTransId="{817DA5F9-29BC-4076-B13C-C5C2995A0BA0}" sibTransId="{0736FCC6-33B7-48A1-9D2A-499C22B73D60}"/>
    <dgm:cxn modelId="{8119535D-1817-4C2E-871D-96B9FF8739D0}" type="presOf" srcId="{294CA496-B6A1-4D04-998E-2C7D103F3693}" destId="{7107F36B-288A-42D7-9332-904E01F2EA60}" srcOrd="0" destOrd="0" presId="urn:diagrams.loki3.com/BracketList"/>
    <dgm:cxn modelId="{920DD972-218B-48CD-87A2-F67360ABDAA5}" srcId="{A5E9C76A-909B-4EB0-995C-1A8E09057397}" destId="{AD6FF08B-002F-469B-B195-A374124F768C}" srcOrd="0" destOrd="0" parTransId="{D64BA581-CD1A-4630-BBA2-CFF9CA53FBAA}" sibTransId="{76E81F77-4E2F-4DA3-B0A6-05A0262801EA}"/>
    <dgm:cxn modelId="{0E061A7E-B773-4EAC-9D11-8FE7671F5CBF}" type="presOf" srcId="{8CF3F85A-A891-4534-8914-2A94D21D8273}" destId="{7107F36B-288A-42D7-9332-904E01F2EA60}" srcOrd="0" destOrd="2" presId="urn:diagrams.loki3.com/BracketList"/>
    <dgm:cxn modelId="{C9450487-9108-4604-B8C5-C8E7B2D328D7}" srcId="{AD6FF08B-002F-469B-B195-A374124F768C}" destId="{8CF3F85A-A891-4534-8914-2A94D21D8273}" srcOrd="2" destOrd="0" parTransId="{31648336-E690-4535-BD70-9B83DC5DB1AF}" sibTransId="{BC69488B-7859-4ADE-ACB2-7B4EA8EDD040}"/>
    <dgm:cxn modelId="{E29634B9-3F9D-472F-9436-3265A8C4E9D4}" type="presOf" srcId="{5115CA85-261D-4D74-BA23-E655024C7790}" destId="{7107F36B-288A-42D7-9332-904E01F2EA60}" srcOrd="0" destOrd="1" presId="urn:diagrams.loki3.com/BracketList"/>
    <dgm:cxn modelId="{68EF3CBA-5048-4CEC-94DF-5A0AFF709BE1}" type="presOf" srcId="{AD6FF08B-002F-469B-B195-A374124F768C}" destId="{C803F5ED-E672-48BC-A7B9-88AE4A2D76F4}" srcOrd="0" destOrd="0" presId="urn:diagrams.loki3.com/BracketList"/>
    <dgm:cxn modelId="{1E7D60BF-439F-4520-A12E-0903735B3441}" srcId="{AD6FF08B-002F-469B-B195-A374124F768C}" destId="{294CA496-B6A1-4D04-998E-2C7D103F3693}" srcOrd="0" destOrd="0" parTransId="{0C51358B-7445-4AB5-8F0A-FB745ADC7917}" sibTransId="{FC8CDC27-C473-43A5-81A0-E9536B629EC8}"/>
    <dgm:cxn modelId="{337929D0-9DC3-4DAA-97D9-C212EABDAFFD}" type="presOf" srcId="{A5E9C76A-909B-4EB0-995C-1A8E09057397}" destId="{81585935-E0D4-4DFD-B45D-88F375F51715}" srcOrd="0" destOrd="0" presId="urn:diagrams.loki3.com/BracketList"/>
    <dgm:cxn modelId="{8E6FE7E0-904F-465E-B027-09016220F131}" srcId="{AD6FF08B-002F-469B-B195-A374124F768C}" destId="{5115CA85-261D-4D74-BA23-E655024C7790}" srcOrd="1" destOrd="0" parTransId="{286B292F-1143-4BDA-A0E1-5E04F73EB91B}" sibTransId="{36385C15-2AE7-4ADA-8F30-E0FECF10F20D}"/>
    <dgm:cxn modelId="{C0BF64F8-4DDD-48C5-9428-CF9D91A54846}" type="presOf" srcId="{936B65FE-6E85-4A0D-9BEA-7CC4CA73FD7C}" destId="{7107F36B-288A-42D7-9332-904E01F2EA60}" srcOrd="0" destOrd="3" presId="urn:diagrams.loki3.com/BracketList"/>
    <dgm:cxn modelId="{D11F9766-A6EF-403F-8694-1D05783F9684}" type="presParOf" srcId="{81585935-E0D4-4DFD-B45D-88F375F51715}" destId="{0EABA3B3-F42D-47A1-8B80-14048E54DDA8}" srcOrd="0" destOrd="0" presId="urn:diagrams.loki3.com/BracketList"/>
    <dgm:cxn modelId="{332EEAED-B1CD-4B74-9928-0AC87CDEC05A}" type="presParOf" srcId="{0EABA3B3-F42D-47A1-8B80-14048E54DDA8}" destId="{C803F5ED-E672-48BC-A7B9-88AE4A2D76F4}" srcOrd="0" destOrd="0" presId="urn:diagrams.loki3.com/BracketList"/>
    <dgm:cxn modelId="{2E62D6DA-501A-4999-A562-C683A59CB580}" type="presParOf" srcId="{0EABA3B3-F42D-47A1-8B80-14048E54DDA8}" destId="{8608D829-CDA7-459E-934A-7A1FA5D885AE}" srcOrd="1" destOrd="0" presId="urn:diagrams.loki3.com/BracketList"/>
    <dgm:cxn modelId="{722B8657-2C17-4C5D-88F6-CC4E518C1BD0}" type="presParOf" srcId="{0EABA3B3-F42D-47A1-8B80-14048E54DDA8}" destId="{7AE27A96-9E58-4093-8D85-710DB4D8E501}" srcOrd="2" destOrd="0" presId="urn:diagrams.loki3.com/BracketList"/>
    <dgm:cxn modelId="{8E277CA7-0751-415A-8E8C-F98DD21AEB09}" type="presParOf" srcId="{0EABA3B3-F42D-47A1-8B80-14048E54DDA8}" destId="{7107F36B-288A-42D7-9332-904E01F2EA60}"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2BED008-E909-4BE8-B2DD-00BC37F762C7}"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4FF4F691-5756-4B02-BF5C-9095A665F4C4}">
      <dgm:prSet phldrT="[Text]" custT="1"/>
      <dgm:spPr/>
      <dgm:t>
        <a:bodyPr/>
        <a:lstStyle/>
        <a:p>
          <a:r>
            <a:rPr lang="en-US" sz="2100" dirty="0">
              <a:solidFill>
                <a:schemeClr val="tx1"/>
              </a:solidFill>
              <a:latin typeface="Arial" panose="020B0604020202020204" pitchFamily="34" charset="0"/>
              <a:cs typeface="Arial" panose="020B0604020202020204" pitchFamily="34" charset="0"/>
            </a:rPr>
            <a:t>Prohibition of indiscriminate means of attack</a:t>
          </a:r>
        </a:p>
      </dgm:t>
    </dgm:pt>
    <dgm:pt modelId="{18B62CA3-C844-4A56-9610-D0797CA4F437}" type="parTrans" cxnId="{3BF65E68-490F-4D2D-A48D-E867A6E0BF45}">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9CADC9F5-71D0-4A08-9341-49C6F8485347}" type="sibTrans" cxnId="{3BF65E68-490F-4D2D-A48D-E867A6E0BF45}">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2CFFD615-322B-498E-8A6C-F55931A91A5E}">
      <dgm:prSet custT="1"/>
      <dgm:spPr>
        <a:solidFill>
          <a:schemeClr val="bg2">
            <a:lumMod val="95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Not directed at a specific military objective</a:t>
          </a:r>
        </a:p>
      </dgm:t>
    </dgm:pt>
    <dgm:pt modelId="{D4600A8E-DE87-452D-9482-04146A893B38}" type="parTrans" cxnId="{0543D9A7-3489-433B-A326-FE17E72E50EE}">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F23B216E-2139-4B41-AB4A-36D9F25C4022}" type="sibTrans" cxnId="{0543D9A7-3489-433B-A326-FE17E72E50EE}">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6C3A005D-A386-4298-953A-B86091E6B188}">
      <dgm:prSet custT="1"/>
      <dgm:spPr>
        <a:solidFill>
          <a:schemeClr val="bg2">
            <a:lumMod val="95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Limited in their effects as required by the law of armed conflict</a:t>
          </a:r>
        </a:p>
      </dgm:t>
    </dgm:pt>
    <dgm:pt modelId="{EE28A8E1-2928-46D5-8258-CB8DE73468F5}" type="parTrans" cxnId="{03DF5F6C-7078-42ED-9CDE-8FE8C36B93AB}">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5F4CD355-C475-4F43-AA66-A9C1CBC8B986}" type="sibTrans" cxnId="{03DF5F6C-7078-42ED-9CDE-8FE8C36B93AB}">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CA6B4DFA-5743-4A86-83F2-DB2312EB7E42}">
      <dgm:prSet custT="1"/>
      <dgm:spPr>
        <a:solidFill>
          <a:schemeClr val="bg2">
            <a:lumMod val="95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Weapons and strategies that target broad populations</a:t>
          </a:r>
        </a:p>
      </dgm:t>
    </dgm:pt>
    <dgm:pt modelId="{9DE0B111-9A24-4598-8702-B1E7D86CF7A9}" type="parTrans" cxnId="{7021B3E0-2412-4A83-B5E9-2BC64FD61040}">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2C2313B3-19E5-4208-A114-0AEF1BF0216A}" type="sibTrans" cxnId="{7021B3E0-2412-4A83-B5E9-2BC64FD61040}">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39935CBA-73C5-4B05-8965-02C303BA106B}">
      <dgm:prSet custT="1"/>
      <dgm:spPr>
        <a:solidFill>
          <a:schemeClr val="bg2">
            <a:lumMod val="95000"/>
          </a:scheme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Both military and civilian commanders, and their subordinates, bear responsibility for indiscriminate attacks</a:t>
          </a:r>
        </a:p>
      </dgm:t>
    </dgm:pt>
    <dgm:pt modelId="{3C4D7896-D643-42AB-B1C2-42BA5801671C}" type="parTrans" cxnId="{BEA6404B-5B5F-452F-A39D-AEA32E740B1A}">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C5CBCAA0-4569-43F6-983B-0FE5A255F112}" type="sibTrans" cxnId="{BEA6404B-5B5F-452F-A39D-AEA32E740B1A}">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A09CAA58-DB09-4B7E-B5D5-2B4B8F379F78}" type="pres">
      <dgm:prSet presAssocID="{E2BED008-E909-4BE8-B2DD-00BC37F762C7}" presName="layout" presStyleCnt="0">
        <dgm:presLayoutVars>
          <dgm:chMax/>
          <dgm:chPref/>
          <dgm:dir/>
          <dgm:animOne val="branch"/>
          <dgm:animLvl val="lvl"/>
          <dgm:resizeHandles/>
        </dgm:presLayoutVars>
      </dgm:prSet>
      <dgm:spPr/>
    </dgm:pt>
    <dgm:pt modelId="{EA40A693-9972-405A-B848-C22781B86569}" type="pres">
      <dgm:prSet presAssocID="{4FF4F691-5756-4B02-BF5C-9095A665F4C4}" presName="root" presStyleCnt="0">
        <dgm:presLayoutVars>
          <dgm:chMax/>
          <dgm:chPref val="4"/>
        </dgm:presLayoutVars>
      </dgm:prSet>
      <dgm:spPr/>
    </dgm:pt>
    <dgm:pt modelId="{2639A13C-2B19-4193-AC6B-0A62F86477FE}" type="pres">
      <dgm:prSet presAssocID="{4FF4F691-5756-4B02-BF5C-9095A665F4C4}" presName="rootComposite" presStyleCnt="0">
        <dgm:presLayoutVars/>
      </dgm:prSet>
      <dgm:spPr/>
    </dgm:pt>
    <dgm:pt modelId="{0F5F9B02-E93E-497D-AEAD-584ED37EFD26}" type="pres">
      <dgm:prSet presAssocID="{4FF4F691-5756-4B02-BF5C-9095A665F4C4}" presName="rootText" presStyleLbl="node0" presStyleIdx="0" presStyleCnt="1">
        <dgm:presLayoutVars>
          <dgm:chMax/>
          <dgm:chPref val="4"/>
        </dgm:presLayoutVars>
      </dgm:prSet>
      <dgm:spPr/>
    </dgm:pt>
    <dgm:pt modelId="{6EADE52F-6FA7-496D-96DD-49F8B05A4AB3}" type="pres">
      <dgm:prSet presAssocID="{4FF4F691-5756-4B02-BF5C-9095A665F4C4}" presName="childShape" presStyleCnt="0">
        <dgm:presLayoutVars>
          <dgm:chMax val="0"/>
          <dgm:chPref val="0"/>
        </dgm:presLayoutVars>
      </dgm:prSet>
      <dgm:spPr/>
    </dgm:pt>
    <dgm:pt modelId="{CA2BA5FF-95ED-4017-A1FC-C9CAF0F61CB6}" type="pres">
      <dgm:prSet presAssocID="{2CFFD615-322B-498E-8A6C-F55931A91A5E}" presName="childComposite" presStyleCnt="0">
        <dgm:presLayoutVars>
          <dgm:chMax val="0"/>
          <dgm:chPref val="0"/>
        </dgm:presLayoutVars>
      </dgm:prSet>
      <dgm:spPr/>
    </dgm:pt>
    <dgm:pt modelId="{1ED41D26-3D29-4F7F-A481-4D5DFC4D5D1C}" type="pres">
      <dgm:prSet presAssocID="{2CFFD615-322B-498E-8A6C-F55931A91A5E}" presName="Imag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outline"/>
        </a:ext>
      </dgm:extLst>
    </dgm:pt>
    <dgm:pt modelId="{23F9B717-090A-4441-8A64-77AF650321B7}" type="pres">
      <dgm:prSet presAssocID="{2CFFD615-322B-498E-8A6C-F55931A91A5E}" presName="childText" presStyleLbl="lnNode1" presStyleIdx="0" presStyleCnt="4">
        <dgm:presLayoutVars>
          <dgm:chMax val="0"/>
          <dgm:chPref val="0"/>
          <dgm:bulletEnabled val="1"/>
        </dgm:presLayoutVars>
      </dgm:prSet>
      <dgm:spPr/>
    </dgm:pt>
    <dgm:pt modelId="{D9AB8AFC-4CB5-48D9-A965-B190319D3CC7}" type="pres">
      <dgm:prSet presAssocID="{6C3A005D-A386-4298-953A-B86091E6B188}" presName="childComposite" presStyleCnt="0">
        <dgm:presLayoutVars>
          <dgm:chMax val="0"/>
          <dgm:chPref val="0"/>
        </dgm:presLayoutVars>
      </dgm:prSet>
      <dgm:spPr/>
    </dgm:pt>
    <dgm:pt modelId="{15554738-1B2D-4685-866D-F28FDBF1C1C1}" type="pres">
      <dgm:prSet presAssocID="{6C3A005D-A386-4298-953A-B86091E6B188}" presName="Image"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outline"/>
        </a:ext>
      </dgm:extLst>
    </dgm:pt>
    <dgm:pt modelId="{CBCDEE63-13B7-44B7-BF25-6E1EC27F77E8}" type="pres">
      <dgm:prSet presAssocID="{6C3A005D-A386-4298-953A-B86091E6B188}" presName="childText" presStyleLbl="lnNode1" presStyleIdx="1" presStyleCnt="4">
        <dgm:presLayoutVars>
          <dgm:chMax val="0"/>
          <dgm:chPref val="0"/>
          <dgm:bulletEnabled val="1"/>
        </dgm:presLayoutVars>
      </dgm:prSet>
      <dgm:spPr/>
    </dgm:pt>
    <dgm:pt modelId="{535781BC-22FB-45E0-97AF-AC562A965073}" type="pres">
      <dgm:prSet presAssocID="{CA6B4DFA-5743-4A86-83F2-DB2312EB7E42}" presName="childComposite" presStyleCnt="0">
        <dgm:presLayoutVars>
          <dgm:chMax val="0"/>
          <dgm:chPref val="0"/>
        </dgm:presLayoutVars>
      </dgm:prSet>
      <dgm:spPr/>
    </dgm:pt>
    <dgm:pt modelId="{793CBD87-9DCE-4750-9820-8081E021748B}" type="pres">
      <dgm:prSet presAssocID="{CA6B4DFA-5743-4A86-83F2-DB2312EB7E42}" presName="Image" presStyleLbl="node1" presStyleIdx="2"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outline"/>
        </a:ext>
      </dgm:extLst>
    </dgm:pt>
    <dgm:pt modelId="{5B5926F1-5E30-4E17-82C0-78D9F8D98D02}" type="pres">
      <dgm:prSet presAssocID="{CA6B4DFA-5743-4A86-83F2-DB2312EB7E42}" presName="childText" presStyleLbl="lnNode1" presStyleIdx="2" presStyleCnt="4">
        <dgm:presLayoutVars>
          <dgm:chMax val="0"/>
          <dgm:chPref val="0"/>
          <dgm:bulletEnabled val="1"/>
        </dgm:presLayoutVars>
      </dgm:prSet>
      <dgm:spPr/>
    </dgm:pt>
    <dgm:pt modelId="{EDF50110-3D0D-4B3B-B797-DBED4DDADC78}" type="pres">
      <dgm:prSet presAssocID="{39935CBA-73C5-4B05-8965-02C303BA106B}" presName="childComposite" presStyleCnt="0">
        <dgm:presLayoutVars>
          <dgm:chMax val="0"/>
          <dgm:chPref val="0"/>
        </dgm:presLayoutVars>
      </dgm:prSet>
      <dgm:spPr/>
    </dgm:pt>
    <dgm:pt modelId="{8CF2BF58-9D75-4F81-8C12-B1E16607E22D}" type="pres">
      <dgm:prSet presAssocID="{39935CBA-73C5-4B05-8965-02C303BA106B}" presName="Image" presStyleLbl="node1" presStyleIdx="3"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outline"/>
        </a:ext>
      </dgm:extLst>
    </dgm:pt>
    <dgm:pt modelId="{E44E4118-9E32-431F-BCFF-89762170671E}" type="pres">
      <dgm:prSet presAssocID="{39935CBA-73C5-4B05-8965-02C303BA106B}" presName="childText" presStyleLbl="lnNode1" presStyleIdx="3" presStyleCnt="4">
        <dgm:presLayoutVars>
          <dgm:chMax val="0"/>
          <dgm:chPref val="0"/>
          <dgm:bulletEnabled val="1"/>
        </dgm:presLayoutVars>
      </dgm:prSet>
      <dgm:spPr/>
    </dgm:pt>
  </dgm:ptLst>
  <dgm:cxnLst>
    <dgm:cxn modelId="{F021A20A-5B7B-46ED-959C-1C5FDBB641B9}" type="presOf" srcId="{6C3A005D-A386-4298-953A-B86091E6B188}" destId="{CBCDEE63-13B7-44B7-BF25-6E1EC27F77E8}" srcOrd="0" destOrd="0" presId="urn:microsoft.com/office/officeart/2008/layout/PictureAccentList"/>
    <dgm:cxn modelId="{4734D931-2D62-4649-9EED-48D03FF44DE4}" type="presOf" srcId="{2CFFD615-322B-498E-8A6C-F55931A91A5E}" destId="{23F9B717-090A-4441-8A64-77AF650321B7}" srcOrd="0" destOrd="0" presId="urn:microsoft.com/office/officeart/2008/layout/PictureAccentList"/>
    <dgm:cxn modelId="{3BF65E68-490F-4D2D-A48D-E867A6E0BF45}" srcId="{E2BED008-E909-4BE8-B2DD-00BC37F762C7}" destId="{4FF4F691-5756-4B02-BF5C-9095A665F4C4}" srcOrd="0" destOrd="0" parTransId="{18B62CA3-C844-4A56-9610-D0797CA4F437}" sibTransId="{9CADC9F5-71D0-4A08-9341-49C6F8485347}"/>
    <dgm:cxn modelId="{BEA6404B-5B5F-452F-A39D-AEA32E740B1A}" srcId="{4FF4F691-5756-4B02-BF5C-9095A665F4C4}" destId="{39935CBA-73C5-4B05-8965-02C303BA106B}" srcOrd="3" destOrd="0" parTransId="{3C4D7896-D643-42AB-B1C2-42BA5801671C}" sibTransId="{C5CBCAA0-4569-43F6-983B-0FE5A255F112}"/>
    <dgm:cxn modelId="{03DF5F6C-7078-42ED-9CDE-8FE8C36B93AB}" srcId="{4FF4F691-5756-4B02-BF5C-9095A665F4C4}" destId="{6C3A005D-A386-4298-953A-B86091E6B188}" srcOrd="1" destOrd="0" parTransId="{EE28A8E1-2928-46D5-8258-CB8DE73468F5}" sibTransId="{5F4CD355-C475-4F43-AA66-A9C1CBC8B986}"/>
    <dgm:cxn modelId="{D1E28479-C86A-445C-90BE-D3640D0428B2}" type="presOf" srcId="{CA6B4DFA-5743-4A86-83F2-DB2312EB7E42}" destId="{5B5926F1-5E30-4E17-82C0-78D9F8D98D02}" srcOrd="0" destOrd="0" presId="urn:microsoft.com/office/officeart/2008/layout/PictureAccentList"/>
    <dgm:cxn modelId="{38F7EC7D-9D55-443F-BB58-F1CDB82D688E}" type="presOf" srcId="{39935CBA-73C5-4B05-8965-02C303BA106B}" destId="{E44E4118-9E32-431F-BCFF-89762170671E}" srcOrd="0" destOrd="0" presId="urn:microsoft.com/office/officeart/2008/layout/PictureAccentList"/>
    <dgm:cxn modelId="{0543D9A7-3489-433B-A326-FE17E72E50EE}" srcId="{4FF4F691-5756-4B02-BF5C-9095A665F4C4}" destId="{2CFFD615-322B-498E-8A6C-F55931A91A5E}" srcOrd="0" destOrd="0" parTransId="{D4600A8E-DE87-452D-9482-04146A893B38}" sibTransId="{F23B216E-2139-4B41-AB4A-36D9F25C4022}"/>
    <dgm:cxn modelId="{A5F3BBB1-35DB-43CE-B72A-08B0ABCE06A1}" type="presOf" srcId="{4FF4F691-5756-4B02-BF5C-9095A665F4C4}" destId="{0F5F9B02-E93E-497D-AEAD-584ED37EFD26}" srcOrd="0" destOrd="0" presId="urn:microsoft.com/office/officeart/2008/layout/PictureAccentList"/>
    <dgm:cxn modelId="{7021B3E0-2412-4A83-B5E9-2BC64FD61040}" srcId="{4FF4F691-5756-4B02-BF5C-9095A665F4C4}" destId="{CA6B4DFA-5743-4A86-83F2-DB2312EB7E42}" srcOrd="2" destOrd="0" parTransId="{9DE0B111-9A24-4598-8702-B1E7D86CF7A9}" sibTransId="{2C2313B3-19E5-4208-A114-0AEF1BF0216A}"/>
    <dgm:cxn modelId="{103A40EE-2DB8-41C1-81B8-9164FC56C802}" type="presOf" srcId="{E2BED008-E909-4BE8-B2DD-00BC37F762C7}" destId="{A09CAA58-DB09-4B7E-B5D5-2B4B8F379F78}" srcOrd="0" destOrd="0" presId="urn:microsoft.com/office/officeart/2008/layout/PictureAccentList"/>
    <dgm:cxn modelId="{4C20C9A2-8337-494C-8D1F-BD75E8B9D6DA}" type="presParOf" srcId="{A09CAA58-DB09-4B7E-B5D5-2B4B8F379F78}" destId="{EA40A693-9972-405A-B848-C22781B86569}" srcOrd="0" destOrd="0" presId="urn:microsoft.com/office/officeart/2008/layout/PictureAccentList"/>
    <dgm:cxn modelId="{1E513040-7308-4DE3-92F0-00BE4860518A}" type="presParOf" srcId="{EA40A693-9972-405A-B848-C22781B86569}" destId="{2639A13C-2B19-4193-AC6B-0A62F86477FE}" srcOrd="0" destOrd="0" presId="urn:microsoft.com/office/officeart/2008/layout/PictureAccentList"/>
    <dgm:cxn modelId="{096DA4C2-264A-4AD4-A2B2-718D60832D83}" type="presParOf" srcId="{2639A13C-2B19-4193-AC6B-0A62F86477FE}" destId="{0F5F9B02-E93E-497D-AEAD-584ED37EFD26}" srcOrd="0" destOrd="0" presId="urn:microsoft.com/office/officeart/2008/layout/PictureAccentList"/>
    <dgm:cxn modelId="{6EE7FD4E-D41E-4128-8FDB-50A5CDA28860}" type="presParOf" srcId="{EA40A693-9972-405A-B848-C22781B86569}" destId="{6EADE52F-6FA7-496D-96DD-49F8B05A4AB3}" srcOrd="1" destOrd="0" presId="urn:microsoft.com/office/officeart/2008/layout/PictureAccentList"/>
    <dgm:cxn modelId="{C291AA2F-4A7F-4727-8AF3-C21C537F911B}" type="presParOf" srcId="{6EADE52F-6FA7-496D-96DD-49F8B05A4AB3}" destId="{CA2BA5FF-95ED-4017-A1FC-C9CAF0F61CB6}" srcOrd="0" destOrd="0" presId="urn:microsoft.com/office/officeart/2008/layout/PictureAccentList"/>
    <dgm:cxn modelId="{AD04A434-3D3B-4564-A8C9-40D8B5DDA5ED}" type="presParOf" srcId="{CA2BA5FF-95ED-4017-A1FC-C9CAF0F61CB6}" destId="{1ED41D26-3D29-4F7F-A481-4D5DFC4D5D1C}" srcOrd="0" destOrd="0" presId="urn:microsoft.com/office/officeart/2008/layout/PictureAccentList"/>
    <dgm:cxn modelId="{390F2254-E729-4B25-9670-9806B6ED066D}" type="presParOf" srcId="{CA2BA5FF-95ED-4017-A1FC-C9CAF0F61CB6}" destId="{23F9B717-090A-4441-8A64-77AF650321B7}" srcOrd="1" destOrd="0" presId="urn:microsoft.com/office/officeart/2008/layout/PictureAccentList"/>
    <dgm:cxn modelId="{A3650A3C-76A0-4F9F-B0EE-1050C6B3923A}" type="presParOf" srcId="{6EADE52F-6FA7-496D-96DD-49F8B05A4AB3}" destId="{D9AB8AFC-4CB5-48D9-A965-B190319D3CC7}" srcOrd="1" destOrd="0" presId="urn:microsoft.com/office/officeart/2008/layout/PictureAccentList"/>
    <dgm:cxn modelId="{16CC65AC-8E30-4E7B-8C96-998049075E0C}" type="presParOf" srcId="{D9AB8AFC-4CB5-48D9-A965-B190319D3CC7}" destId="{15554738-1B2D-4685-866D-F28FDBF1C1C1}" srcOrd="0" destOrd="0" presId="urn:microsoft.com/office/officeart/2008/layout/PictureAccentList"/>
    <dgm:cxn modelId="{A33464DD-3728-4EE1-8E51-B13C954E4A78}" type="presParOf" srcId="{D9AB8AFC-4CB5-48D9-A965-B190319D3CC7}" destId="{CBCDEE63-13B7-44B7-BF25-6E1EC27F77E8}" srcOrd="1" destOrd="0" presId="urn:microsoft.com/office/officeart/2008/layout/PictureAccentList"/>
    <dgm:cxn modelId="{76F3D8E2-C2A1-4991-B098-3D15F9257DF1}" type="presParOf" srcId="{6EADE52F-6FA7-496D-96DD-49F8B05A4AB3}" destId="{535781BC-22FB-45E0-97AF-AC562A965073}" srcOrd="2" destOrd="0" presId="urn:microsoft.com/office/officeart/2008/layout/PictureAccentList"/>
    <dgm:cxn modelId="{97BBE175-4F23-437D-8050-4F71721A1A7E}" type="presParOf" srcId="{535781BC-22FB-45E0-97AF-AC562A965073}" destId="{793CBD87-9DCE-4750-9820-8081E021748B}" srcOrd="0" destOrd="0" presId="urn:microsoft.com/office/officeart/2008/layout/PictureAccentList"/>
    <dgm:cxn modelId="{D5F5616E-1FBD-4BDB-A758-C10CFD56839B}" type="presParOf" srcId="{535781BC-22FB-45E0-97AF-AC562A965073}" destId="{5B5926F1-5E30-4E17-82C0-78D9F8D98D02}" srcOrd="1" destOrd="0" presId="urn:microsoft.com/office/officeart/2008/layout/PictureAccentList"/>
    <dgm:cxn modelId="{D9F686B6-B9F7-47CD-9360-B3A15FD1115E}" type="presParOf" srcId="{6EADE52F-6FA7-496D-96DD-49F8B05A4AB3}" destId="{EDF50110-3D0D-4B3B-B797-DBED4DDADC78}" srcOrd="3" destOrd="0" presId="urn:microsoft.com/office/officeart/2008/layout/PictureAccentList"/>
    <dgm:cxn modelId="{C76B893A-FDDB-4BC3-AFAF-FF22B8108F7B}" type="presParOf" srcId="{EDF50110-3D0D-4B3B-B797-DBED4DDADC78}" destId="{8CF2BF58-9D75-4F81-8C12-B1E16607E22D}" srcOrd="0" destOrd="0" presId="urn:microsoft.com/office/officeart/2008/layout/PictureAccentList"/>
    <dgm:cxn modelId="{27106E0D-71F1-432C-8B4B-CD2D11227CE8}" type="presParOf" srcId="{EDF50110-3D0D-4B3B-B797-DBED4DDADC78}" destId="{E44E4118-9E32-431F-BCFF-89762170671E}"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3CCDBE3-5513-4248-A148-3A0983664CD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US"/>
        </a:p>
      </dgm:t>
    </dgm:pt>
    <dgm:pt modelId="{DFDF4EE2-66C9-4159-BF64-2AFB703A613C}">
      <dgm:prSet custT="1"/>
      <dgm:spPr>
        <a:solidFill>
          <a:schemeClr val="accent3">
            <a:lumMod val="40000"/>
            <a:lumOff val="60000"/>
          </a:schemeClr>
        </a:solidFill>
      </dgm:spPr>
      <dgm:t>
        <a:bodyPr/>
        <a:lstStyle/>
        <a:p>
          <a:r>
            <a:rPr lang="en-US" sz="2200" dirty="0">
              <a:latin typeface="Arial" panose="020B0604020202020204" pitchFamily="34" charset="0"/>
              <a:cs typeface="Arial" panose="020B0604020202020204" pitchFamily="34" charset="0"/>
            </a:rPr>
            <a:t>Ethical standards in existing international law</a:t>
          </a:r>
        </a:p>
      </dgm:t>
    </dgm:pt>
    <dgm:pt modelId="{F5CA96BB-92A0-4746-9CC2-387A3073F24C}" type="parTrans" cxnId="{7F4B906C-D13B-4AF8-B0A9-DC0A1E33D5B2}">
      <dgm:prSet/>
      <dgm:spPr/>
      <dgm:t>
        <a:bodyPr/>
        <a:lstStyle/>
        <a:p>
          <a:endParaRPr lang="en-US"/>
        </a:p>
      </dgm:t>
    </dgm:pt>
    <dgm:pt modelId="{D0758321-04F5-4194-8526-A33D3A4A49E5}" type="sibTrans" cxnId="{7F4B906C-D13B-4AF8-B0A9-DC0A1E33D5B2}">
      <dgm:prSet/>
      <dgm:spPr/>
      <dgm:t>
        <a:bodyPr/>
        <a:lstStyle/>
        <a:p>
          <a:endParaRPr lang="en-US"/>
        </a:p>
      </dgm:t>
    </dgm:pt>
    <dgm:pt modelId="{98E7638D-7E68-4233-AF4E-6884B337B826}">
      <dgm:prSet custT="1"/>
      <dgm:spPr/>
      <dgm:t>
        <a:bodyPr/>
        <a:lstStyle/>
        <a:p>
          <a:r>
            <a:rPr lang="en-US" sz="2200" dirty="0">
              <a:latin typeface="Arial" panose="020B0604020202020204" pitchFamily="34" charset="0"/>
              <a:cs typeface="Arial" panose="020B0604020202020204" pitchFamily="34" charset="0"/>
            </a:rPr>
            <a:t>Self-defense</a:t>
          </a:r>
        </a:p>
      </dgm:t>
    </dgm:pt>
    <dgm:pt modelId="{80EA3B9D-5A6D-452B-B4C1-9E15F5571F4D}" type="parTrans" cxnId="{D69A71FE-EBF9-4640-9A42-9B63F6802E8D}">
      <dgm:prSet/>
      <dgm:spPr/>
      <dgm:t>
        <a:bodyPr/>
        <a:lstStyle/>
        <a:p>
          <a:endParaRPr lang="en-US"/>
        </a:p>
      </dgm:t>
    </dgm:pt>
    <dgm:pt modelId="{67F1BD26-E565-4944-817B-E876FC951D3E}" type="sibTrans" cxnId="{D69A71FE-EBF9-4640-9A42-9B63F6802E8D}">
      <dgm:prSet/>
      <dgm:spPr/>
      <dgm:t>
        <a:bodyPr/>
        <a:lstStyle/>
        <a:p>
          <a:endParaRPr lang="en-US"/>
        </a:p>
      </dgm:t>
    </dgm:pt>
    <dgm:pt modelId="{ED6D320C-87DC-4C28-A7C5-AAA0D01B0444}">
      <dgm:prSet custT="1"/>
      <dgm:spPr/>
      <dgm:t>
        <a:bodyPr/>
        <a:lstStyle/>
        <a:p>
          <a:r>
            <a:rPr lang="en-US" sz="2200" dirty="0">
              <a:latin typeface="Arial" panose="020B0604020202020204" pitchFamily="34" charset="0"/>
              <a:cs typeface="Arial" panose="020B0604020202020204" pitchFamily="34" charset="0"/>
            </a:rPr>
            <a:t>Proportionality</a:t>
          </a:r>
        </a:p>
      </dgm:t>
    </dgm:pt>
    <dgm:pt modelId="{907ECFE3-1135-4E18-9245-829D4A610524}" type="parTrans" cxnId="{DD5BD8F1-346A-4B30-84E0-BB7C49B14F53}">
      <dgm:prSet/>
      <dgm:spPr/>
      <dgm:t>
        <a:bodyPr/>
        <a:lstStyle/>
        <a:p>
          <a:endParaRPr lang="en-US"/>
        </a:p>
      </dgm:t>
    </dgm:pt>
    <dgm:pt modelId="{5BC0B3C4-6C39-4523-8814-87CD79F2217F}" type="sibTrans" cxnId="{DD5BD8F1-346A-4B30-84E0-BB7C49B14F53}">
      <dgm:prSet/>
      <dgm:spPr/>
      <dgm:t>
        <a:bodyPr/>
        <a:lstStyle/>
        <a:p>
          <a:endParaRPr lang="en-US"/>
        </a:p>
      </dgm:t>
    </dgm:pt>
    <dgm:pt modelId="{56CBB79F-48C8-4B35-ADF7-32CD0163E293}">
      <dgm:prSet custT="1"/>
      <dgm:spPr/>
      <dgm:t>
        <a:bodyPr/>
        <a:lstStyle/>
        <a:p>
          <a:r>
            <a:rPr lang="en-US" sz="2200" dirty="0">
              <a:latin typeface="Arial" panose="020B0604020202020204" pitchFamily="34" charset="0"/>
              <a:cs typeface="Arial" panose="020B0604020202020204" pitchFamily="34" charset="0"/>
            </a:rPr>
            <a:t>Limitations on targets</a:t>
          </a:r>
        </a:p>
      </dgm:t>
    </dgm:pt>
    <dgm:pt modelId="{F9CE9786-FE76-493B-B4C6-E5B6E3BEAB8D}" type="parTrans" cxnId="{DCC9BEDA-6880-4660-90F3-246CD4061AED}">
      <dgm:prSet/>
      <dgm:spPr/>
      <dgm:t>
        <a:bodyPr/>
        <a:lstStyle/>
        <a:p>
          <a:endParaRPr lang="en-US"/>
        </a:p>
      </dgm:t>
    </dgm:pt>
    <dgm:pt modelId="{5B9855A6-5E92-4806-8DC6-C4C488F2F8C6}" type="sibTrans" cxnId="{DCC9BEDA-6880-4660-90F3-246CD4061AED}">
      <dgm:prSet/>
      <dgm:spPr/>
      <dgm:t>
        <a:bodyPr/>
        <a:lstStyle/>
        <a:p>
          <a:endParaRPr lang="en-US"/>
        </a:p>
      </dgm:t>
    </dgm:pt>
    <dgm:pt modelId="{79ADAF75-FF2C-4C01-9E2B-2A27F8CF07D6}" type="pres">
      <dgm:prSet presAssocID="{C3CCDBE3-5513-4248-A148-3A0983664CDC}" presName="hierChild1" presStyleCnt="0">
        <dgm:presLayoutVars>
          <dgm:orgChart val="1"/>
          <dgm:chPref val="1"/>
          <dgm:dir/>
          <dgm:animOne val="branch"/>
          <dgm:animLvl val="lvl"/>
          <dgm:resizeHandles/>
        </dgm:presLayoutVars>
      </dgm:prSet>
      <dgm:spPr/>
    </dgm:pt>
    <dgm:pt modelId="{70615D8A-43C0-445E-9995-554223919C16}" type="pres">
      <dgm:prSet presAssocID="{DFDF4EE2-66C9-4159-BF64-2AFB703A613C}" presName="hierRoot1" presStyleCnt="0">
        <dgm:presLayoutVars>
          <dgm:hierBranch val="init"/>
        </dgm:presLayoutVars>
      </dgm:prSet>
      <dgm:spPr/>
    </dgm:pt>
    <dgm:pt modelId="{8F15C21B-3734-49D1-A57D-EAA3241A12C1}" type="pres">
      <dgm:prSet presAssocID="{DFDF4EE2-66C9-4159-BF64-2AFB703A613C}" presName="rootComposite1" presStyleCnt="0"/>
      <dgm:spPr/>
    </dgm:pt>
    <dgm:pt modelId="{AE203161-EE81-45C9-8F51-C8485BBE0190}" type="pres">
      <dgm:prSet presAssocID="{DFDF4EE2-66C9-4159-BF64-2AFB703A613C}" presName="rootText1" presStyleLbl="node0" presStyleIdx="0" presStyleCnt="1" custScaleX="141379">
        <dgm:presLayoutVars>
          <dgm:chPref val="3"/>
        </dgm:presLayoutVars>
      </dgm:prSet>
      <dgm:spPr/>
    </dgm:pt>
    <dgm:pt modelId="{06633D34-EFFE-45B8-83A4-3C50C52D2AD8}" type="pres">
      <dgm:prSet presAssocID="{DFDF4EE2-66C9-4159-BF64-2AFB703A613C}" presName="rootConnector1" presStyleLbl="node1" presStyleIdx="0" presStyleCnt="0"/>
      <dgm:spPr/>
    </dgm:pt>
    <dgm:pt modelId="{9DF222AE-7BBB-4BE3-B931-2AD6F6C05287}" type="pres">
      <dgm:prSet presAssocID="{DFDF4EE2-66C9-4159-BF64-2AFB703A613C}" presName="hierChild2" presStyleCnt="0"/>
      <dgm:spPr/>
    </dgm:pt>
    <dgm:pt modelId="{59A3B01E-B5D5-46A1-8AA8-18F5D1B2D847}" type="pres">
      <dgm:prSet presAssocID="{80EA3B9D-5A6D-452B-B4C1-9E15F5571F4D}" presName="Name37" presStyleLbl="parChTrans1D2" presStyleIdx="0" presStyleCnt="3"/>
      <dgm:spPr/>
    </dgm:pt>
    <dgm:pt modelId="{D1D1AD25-01D3-4C4D-8824-ED6A5CDB46B7}" type="pres">
      <dgm:prSet presAssocID="{98E7638D-7E68-4233-AF4E-6884B337B826}" presName="hierRoot2" presStyleCnt="0">
        <dgm:presLayoutVars>
          <dgm:hierBranch val="init"/>
        </dgm:presLayoutVars>
      </dgm:prSet>
      <dgm:spPr/>
    </dgm:pt>
    <dgm:pt modelId="{DC2D69C0-C6FF-47EE-AF1F-DB0EE442437F}" type="pres">
      <dgm:prSet presAssocID="{98E7638D-7E68-4233-AF4E-6884B337B826}" presName="rootComposite" presStyleCnt="0"/>
      <dgm:spPr/>
    </dgm:pt>
    <dgm:pt modelId="{CC82AE56-24C6-44A1-A950-3884A6B13AFF}" type="pres">
      <dgm:prSet presAssocID="{98E7638D-7E68-4233-AF4E-6884B337B826}" presName="rootText" presStyleLbl="node2" presStyleIdx="0" presStyleCnt="3">
        <dgm:presLayoutVars>
          <dgm:chPref val="3"/>
        </dgm:presLayoutVars>
      </dgm:prSet>
      <dgm:spPr/>
    </dgm:pt>
    <dgm:pt modelId="{EBC13E5C-0C4C-4A48-A109-8C18CBA3F037}" type="pres">
      <dgm:prSet presAssocID="{98E7638D-7E68-4233-AF4E-6884B337B826}" presName="rootConnector" presStyleLbl="node2" presStyleIdx="0" presStyleCnt="3"/>
      <dgm:spPr/>
    </dgm:pt>
    <dgm:pt modelId="{551E23DE-3C26-47CA-861C-3745CDB77961}" type="pres">
      <dgm:prSet presAssocID="{98E7638D-7E68-4233-AF4E-6884B337B826}" presName="hierChild4" presStyleCnt="0"/>
      <dgm:spPr/>
    </dgm:pt>
    <dgm:pt modelId="{DF31385C-EA36-4FCA-A90C-65CC4D8802B2}" type="pres">
      <dgm:prSet presAssocID="{98E7638D-7E68-4233-AF4E-6884B337B826}" presName="hierChild5" presStyleCnt="0"/>
      <dgm:spPr/>
    </dgm:pt>
    <dgm:pt modelId="{5508ED47-0C87-475C-842C-6DFAECC5DC38}" type="pres">
      <dgm:prSet presAssocID="{907ECFE3-1135-4E18-9245-829D4A610524}" presName="Name37" presStyleLbl="parChTrans1D2" presStyleIdx="1" presStyleCnt="3"/>
      <dgm:spPr/>
    </dgm:pt>
    <dgm:pt modelId="{165089AC-3F35-45E1-A8EF-BD1E94BAE42A}" type="pres">
      <dgm:prSet presAssocID="{ED6D320C-87DC-4C28-A7C5-AAA0D01B0444}" presName="hierRoot2" presStyleCnt="0">
        <dgm:presLayoutVars>
          <dgm:hierBranch val="init"/>
        </dgm:presLayoutVars>
      </dgm:prSet>
      <dgm:spPr/>
    </dgm:pt>
    <dgm:pt modelId="{8372C2EF-B742-4B0F-9CF1-48DAD399F84E}" type="pres">
      <dgm:prSet presAssocID="{ED6D320C-87DC-4C28-A7C5-AAA0D01B0444}" presName="rootComposite" presStyleCnt="0"/>
      <dgm:spPr/>
    </dgm:pt>
    <dgm:pt modelId="{3F5E82C8-0F08-402D-A9CB-A0BBAE990088}" type="pres">
      <dgm:prSet presAssocID="{ED6D320C-87DC-4C28-A7C5-AAA0D01B0444}" presName="rootText" presStyleLbl="node2" presStyleIdx="1" presStyleCnt="3">
        <dgm:presLayoutVars>
          <dgm:chPref val="3"/>
        </dgm:presLayoutVars>
      </dgm:prSet>
      <dgm:spPr/>
    </dgm:pt>
    <dgm:pt modelId="{1D48C992-C075-49F0-AC3D-0688B3D63900}" type="pres">
      <dgm:prSet presAssocID="{ED6D320C-87DC-4C28-A7C5-AAA0D01B0444}" presName="rootConnector" presStyleLbl="node2" presStyleIdx="1" presStyleCnt="3"/>
      <dgm:spPr/>
    </dgm:pt>
    <dgm:pt modelId="{98DB40E8-F944-457F-A540-833B05378614}" type="pres">
      <dgm:prSet presAssocID="{ED6D320C-87DC-4C28-A7C5-AAA0D01B0444}" presName="hierChild4" presStyleCnt="0"/>
      <dgm:spPr/>
    </dgm:pt>
    <dgm:pt modelId="{576D1D23-A9A9-4731-B5EF-D5D424C21B3E}" type="pres">
      <dgm:prSet presAssocID="{ED6D320C-87DC-4C28-A7C5-AAA0D01B0444}" presName="hierChild5" presStyleCnt="0"/>
      <dgm:spPr/>
    </dgm:pt>
    <dgm:pt modelId="{CB318508-5053-4117-BD1B-40B8047FBDB3}" type="pres">
      <dgm:prSet presAssocID="{F9CE9786-FE76-493B-B4C6-E5B6E3BEAB8D}" presName="Name37" presStyleLbl="parChTrans1D2" presStyleIdx="2" presStyleCnt="3"/>
      <dgm:spPr/>
    </dgm:pt>
    <dgm:pt modelId="{382DCC55-8EF6-4755-86C4-947DA13D32EE}" type="pres">
      <dgm:prSet presAssocID="{56CBB79F-48C8-4B35-ADF7-32CD0163E293}" presName="hierRoot2" presStyleCnt="0">
        <dgm:presLayoutVars>
          <dgm:hierBranch val="init"/>
        </dgm:presLayoutVars>
      </dgm:prSet>
      <dgm:spPr/>
    </dgm:pt>
    <dgm:pt modelId="{9F38C67D-49F9-4FAC-B2F5-9B8B9C69D389}" type="pres">
      <dgm:prSet presAssocID="{56CBB79F-48C8-4B35-ADF7-32CD0163E293}" presName="rootComposite" presStyleCnt="0"/>
      <dgm:spPr/>
    </dgm:pt>
    <dgm:pt modelId="{70704D2F-6F98-47D6-8A7A-A5A5AE04AFCD}" type="pres">
      <dgm:prSet presAssocID="{56CBB79F-48C8-4B35-ADF7-32CD0163E293}" presName="rootText" presStyleLbl="node2" presStyleIdx="2" presStyleCnt="3">
        <dgm:presLayoutVars>
          <dgm:chPref val="3"/>
        </dgm:presLayoutVars>
      </dgm:prSet>
      <dgm:spPr/>
    </dgm:pt>
    <dgm:pt modelId="{84EE49F1-4900-43ED-9847-9A206E25B580}" type="pres">
      <dgm:prSet presAssocID="{56CBB79F-48C8-4B35-ADF7-32CD0163E293}" presName="rootConnector" presStyleLbl="node2" presStyleIdx="2" presStyleCnt="3"/>
      <dgm:spPr/>
    </dgm:pt>
    <dgm:pt modelId="{EF3365D3-09BD-4158-99B7-3703912EF005}" type="pres">
      <dgm:prSet presAssocID="{56CBB79F-48C8-4B35-ADF7-32CD0163E293}" presName="hierChild4" presStyleCnt="0"/>
      <dgm:spPr/>
    </dgm:pt>
    <dgm:pt modelId="{D5393C29-D273-441F-BAB5-C26027DE43D4}" type="pres">
      <dgm:prSet presAssocID="{56CBB79F-48C8-4B35-ADF7-32CD0163E293}" presName="hierChild5" presStyleCnt="0"/>
      <dgm:spPr/>
    </dgm:pt>
    <dgm:pt modelId="{6FA2DA19-F37F-4C6B-81E7-5471094CC108}" type="pres">
      <dgm:prSet presAssocID="{DFDF4EE2-66C9-4159-BF64-2AFB703A613C}" presName="hierChild3" presStyleCnt="0"/>
      <dgm:spPr/>
    </dgm:pt>
  </dgm:ptLst>
  <dgm:cxnLst>
    <dgm:cxn modelId="{76880434-A8EF-41FB-8575-BFB7AB36CA01}" type="presOf" srcId="{56CBB79F-48C8-4B35-ADF7-32CD0163E293}" destId="{70704D2F-6F98-47D6-8A7A-A5A5AE04AFCD}" srcOrd="0" destOrd="0" presId="urn:microsoft.com/office/officeart/2005/8/layout/orgChart1"/>
    <dgm:cxn modelId="{DECCFE3A-9454-43BD-B7FD-C59BE404B9B7}" type="presOf" srcId="{DFDF4EE2-66C9-4159-BF64-2AFB703A613C}" destId="{06633D34-EFFE-45B8-83A4-3C50C52D2AD8}" srcOrd="1" destOrd="0" presId="urn:microsoft.com/office/officeart/2005/8/layout/orgChart1"/>
    <dgm:cxn modelId="{E43B9B65-E287-4D95-A8C1-FEFDF65D0354}" type="presOf" srcId="{ED6D320C-87DC-4C28-A7C5-AAA0D01B0444}" destId="{1D48C992-C075-49F0-AC3D-0688B3D63900}" srcOrd="1" destOrd="0" presId="urn:microsoft.com/office/officeart/2005/8/layout/orgChart1"/>
    <dgm:cxn modelId="{7F4B906C-D13B-4AF8-B0A9-DC0A1E33D5B2}" srcId="{C3CCDBE3-5513-4248-A148-3A0983664CDC}" destId="{DFDF4EE2-66C9-4159-BF64-2AFB703A613C}" srcOrd="0" destOrd="0" parTransId="{F5CA96BB-92A0-4746-9CC2-387A3073F24C}" sibTransId="{D0758321-04F5-4194-8526-A33D3A4A49E5}"/>
    <dgm:cxn modelId="{68FCE84E-FDD3-4367-AFB9-14303E442EC7}" type="presOf" srcId="{ED6D320C-87DC-4C28-A7C5-AAA0D01B0444}" destId="{3F5E82C8-0F08-402D-A9CB-A0BBAE990088}" srcOrd="0" destOrd="0" presId="urn:microsoft.com/office/officeart/2005/8/layout/orgChart1"/>
    <dgm:cxn modelId="{D9555275-963A-45AE-AE2B-56365E5497BB}" type="presOf" srcId="{F9CE9786-FE76-493B-B4C6-E5B6E3BEAB8D}" destId="{CB318508-5053-4117-BD1B-40B8047FBDB3}" srcOrd="0" destOrd="0" presId="urn:microsoft.com/office/officeart/2005/8/layout/orgChart1"/>
    <dgm:cxn modelId="{B289CC8D-3AEC-4DFF-82CD-69574890311F}" type="presOf" srcId="{80EA3B9D-5A6D-452B-B4C1-9E15F5571F4D}" destId="{59A3B01E-B5D5-46A1-8AA8-18F5D1B2D847}" srcOrd="0" destOrd="0" presId="urn:microsoft.com/office/officeart/2005/8/layout/orgChart1"/>
    <dgm:cxn modelId="{69198590-2EAF-4F74-A340-337EE04DA2DB}" type="presOf" srcId="{56CBB79F-48C8-4B35-ADF7-32CD0163E293}" destId="{84EE49F1-4900-43ED-9847-9A206E25B580}" srcOrd="1" destOrd="0" presId="urn:microsoft.com/office/officeart/2005/8/layout/orgChart1"/>
    <dgm:cxn modelId="{A1F17F92-28B2-4075-8D1A-B489EA63D6AF}" type="presOf" srcId="{98E7638D-7E68-4233-AF4E-6884B337B826}" destId="{CC82AE56-24C6-44A1-A950-3884A6B13AFF}" srcOrd="0" destOrd="0" presId="urn:microsoft.com/office/officeart/2005/8/layout/orgChart1"/>
    <dgm:cxn modelId="{91BA51CF-FBA9-4AF1-836C-67F24F476188}" type="presOf" srcId="{C3CCDBE3-5513-4248-A148-3A0983664CDC}" destId="{79ADAF75-FF2C-4C01-9E2B-2A27F8CF07D6}" srcOrd="0" destOrd="0" presId="urn:microsoft.com/office/officeart/2005/8/layout/orgChart1"/>
    <dgm:cxn modelId="{34DA19D7-7134-424A-9E98-3D9D09069D76}" type="presOf" srcId="{DFDF4EE2-66C9-4159-BF64-2AFB703A613C}" destId="{AE203161-EE81-45C9-8F51-C8485BBE0190}" srcOrd="0" destOrd="0" presId="urn:microsoft.com/office/officeart/2005/8/layout/orgChart1"/>
    <dgm:cxn modelId="{DCC9BEDA-6880-4660-90F3-246CD4061AED}" srcId="{DFDF4EE2-66C9-4159-BF64-2AFB703A613C}" destId="{56CBB79F-48C8-4B35-ADF7-32CD0163E293}" srcOrd="2" destOrd="0" parTransId="{F9CE9786-FE76-493B-B4C6-E5B6E3BEAB8D}" sibTransId="{5B9855A6-5E92-4806-8DC6-C4C488F2F8C6}"/>
    <dgm:cxn modelId="{C55157E0-7FDF-43B3-8021-A094F74A1A6F}" type="presOf" srcId="{907ECFE3-1135-4E18-9245-829D4A610524}" destId="{5508ED47-0C87-475C-842C-6DFAECC5DC38}" srcOrd="0" destOrd="0" presId="urn:microsoft.com/office/officeart/2005/8/layout/orgChart1"/>
    <dgm:cxn modelId="{FA4D03EC-F019-4F7F-98E0-98D77CD6D106}" type="presOf" srcId="{98E7638D-7E68-4233-AF4E-6884B337B826}" destId="{EBC13E5C-0C4C-4A48-A109-8C18CBA3F037}" srcOrd="1" destOrd="0" presId="urn:microsoft.com/office/officeart/2005/8/layout/orgChart1"/>
    <dgm:cxn modelId="{DD5BD8F1-346A-4B30-84E0-BB7C49B14F53}" srcId="{DFDF4EE2-66C9-4159-BF64-2AFB703A613C}" destId="{ED6D320C-87DC-4C28-A7C5-AAA0D01B0444}" srcOrd="1" destOrd="0" parTransId="{907ECFE3-1135-4E18-9245-829D4A610524}" sibTransId="{5BC0B3C4-6C39-4523-8814-87CD79F2217F}"/>
    <dgm:cxn modelId="{D69A71FE-EBF9-4640-9A42-9B63F6802E8D}" srcId="{DFDF4EE2-66C9-4159-BF64-2AFB703A613C}" destId="{98E7638D-7E68-4233-AF4E-6884B337B826}" srcOrd="0" destOrd="0" parTransId="{80EA3B9D-5A6D-452B-B4C1-9E15F5571F4D}" sibTransId="{67F1BD26-E565-4944-817B-E876FC951D3E}"/>
    <dgm:cxn modelId="{A520B731-E410-479A-81ED-567BDE259C68}" type="presParOf" srcId="{79ADAF75-FF2C-4C01-9E2B-2A27F8CF07D6}" destId="{70615D8A-43C0-445E-9995-554223919C16}" srcOrd="0" destOrd="0" presId="urn:microsoft.com/office/officeart/2005/8/layout/orgChart1"/>
    <dgm:cxn modelId="{7B5560EC-AE5B-428C-BFE9-3ECE1B54D707}" type="presParOf" srcId="{70615D8A-43C0-445E-9995-554223919C16}" destId="{8F15C21B-3734-49D1-A57D-EAA3241A12C1}" srcOrd="0" destOrd="0" presId="urn:microsoft.com/office/officeart/2005/8/layout/orgChart1"/>
    <dgm:cxn modelId="{701DE466-FA3A-4221-8C0F-8A4CFBB80B72}" type="presParOf" srcId="{8F15C21B-3734-49D1-A57D-EAA3241A12C1}" destId="{AE203161-EE81-45C9-8F51-C8485BBE0190}" srcOrd="0" destOrd="0" presId="urn:microsoft.com/office/officeart/2005/8/layout/orgChart1"/>
    <dgm:cxn modelId="{A94FCF06-4215-40F0-9FA6-E71BFDE4CE66}" type="presParOf" srcId="{8F15C21B-3734-49D1-A57D-EAA3241A12C1}" destId="{06633D34-EFFE-45B8-83A4-3C50C52D2AD8}" srcOrd="1" destOrd="0" presId="urn:microsoft.com/office/officeart/2005/8/layout/orgChart1"/>
    <dgm:cxn modelId="{75DDF57D-4889-4A73-A649-F8352D7030BD}" type="presParOf" srcId="{70615D8A-43C0-445E-9995-554223919C16}" destId="{9DF222AE-7BBB-4BE3-B931-2AD6F6C05287}" srcOrd="1" destOrd="0" presId="urn:microsoft.com/office/officeart/2005/8/layout/orgChart1"/>
    <dgm:cxn modelId="{DAFA42B6-4006-4ACE-B6F1-9B0AE93FEA06}" type="presParOf" srcId="{9DF222AE-7BBB-4BE3-B931-2AD6F6C05287}" destId="{59A3B01E-B5D5-46A1-8AA8-18F5D1B2D847}" srcOrd="0" destOrd="0" presId="urn:microsoft.com/office/officeart/2005/8/layout/orgChart1"/>
    <dgm:cxn modelId="{E3A41D2B-DF12-4C05-AE93-202724C7D1DA}" type="presParOf" srcId="{9DF222AE-7BBB-4BE3-B931-2AD6F6C05287}" destId="{D1D1AD25-01D3-4C4D-8824-ED6A5CDB46B7}" srcOrd="1" destOrd="0" presId="urn:microsoft.com/office/officeart/2005/8/layout/orgChart1"/>
    <dgm:cxn modelId="{91E406A2-164A-4F23-BF74-4753C8BE4C9B}" type="presParOf" srcId="{D1D1AD25-01D3-4C4D-8824-ED6A5CDB46B7}" destId="{DC2D69C0-C6FF-47EE-AF1F-DB0EE442437F}" srcOrd="0" destOrd="0" presId="urn:microsoft.com/office/officeart/2005/8/layout/orgChart1"/>
    <dgm:cxn modelId="{0B11D055-C704-43C7-B530-35DA7F9B4424}" type="presParOf" srcId="{DC2D69C0-C6FF-47EE-AF1F-DB0EE442437F}" destId="{CC82AE56-24C6-44A1-A950-3884A6B13AFF}" srcOrd="0" destOrd="0" presId="urn:microsoft.com/office/officeart/2005/8/layout/orgChart1"/>
    <dgm:cxn modelId="{47062CE6-16CD-432D-8FB1-5596BDAB7D0F}" type="presParOf" srcId="{DC2D69C0-C6FF-47EE-AF1F-DB0EE442437F}" destId="{EBC13E5C-0C4C-4A48-A109-8C18CBA3F037}" srcOrd="1" destOrd="0" presId="urn:microsoft.com/office/officeart/2005/8/layout/orgChart1"/>
    <dgm:cxn modelId="{E00354DD-4376-4427-9AA8-E435257C8998}" type="presParOf" srcId="{D1D1AD25-01D3-4C4D-8824-ED6A5CDB46B7}" destId="{551E23DE-3C26-47CA-861C-3745CDB77961}" srcOrd="1" destOrd="0" presId="urn:microsoft.com/office/officeart/2005/8/layout/orgChart1"/>
    <dgm:cxn modelId="{D24B521C-82CB-48C3-9F0F-8069C2DBE185}" type="presParOf" srcId="{D1D1AD25-01D3-4C4D-8824-ED6A5CDB46B7}" destId="{DF31385C-EA36-4FCA-A90C-65CC4D8802B2}" srcOrd="2" destOrd="0" presId="urn:microsoft.com/office/officeart/2005/8/layout/orgChart1"/>
    <dgm:cxn modelId="{429674CD-3641-4228-99DF-780BDC2A9F55}" type="presParOf" srcId="{9DF222AE-7BBB-4BE3-B931-2AD6F6C05287}" destId="{5508ED47-0C87-475C-842C-6DFAECC5DC38}" srcOrd="2" destOrd="0" presId="urn:microsoft.com/office/officeart/2005/8/layout/orgChart1"/>
    <dgm:cxn modelId="{411B8C4C-BA62-452D-8589-CD14415E0AAE}" type="presParOf" srcId="{9DF222AE-7BBB-4BE3-B931-2AD6F6C05287}" destId="{165089AC-3F35-45E1-A8EF-BD1E94BAE42A}" srcOrd="3" destOrd="0" presId="urn:microsoft.com/office/officeart/2005/8/layout/orgChart1"/>
    <dgm:cxn modelId="{7E19853D-26C5-4EF3-9831-8C5287FB59BA}" type="presParOf" srcId="{165089AC-3F35-45E1-A8EF-BD1E94BAE42A}" destId="{8372C2EF-B742-4B0F-9CF1-48DAD399F84E}" srcOrd="0" destOrd="0" presId="urn:microsoft.com/office/officeart/2005/8/layout/orgChart1"/>
    <dgm:cxn modelId="{977D446F-204A-4E3E-BBB9-9CA34CA90158}" type="presParOf" srcId="{8372C2EF-B742-4B0F-9CF1-48DAD399F84E}" destId="{3F5E82C8-0F08-402D-A9CB-A0BBAE990088}" srcOrd="0" destOrd="0" presId="urn:microsoft.com/office/officeart/2005/8/layout/orgChart1"/>
    <dgm:cxn modelId="{387B0C2E-38C6-4475-9413-65E811590E48}" type="presParOf" srcId="{8372C2EF-B742-4B0F-9CF1-48DAD399F84E}" destId="{1D48C992-C075-49F0-AC3D-0688B3D63900}" srcOrd="1" destOrd="0" presId="urn:microsoft.com/office/officeart/2005/8/layout/orgChart1"/>
    <dgm:cxn modelId="{B25828A6-94F5-43DE-A2FC-342C50692DDA}" type="presParOf" srcId="{165089AC-3F35-45E1-A8EF-BD1E94BAE42A}" destId="{98DB40E8-F944-457F-A540-833B05378614}" srcOrd="1" destOrd="0" presId="urn:microsoft.com/office/officeart/2005/8/layout/orgChart1"/>
    <dgm:cxn modelId="{4E71C379-C474-4F99-AAA4-EE68117FF391}" type="presParOf" srcId="{165089AC-3F35-45E1-A8EF-BD1E94BAE42A}" destId="{576D1D23-A9A9-4731-B5EF-D5D424C21B3E}" srcOrd="2" destOrd="0" presId="urn:microsoft.com/office/officeart/2005/8/layout/orgChart1"/>
    <dgm:cxn modelId="{1FEDD88B-B524-4EDA-A661-09B552B10C11}" type="presParOf" srcId="{9DF222AE-7BBB-4BE3-B931-2AD6F6C05287}" destId="{CB318508-5053-4117-BD1B-40B8047FBDB3}" srcOrd="4" destOrd="0" presId="urn:microsoft.com/office/officeart/2005/8/layout/orgChart1"/>
    <dgm:cxn modelId="{31FF39EE-9985-4D94-BC81-D0A50BA7EECF}" type="presParOf" srcId="{9DF222AE-7BBB-4BE3-B931-2AD6F6C05287}" destId="{382DCC55-8EF6-4755-86C4-947DA13D32EE}" srcOrd="5" destOrd="0" presId="urn:microsoft.com/office/officeart/2005/8/layout/orgChart1"/>
    <dgm:cxn modelId="{3CBA2954-D5A0-4CEE-8D27-78477A6DA3B8}" type="presParOf" srcId="{382DCC55-8EF6-4755-86C4-947DA13D32EE}" destId="{9F38C67D-49F9-4FAC-B2F5-9B8B9C69D389}" srcOrd="0" destOrd="0" presId="urn:microsoft.com/office/officeart/2005/8/layout/orgChart1"/>
    <dgm:cxn modelId="{9F3098A9-4410-4054-A609-48FDD3801C1E}" type="presParOf" srcId="{9F38C67D-49F9-4FAC-B2F5-9B8B9C69D389}" destId="{70704D2F-6F98-47D6-8A7A-A5A5AE04AFCD}" srcOrd="0" destOrd="0" presId="urn:microsoft.com/office/officeart/2005/8/layout/orgChart1"/>
    <dgm:cxn modelId="{605E2C35-F86B-4116-AAB0-F858735F1C30}" type="presParOf" srcId="{9F38C67D-49F9-4FAC-B2F5-9B8B9C69D389}" destId="{84EE49F1-4900-43ED-9847-9A206E25B580}" srcOrd="1" destOrd="0" presId="urn:microsoft.com/office/officeart/2005/8/layout/orgChart1"/>
    <dgm:cxn modelId="{635C6C90-C4A8-4236-8B14-C928E94FFFEE}" type="presParOf" srcId="{382DCC55-8EF6-4755-86C4-947DA13D32EE}" destId="{EF3365D3-09BD-4158-99B7-3703912EF005}" srcOrd="1" destOrd="0" presId="urn:microsoft.com/office/officeart/2005/8/layout/orgChart1"/>
    <dgm:cxn modelId="{A39E5F21-0217-4F96-9639-F6B34FD3DAD5}" type="presParOf" srcId="{382DCC55-8EF6-4755-86C4-947DA13D32EE}" destId="{D5393C29-D273-441F-BAB5-C26027DE43D4}" srcOrd="2" destOrd="0" presId="urn:microsoft.com/office/officeart/2005/8/layout/orgChart1"/>
    <dgm:cxn modelId="{3A7ADE2E-E0D7-4F42-A4DF-0F4BBABFDC56}" type="presParOf" srcId="{70615D8A-43C0-445E-9995-554223919C16}" destId="{6FA2DA19-F37F-4C6B-81E7-5471094CC10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ACA5F39-8502-498C-B517-2A2AF0AFA9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188FB87-4E7C-4F84-A8A3-EDA986B3BBEA}">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Common concepts in codes of ethics</a:t>
          </a:r>
        </a:p>
      </dgm:t>
    </dgm:pt>
    <dgm:pt modelId="{10242D4C-A7DE-48DC-A0AE-854AE8DA7A04}" type="parTrans" cxnId="{B67A0A07-0060-4982-AA05-38CBC2E80B3B}">
      <dgm:prSet/>
      <dgm:spPr/>
      <dgm:t>
        <a:bodyPr/>
        <a:lstStyle/>
        <a:p>
          <a:endParaRPr lang="en-US" sz="2200"/>
        </a:p>
      </dgm:t>
    </dgm:pt>
    <dgm:pt modelId="{AC03B5D4-B9B7-4E64-908C-E55843A3348A}" type="sibTrans" cxnId="{B67A0A07-0060-4982-AA05-38CBC2E80B3B}">
      <dgm:prSet/>
      <dgm:spPr/>
      <dgm:t>
        <a:bodyPr/>
        <a:lstStyle/>
        <a:p>
          <a:endParaRPr lang="en-US" sz="2200"/>
        </a:p>
      </dgm:t>
    </dgm:pt>
    <dgm:pt modelId="{B80BFD4D-4511-4E80-94A6-7CEF231E8402}">
      <dgm:prSet custT="1"/>
      <dgm:spPr/>
      <dgm:t>
        <a:bodyPr/>
        <a:lstStyle/>
        <a:p>
          <a:r>
            <a:rPr lang="en-US" sz="2200" dirty="0">
              <a:solidFill>
                <a:srgbClr val="3C4743"/>
              </a:solidFill>
              <a:latin typeface="Arial" panose="020B0604020202020204" pitchFamily="34" charset="0"/>
              <a:cs typeface="Arial" panose="020B0604020202020204" pitchFamily="34" charset="0"/>
            </a:rPr>
            <a:t>Appropriate use of skills and capabilities</a:t>
          </a:r>
        </a:p>
      </dgm:t>
    </dgm:pt>
    <dgm:pt modelId="{2C7AEC0E-80A4-44DD-803F-453C289E8E73}" type="parTrans" cxnId="{175C3A17-0F99-416A-B438-95F1DA2DD858}">
      <dgm:prSet/>
      <dgm:spPr/>
      <dgm:t>
        <a:bodyPr/>
        <a:lstStyle/>
        <a:p>
          <a:endParaRPr lang="en-US" sz="2200"/>
        </a:p>
      </dgm:t>
    </dgm:pt>
    <dgm:pt modelId="{A248B073-A52D-4CFD-A6E7-9CBB7C95D796}" type="sibTrans" cxnId="{175C3A17-0F99-416A-B438-95F1DA2DD858}">
      <dgm:prSet/>
      <dgm:spPr/>
      <dgm:t>
        <a:bodyPr/>
        <a:lstStyle/>
        <a:p>
          <a:endParaRPr lang="en-US" sz="2200"/>
        </a:p>
      </dgm:t>
    </dgm:pt>
    <dgm:pt modelId="{2DDBB0A0-CCE4-4A62-8BA6-FA4E0063C4B3}">
      <dgm:prSet custT="1"/>
      <dgm:spPr/>
      <dgm:t>
        <a:bodyPr/>
        <a:lstStyle/>
        <a:p>
          <a:r>
            <a:rPr lang="en-US" sz="2200" dirty="0">
              <a:solidFill>
                <a:srgbClr val="3C4743"/>
              </a:solidFill>
              <a:latin typeface="Arial" panose="020B0604020202020204" pitchFamily="34" charset="0"/>
              <a:cs typeface="Arial" panose="020B0604020202020204" pitchFamily="34" charset="0"/>
            </a:rPr>
            <a:t>Professionalism</a:t>
          </a:r>
        </a:p>
      </dgm:t>
    </dgm:pt>
    <dgm:pt modelId="{F13BA765-8AF6-4925-95D3-4C2F527C1E03}" type="parTrans" cxnId="{EC3BEDC0-758E-4015-979B-9A5E63E416ED}">
      <dgm:prSet/>
      <dgm:spPr/>
      <dgm:t>
        <a:bodyPr/>
        <a:lstStyle/>
        <a:p>
          <a:endParaRPr lang="en-US" sz="2200"/>
        </a:p>
      </dgm:t>
    </dgm:pt>
    <dgm:pt modelId="{028FAD16-B3DC-4DC7-98D9-DB31B1558ECC}" type="sibTrans" cxnId="{EC3BEDC0-758E-4015-979B-9A5E63E416ED}">
      <dgm:prSet/>
      <dgm:spPr/>
      <dgm:t>
        <a:bodyPr/>
        <a:lstStyle/>
        <a:p>
          <a:endParaRPr lang="en-US" sz="2200"/>
        </a:p>
      </dgm:t>
    </dgm:pt>
    <dgm:pt modelId="{171F047B-4555-4B57-8F97-7CAB844AADCD}">
      <dgm:prSet custT="1"/>
      <dgm:spPr/>
      <dgm:t>
        <a:bodyPr/>
        <a:lstStyle/>
        <a:p>
          <a:r>
            <a:rPr lang="en-US" sz="2200" dirty="0">
              <a:solidFill>
                <a:srgbClr val="3C4743"/>
              </a:solidFill>
              <a:latin typeface="Arial" panose="020B0604020202020204" pitchFamily="34" charset="0"/>
              <a:cs typeface="Arial" panose="020B0604020202020204" pitchFamily="34" charset="0"/>
            </a:rPr>
            <a:t>Adherence to existing laws and standards</a:t>
          </a:r>
        </a:p>
      </dgm:t>
    </dgm:pt>
    <dgm:pt modelId="{F4B6ABE3-A455-4C09-93C1-57DC7F00388F}" type="parTrans" cxnId="{3D01553F-D0DD-480C-81B5-8BDA56EF3B8C}">
      <dgm:prSet/>
      <dgm:spPr/>
      <dgm:t>
        <a:bodyPr/>
        <a:lstStyle/>
        <a:p>
          <a:endParaRPr lang="en-US" sz="2200"/>
        </a:p>
      </dgm:t>
    </dgm:pt>
    <dgm:pt modelId="{667E5FB2-D576-4E89-9C88-9FB32D8A45AA}" type="sibTrans" cxnId="{3D01553F-D0DD-480C-81B5-8BDA56EF3B8C}">
      <dgm:prSet/>
      <dgm:spPr/>
      <dgm:t>
        <a:bodyPr/>
        <a:lstStyle/>
        <a:p>
          <a:endParaRPr lang="en-US" sz="2200"/>
        </a:p>
      </dgm:t>
    </dgm:pt>
    <dgm:pt modelId="{BBC72A01-0115-44EE-8D36-DCA29DE09954}">
      <dgm:prSet custT="1"/>
      <dgm:spPr/>
      <dgm:t>
        <a:bodyPr/>
        <a:lstStyle/>
        <a:p>
          <a:r>
            <a:rPr lang="en-US" sz="2200" dirty="0">
              <a:solidFill>
                <a:srgbClr val="3C4743"/>
              </a:solidFill>
              <a:latin typeface="Arial" panose="020B0604020202020204" pitchFamily="34" charset="0"/>
              <a:cs typeface="Arial" panose="020B0604020202020204" pitchFamily="34" charset="0"/>
            </a:rPr>
            <a:t>Respect for privacy and confidentiality</a:t>
          </a:r>
        </a:p>
      </dgm:t>
    </dgm:pt>
    <dgm:pt modelId="{AD336CA4-D2F0-485B-81D3-8ADB5A062DB9}" type="parTrans" cxnId="{E6C2FB09-AAFC-48E8-AB5E-925E14204A7F}">
      <dgm:prSet/>
      <dgm:spPr/>
      <dgm:t>
        <a:bodyPr/>
        <a:lstStyle/>
        <a:p>
          <a:endParaRPr lang="en-US" sz="2200"/>
        </a:p>
      </dgm:t>
    </dgm:pt>
    <dgm:pt modelId="{89B03EA8-C930-4FE2-81E0-BCA84F214729}" type="sibTrans" cxnId="{E6C2FB09-AAFC-48E8-AB5E-925E14204A7F}">
      <dgm:prSet/>
      <dgm:spPr/>
      <dgm:t>
        <a:bodyPr/>
        <a:lstStyle/>
        <a:p>
          <a:endParaRPr lang="en-US" sz="2200"/>
        </a:p>
      </dgm:t>
    </dgm:pt>
    <dgm:pt modelId="{97AF2972-D0D8-452B-ADE7-137F57BF5263}">
      <dgm:prSet custT="1"/>
      <dgm:spPr/>
      <dgm:t>
        <a:bodyPr/>
        <a:lstStyle/>
        <a:p>
          <a:r>
            <a:rPr lang="en-US" sz="2200" dirty="0">
              <a:solidFill>
                <a:srgbClr val="3C4743"/>
              </a:solidFill>
              <a:latin typeface="Arial" panose="020B0604020202020204" pitchFamily="34" charset="0"/>
              <a:cs typeface="Arial" panose="020B0604020202020204" pitchFamily="34" charset="0"/>
            </a:rPr>
            <a:t>Integrity in actions and access to systems and data</a:t>
          </a:r>
        </a:p>
      </dgm:t>
    </dgm:pt>
    <dgm:pt modelId="{2BEB9543-0A09-4A18-BAA9-DB8A62A46319}" type="parTrans" cxnId="{4BD70EFD-9869-40FB-95A3-C9751AE32921}">
      <dgm:prSet/>
      <dgm:spPr/>
      <dgm:t>
        <a:bodyPr/>
        <a:lstStyle/>
        <a:p>
          <a:endParaRPr lang="en-US" sz="2200"/>
        </a:p>
      </dgm:t>
    </dgm:pt>
    <dgm:pt modelId="{4AEC240A-60D1-4586-B0C2-C847FE50D2CF}" type="sibTrans" cxnId="{4BD70EFD-9869-40FB-95A3-C9751AE32921}">
      <dgm:prSet/>
      <dgm:spPr/>
      <dgm:t>
        <a:bodyPr/>
        <a:lstStyle/>
        <a:p>
          <a:endParaRPr lang="en-US" sz="2200"/>
        </a:p>
      </dgm:t>
    </dgm:pt>
    <dgm:pt modelId="{60C44E47-ADE6-4C4D-BB79-51AE3305FDDA}" type="pres">
      <dgm:prSet presAssocID="{2ACA5F39-8502-498C-B517-2A2AF0AFA9F8}" presName="linear" presStyleCnt="0">
        <dgm:presLayoutVars>
          <dgm:animLvl val="lvl"/>
          <dgm:resizeHandles val="exact"/>
        </dgm:presLayoutVars>
      </dgm:prSet>
      <dgm:spPr/>
    </dgm:pt>
    <dgm:pt modelId="{C7F8FCE2-1E64-4E5B-B1CF-B20F2C0FAFCA}" type="pres">
      <dgm:prSet presAssocID="{3188FB87-4E7C-4F84-A8A3-EDA986B3BBEA}" presName="parentText" presStyleLbl="node1" presStyleIdx="0" presStyleCnt="1" custScaleY="85813">
        <dgm:presLayoutVars>
          <dgm:chMax val="0"/>
          <dgm:bulletEnabled val="1"/>
        </dgm:presLayoutVars>
      </dgm:prSet>
      <dgm:spPr/>
    </dgm:pt>
    <dgm:pt modelId="{FDEABC88-011D-4259-A49D-45EF283922F8}" type="pres">
      <dgm:prSet presAssocID="{3188FB87-4E7C-4F84-A8A3-EDA986B3BBEA}" presName="childText" presStyleLbl="revTx" presStyleIdx="0" presStyleCnt="1">
        <dgm:presLayoutVars>
          <dgm:bulletEnabled val="1"/>
        </dgm:presLayoutVars>
      </dgm:prSet>
      <dgm:spPr/>
    </dgm:pt>
  </dgm:ptLst>
  <dgm:cxnLst>
    <dgm:cxn modelId="{B67A0A07-0060-4982-AA05-38CBC2E80B3B}" srcId="{2ACA5F39-8502-498C-B517-2A2AF0AFA9F8}" destId="{3188FB87-4E7C-4F84-A8A3-EDA986B3BBEA}" srcOrd="0" destOrd="0" parTransId="{10242D4C-A7DE-48DC-A0AE-854AE8DA7A04}" sibTransId="{AC03B5D4-B9B7-4E64-908C-E55843A3348A}"/>
    <dgm:cxn modelId="{E6C2FB09-AAFC-48E8-AB5E-925E14204A7F}" srcId="{3188FB87-4E7C-4F84-A8A3-EDA986B3BBEA}" destId="{BBC72A01-0115-44EE-8D36-DCA29DE09954}" srcOrd="3" destOrd="0" parTransId="{AD336CA4-D2F0-485B-81D3-8ADB5A062DB9}" sibTransId="{89B03EA8-C930-4FE2-81E0-BCA84F214729}"/>
    <dgm:cxn modelId="{175C3A17-0F99-416A-B438-95F1DA2DD858}" srcId="{3188FB87-4E7C-4F84-A8A3-EDA986B3BBEA}" destId="{B80BFD4D-4511-4E80-94A6-7CEF231E8402}" srcOrd="0" destOrd="0" parTransId="{2C7AEC0E-80A4-44DD-803F-453C289E8E73}" sibTransId="{A248B073-A52D-4CFD-A6E7-9CBB7C95D796}"/>
    <dgm:cxn modelId="{925B912B-34BB-4A5E-9CFC-C24F842418AF}" type="presOf" srcId="{97AF2972-D0D8-452B-ADE7-137F57BF5263}" destId="{FDEABC88-011D-4259-A49D-45EF283922F8}" srcOrd="0" destOrd="4" presId="urn:microsoft.com/office/officeart/2005/8/layout/vList2"/>
    <dgm:cxn modelId="{3D01553F-D0DD-480C-81B5-8BDA56EF3B8C}" srcId="{3188FB87-4E7C-4F84-A8A3-EDA986B3BBEA}" destId="{171F047B-4555-4B57-8F97-7CAB844AADCD}" srcOrd="2" destOrd="0" parTransId="{F4B6ABE3-A455-4C09-93C1-57DC7F00388F}" sibTransId="{667E5FB2-D576-4E89-9C88-9FB32D8A45AA}"/>
    <dgm:cxn modelId="{2DCD016A-C818-4E9E-983E-DB9444DF880B}" type="presOf" srcId="{3188FB87-4E7C-4F84-A8A3-EDA986B3BBEA}" destId="{C7F8FCE2-1E64-4E5B-B1CF-B20F2C0FAFCA}" srcOrd="0" destOrd="0" presId="urn:microsoft.com/office/officeart/2005/8/layout/vList2"/>
    <dgm:cxn modelId="{DAAA3B76-31A5-45E2-B9D0-6D39816642CB}" type="presOf" srcId="{2DDBB0A0-CCE4-4A62-8BA6-FA4E0063C4B3}" destId="{FDEABC88-011D-4259-A49D-45EF283922F8}" srcOrd="0" destOrd="1" presId="urn:microsoft.com/office/officeart/2005/8/layout/vList2"/>
    <dgm:cxn modelId="{DDDCD577-125B-4F72-8100-7BA5882E6E30}" type="presOf" srcId="{B80BFD4D-4511-4E80-94A6-7CEF231E8402}" destId="{FDEABC88-011D-4259-A49D-45EF283922F8}" srcOrd="0" destOrd="0" presId="urn:microsoft.com/office/officeart/2005/8/layout/vList2"/>
    <dgm:cxn modelId="{B48ABC7F-4AC7-489A-9B60-C5A6515E151D}" type="presOf" srcId="{171F047B-4555-4B57-8F97-7CAB844AADCD}" destId="{FDEABC88-011D-4259-A49D-45EF283922F8}" srcOrd="0" destOrd="2" presId="urn:microsoft.com/office/officeart/2005/8/layout/vList2"/>
    <dgm:cxn modelId="{303408C0-7C3E-4A42-B821-A3129ED5699D}" type="presOf" srcId="{BBC72A01-0115-44EE-8D36-DCA29DE09954}" destId="{FDEABC88-011D-4259-A49D-45EF283922F8}" srcOrd="0" destOrd="3" presId="urn:microsoft.com/office/officeart/2005/8/layout/vList2"/>
    <dgm:cxn modelId="{EC3BEDC0-758E-4015-979B-9A5E63E416ED}" srcId="{3188FB87-4E7C-4F84-A8A3-EDA986B3BBEA}" destId="{2DDBB0A0-CCE4-4A62-8BA6-FA4E0063C4B3}" srcOrd="1" destOrd="0" parTransId="{F13BA765-8AF6-4925-95D3-4C2F527C1E03}" sibTransId="{028FAD16-B3DC-4DC7-98D9-DB31B1558ECC}"/>
    <dgm:cxn modelId="{F2C8AFF7-4EF2-4CBB-8B77-6BC55A65BE59}" type="presOf" srcId="{2ACA5F39-8502-498C-B517-2A2AF0AFA9F8}" destId="{60C44E47-ADE6-4C4D-BB79-51AE3305FDDA}" srcOrd="0" destOrd="0" presId="urn:microsoft.com/office/officeart/2005/8/layout/vList2"/>
    <dgm:cxn modelId="{4BD70EFD-9869-40FB-95A3-C9751AE32921}" srcId="{3188FB87-4E7C-4F84-A8A3-EDA986B3BBEA}" destId="{97AF2972-D0D8-452B-ADE7-137F57BF5263}" srcOrd="4" destOrd="0" parTransId="{2BEB9543-0A09-4A18-BAA9-DB8A62A46319}" sibTransId="{4AEC240A-60D1-4586-B0C2-C847FE50D2CF}"/>
    <dgm:cxn modelId="{023064E4-97CF-44B7-A2EC-12C16A6693E3}" type="presParOf" srcId="{60C44E47-ADE6-4C4D-BB79-51AE3305FDDA}" destId="{C7F8FCE2-1E64-4E5B-B1CF-B20F2C0FAFCA}" srcOrd="0" destOrd="0" presId="urn:microsoft.com/office/officeart/2005/8/layout/vList2"/>
    <dgm:cxn modelId="{848D6BDF-C5A9-4DD8-8F34-4705913499A0}" type="presParOf" srcId="{60C44E47-ADE6-4C4D-BB79-51AE3305FDDA}" destId="{FDEABC88-011D-4259-A49D-45EF283922F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DE4395-6257-4BD1-AB7D-2D7D76FA6CAF}"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3C1C1019-A5D5-4089-A60D-3A2F494BBBE7}">
      <dgm:prSet phldrT="[Text]" custT="1"/>
      <dgm:spPr>
        <a:solidFill>
          <a:schemeClr val="accent3">
            <a:lumMod val="40000"/>
            <a:lumOff val="60000"/>
          </a:schemeClr>
        </a:solidFill>
        <a:ln>
          <a:noFill/>
        </a:ln>
      </dgm:spPr>
      <dgm:t>
        <a:bodyPr/>
        <a:lstStyle/>
        <a:p>
          <a:r>
            <a:rPr lang="en-US" sz="2600" dirty="0">
              <a:latin typeface="Arial" panose="020B0604020202020204" pitchFamily="34" charset="0"/>
              <a:cs typeface="Arial" panose="020B0604020202020204" pitchFamily="34" charset="0"/>
            </a:rPr>
            <a:t>Categories of the laws of warfare</a:t>
          </a:r>
        </a:p>
      </dgm:t>
    </dgm:pt>
    <dgm:pt modelId="{81EF87F5-CA4C-4E1B-B601-83CED105788F}" type="parTrans" cxnId="{C26606EF-9821-43B2-B3F8-C33882C28736}">
      <dgm:prSet/>
      <dgm:spPr/>
      <dgm:t>
        <a:bodyPr/>
        <a:lstStyle/>
        <a:p>
          <a:endParaRPr lang="en-US" sz="2200">
            <a:latin typeface="Arial" panose="020B0604020202020204" pitchFamily="34" charset="0"/>
            <a:cs typeface="Arial" panose="020B0604020202020204" pitchFamily="34" charset="0"/>
          </a:endParaRPr>
        </a:p>
      </dgm:t>
    </dgm:pt>
    <dgm:pt modelId="{77BB8944-9377-45D2-B5BB-D4A1D1D954DD}" type="sibTrans" cxnId="{C26606EF-9821-43B2-B3F8-C33882C28736}">
      <dgm:prSet/>
      <dgm:spPr/>
      <dgm:t>
        <a:bodyPr/>
        <a:lstStyle/>
        <a:p>
          <a:endParaRPr lang="en-US" sz="2200">
            <a:latin typeface="Arial" panose="020B0604020202020204" pitchFamily="34" charset="0"/>
            <a:cs typeface="Arial" panose="020B0604020202020204" pitchFamily="34" charset="0"/>
          </a:endParaRPr>
        </a:p>
      </dgm:t>
    </dgm:pt>
    <dgm:pt modelId="{226A513F-0F61-44BA-886F-141792D9F60D}">
      <dgm:prSet phldrT="[Text]" custT="1"/>
      <dgm:spPr>
        <a:ln>
          <a:noFill/>
        </a:ln>
      </dgm:spPr>
      <dgm:t>
        <a:bodyPr/>
        <a:lstStyle/>
        <a:p>
          <a:pPr>
            <a:buClr>
              <a:srgbClr val="3C4743"/>
            </a:buClr>
            <a:buFont typeface="Arial" panose="020B0604020202020204" pitchFamily="34" charset="0"/>
            <a:buChar char="•"/>
          </a:pPr>
          <a:r>
            <a:rPr lang="en-US" sz="2200" i="1" dirty="0">
              <a:latin typeface="Arial" panose="020B0604020202020204" pitchFamily="34" charset="0"/>
              <a:cs typeface="Arial" panose="020B0604020202020204" pitchFamily="34" charset="0"/>
            </a:rPr>
            <a:t>Jus ad bellum</a:t>
          </a:r>
          <a:r>
            <a:rPr lang="en-US" sz="2200" dirty="0">
              <a:latin typeface="Arial" panose="020B0604020202020204" pitchFamily="34" charset="0"/>
              <a:cs typeface="Arial" panose="020B0604020202020204" pitchFamily="34" charset="0"/>
            </a:rPr>
            <a:t>, Latin for “the right to war”</a:t>
          </a:r>
        </a:p>
      </dgm:t>
    </dgm:pt>
    <dgm:pt modelId="{FB18FD2B-4E73-4258-9C9E-1D3C709E8D79}" type="parTrans" cxnId="{55756F8D-F284-4850-9408-1178C96AA909}">
      <dgm:prSet/>
      <dgm:spPr/>
      <dgm:t>
        <a:bodyPr/>
        <a:lstStyle/>
        <a:p>
          <a:endParaRPr lang="en-US" sz="2200">
            <a:latin typeface="Arial" panose="020B0604020202020204" pitchFamily="34" charset="0"/>
            <a:cs typeface="Arial" panose="020B0604020202020204" pitchFamily="34" charset="0"/>
          </a:endParaRPr>
        </a:p>
      </dgm:t>
    </dgm:pt>
    <dgm:pt modelId="{5837506B-AF0B-4378-8107-3A1E2FE54705}" type="sibTrans" cxnId="{55756F8D-F284-4850-9408-1178C96AA909}">
      <dgm:prSet/>
      <dgm:spPr/>
      <dgm:t>
        <a:bodyPr/>
        <a:lstStyle/>
        <a:p>
          <a:endParaRPr lang="en-US" sz="2200">
            <a:latin typeface="Arial" panose="020B0604020202020204" pitchFamily="34" charset="0"/>
            <a:cs typeface="Arial" panose="020B0604020202020204" pitchFamily="34" charset="0"/>
          </a:endParaRPr>
        </a:p>
      </dgm:t>
    </dgm:pt>
    <dgm:pt modelId="{F2C97CC7-FA3B-4E77-A956-6CFA36E19D7D}">
      <dgm:prSet custT="1"/>
      <dgm:spPr>
        <a:solidFill>
          <a:schemeClr val="accent3">
            <a:lumMod val="40000"/>
            <a:lumOff val="60000"/>
          </a:schemeClr>
        </a:solidFill>
        <a:ln>
          <a:noFill/>
        </a:ln>
      </dgm:spPr>
      <dgm:t>
        <a:bodyPr/>
        <a:lstStyle/>
        <a:p>
          <a:r>
            <a:rPr lang="en-US" sz="2600" dirty="0">
              <a:latin typeface="Arial" panose="020B0604020202020204" pitchFamily="34" charset="0"/>
              <a:cs typeface="Arial" panose="020B0604020202020204" pitchFamily="34" charset="0"/>
            </a:rPr>
            <a:t>Legal review and legality of actions</a:t>
          </a:r>
        </a:p>
      </dgm:t>
    </dgm:pt>
    <dgm:pt modelId="{51B5E31A-43CE-4639-811B-392F9238A7C0}" type="parTrans" cxnId="{302F002D-9EFD-4318-A645-E997657E3F8F}">
      <dgm:prSet/>
      <dgm:spPr/>
      <dgm:t>
        <a:bodyPr/>
        <a:lstStyle/>
        <a:p>
          <a:endParaRPr lang="en-US" sz="2200">
            <a:latin typeface="Arial" panose="020B0604020202020204" pitchFamily="34" charset="0"/>
            <a:cs typeface="Arial" panose="020B0604020202020204" pitchFamily="34" charset="0"/>
          </a:endParaRPr>
        </a:p>
      </dgm:t>
    </dgm:pt>
    <dgm:pt modelId="{D48C5723-245A-4957-93A3-2209D1DBBBD9}" type="sibTrans" cxnId="{302F002D-9EFD-4318-A645-E997657E3F8F}">
      <dgm:prSet/>
      <dgm:spPr/>
      <dgm:t>
        <a:bodyPr/>
        <a:lstStyle/>
        <a:p>
          <a:endParaRPr lang="en-US" sz="2200">
            <a:latin typeface="Arial" panose="020B0604020202020204" pitchFamily="34" charset="0"/>
            <a:cs typeface="Arial" panose="020B0604020202020204" pitchFamily="34" charset="0"/>
          </a:endParaRPr>
        </a:p>
      </dgm:t>
    </dgm:pt>
    <dgm:pt modelId="{22C03D0E-1571-4635-89D5-C8593D602AFB}">
      <dgm:prSet custT="1"/>
      <dgm:spPr>
        <a:ln>
          <a:noFill/>
        </a:ln>
      </dgm:spPr>
      <dgm:t>
        <a:bodyPr/>
        <a:lstStyle/>
        <a:p>
          <a:r>
            <a:rPr lang="en-US" sz="2200" dirty="0">
              <a:latin typeface="Arial" panose="020B0604020202020204" pitchFamily="34" charset="0"/>
              <a:cs typeface="Arial" panose="020B0604020202020204" pitchFamily="34" charset="0"/>
            </a:rPr>
            <a:t>Legal authority to determine what is/is not legal according to international law resides with international courts like International Court of Justice (ICJ)</a:t>
          </a:r>
        </a:p>
      </dgm:t>
    </dgm:pt>
    <dgm:pt modelId="{4D7F863F-C748-4A35-A3A8-E184E165C4E6}" type="parTrans" cxnId="{6F185F8C-D6FD-48FD-AF34-D2A479D8A9AD}">
      <dgm:prSet/>
      <dgm:spPr/>
      <dgm:t>
        <a:bodyPr/>
        <a:lstStyle/>
        <a:p>
          <a:endParaRPr lang="en-US" sz="2200">
            <a:latin typeface="Arial" panose="020B0604020202020204" pitchFamily="34" charset="0"/>
            <a:cs typeface="Arial" panose="020B0604020202020204" pitchFamily="34" charset="0"/>
          </a:endParaRPr>
        </a:p>
      </dgm:t>
    </dgm:pt>
    <dgm:pt modelId="{2188A8AC-8373-4F9B-9400-1A938DB9E819}" type="sibTrans" cxnId="{6F185F8C-D6FD-48FD-AF34-D2A479D8A9AD}">
      <dgm:prSet/>
      <dgm:spPr/>
      <dgm:t>
        <a:bodyPr/>
        <a:lstStyle/>
        <a:p>
          <a:endParaRPr lang="en-US" sz="2200">
            <a:latin typeface="Arial" panose="020B0604020202020204" pitchFamily="34" charset="0"/>
            <a:cs typeface="Arial" panose="020B0604020202020204" pitchFamily="34" charset="0"/>
          </a:endParaRPr>
        </a:p>
      </dgm:t>
    </dgm:pt>
    <dgm:pt modelId="{9E853139-1085-4531-B17D-1C54A4C03964}">
      <dgm:prSet custT="1"/>
      <dgm:spPr/>
      <dgm:t>
        <a:bodyPr/>
        <a:lstStyle/>
        <a:p>
          <a:pPr>
            <a:buClr>
              <a:srgbClr val="3C4743"/>
            </a:buClr>
            <a:buFont typeface="Arial" panose="020B0604020202020204" pitchFamily="34" charset="0"/>
            <a:buChar char="•"/>
          </a:pPr>
          <a:r>
            <a:rPr lang="en-US" sz="2200" i="1" dirty="0">
              <a:latin typeface="Arial" panose="020B0604020202020204" pitchFamily="34" charset="0"/>
              <a:cs typeface="Arial" panose="020B0604020202020204" pitchFamily="34" charset="0"/>
            </a:rPr>
            <a:t>Jus in bello</a:t>
          </a:r>
          <a:r>
            <a:rPr lang="en-US" sz="2200" dirty="0">
              <a:latin typeface="Arial" panose="020B0604020202020204" pitchFamily="34" charset="0"/>
              <a:cs typeface="Arial" panose="020B0604020202020204" pitchFamily="34" charset="0"/>
            </a:rPr>
            <a:t>, Latin for “the law of war”</a:t>
          </a:r>
        </a:p>
      </dgm:t>
    </dgm:pt>
    <dgm:pt modelId="{12A374B5-ADEC-44CA-8843-1C8031C7AFC9}" type="parTrans" cxnId="{206ACE66-CD60-4F7C-88CD-CE513F0370C0}">
      <dgm:prSet/>
      <dgm:spPr/>
      <dgm:t>
        <a:bodyPr/>
        <a:lstStyle/>
        <a:p>
          <a:endParaRPr lang="en-US"/>
        </a:p>
      </dgm:t>
    </dgm:pt>
    <dgm:pt modelId="{45969E8B-C8AB-42A8-B59F-78BEC3246695}" type="sibTrans" cxnId="{206ACE66-CD60-4F7C-88CD-CE513F0370C0}">
      <dgm:prSet/>
      <dgm:spPr/>
      <dgm:t>
        <a:bodyPr/>
        <a:lstStyle/>
        <a:p>
          <a:endParaRPr lang="en-US"/>
        </a:p>
      </dgm:t>
    </dgm:pt>
    <dgm:pt modelId="{34C4F8AC-571C-4E6A-856B-2B005C2D37B8}">
      <dgm:prSet custT="1"/>
      <dgm:spPr/>
      <dgm:t>
        <a:bodyPr/>
        <a:lstStyle/>
        <a:p>
          <a:r>
            <a:rPr lang="en-US" sz="2200" dirty="0">
              <a:latin typeface="Arial" panose="020B0604020202020204" pitchFamily="34" charset="0"/>
              <a:cs typeface="Arial" panose="020B0604020202020204" pitchFamily="34" charset="0"/>
            </a:rPr>
            <a:t>Primary judicial branch of the United Nations</a:t>
          </a:r>
        </a:p>
      </dgm:t>
    </dgm:pt>
    <dgm:pt modelId="{3B827C55-0015-4824-87F4-EC44E342CE76}" type="parTrans" cxnId="{72D25AAA-3284-477C-A7F3-CD527BB7EDDB}">
      <dgm:prSet/>
      <dgm:spPr/>
      <dgm:t>
        <a:bodyPr/>
        <a:lstStyle/>
        <a:p>
          <a:endParaRPr lang="en-US"/>
        </a:p>
      </dgm:t>
    </dgm:pt>
    <dgm:pt modelId="{A0220D84-1CC9-4F5C-AF83-1485D016D8FA}" type="sibTrans" cxnId="{72D25AAA-3284-477C-A7F3-CD527BB7EDDB}">
      <dgm:prSet/>
      <dgm:spPr/>
      <dgm:t>
        <a:bodyPr/>
        <a:lstStyle/>
        <a:p>
          <a:endParaRPr lang="en-US"/>
        </a:p>
      </dgm:t>
    </dgm:pt>
    <dgm:pt modelId="{81A5F695-06A0-4D35-A09F-FD04F1CF42FD}" type="pres">
      <dgm:prSet presAssocID="{B8DE4395-6257-4BD1-AB7D-2D7D76FA6CAF}" presName="Name0" presStyleCnt="0">
        <dgm:presLayoutVars>
          <dgm:dir/>
          <dgm:animLvl val="lvl"/>
          <dgm:resizeHandles val="exact"/>
        </dgm:presLayoutVars>
      </dgm:prSet>
      <dgm:spPr/>
    </dgm:pt>
    <dgm:pt modelId="{12BA7FE2-E15A-4416-8434-79CF9859FD91}" type="pres">
      <dgm:prSet presAssocID="{3C1C1019-A5D5-4089-A60D-3A2F494BBBE7}" presName="composite" presStyleCnt="0"/>
      <dgm:spPr/>
    </dgm:pt>
    <dgm:pt modelId="{02910B93-590C-4E11-AB99-2788A19100A4}" type="pres">
      <dgm:prSet presAssocID="{3C1C1019-A5D5-4089-A60D-3A2F494BBBE7}" presName="parTx" presStyleLbl="alignNode1" presStyleIdx="0" presStyleCnt="2" custScaleY="79375">
        <dgm:presLayoutVars>
          <dgm:chMax val="0"/>
          <dgm:chPref val="0"/>
          <dgm:bulletEnabled val="1"/>
        </dgm:presLayoutVars>
      </dgm:prSet>
      <dgm:spPr/>
    </dgm:pt>
    <dgm:pt modelId="{8458B0B6-F90F-4A65-BAFB-CFAA68A7D795}" type="pres">
      <dgm:prSet presAssocID="{3C1C1019-A5D5-4089-A60D-3A2F494BBBE7}" presName="desTx" presStyleLbl="alignAccFollowNode1" presStyleIdx="0" presStyleCnt="2">
        <dgm:presLayoutVars>
          <dgm:bulletEnabled val="1"/>
        </dgm:presLayoutVars>
      </dgm:prSet>
      <dgm:spPr/>
    </dgm:pt>
    <dgm:pt modelId="{FDC4EEA4-6E56-4DA4-AD25-76F3C85DF4B6}" type="pres">
      <dgm:prSet presAssocID="{77BB8944-9377-45D2-B5BB-D4A1D1D954DD}" presName="space" presStyleCnt="0"/>
      <dgm:spPr/>
    </dgm:pt>
    <dgm:pt modelId="{E1A37056-DBEA-45B2-BB2F-E4263D430707}" type="pres">
      <dgm:prSet presAssocID="{F2C97CC7-FA3B-4E77-A956-6CFA36E19D7D}" presName="composite" presStyleCnt="0"/>
      <dgm:spPr/>
    </dgm:pt>
    <dgm:pt modelId="{C5561BAB-248E-480A-B0D6-8C64EAD1A804}" type="pres">
      <dgm:prSet presAssocID="{F2C97CC7-FA3B-4E77-A956-6CFA36E19D7D}" presName="parTx" presStyleLbl="alignNode1" presStyleIdx="1" presStyleCnt="2" custScaleY="79375">
        <dgm:presLayoutVars>
          <dgm:chMax val="0"/>
          <dgm:chPref val="0"/>
          <dgm:bulletEnabled val="1"/>
        </dgm:presLayoutVars>
      </dgm:prSet>
      <dgm:spPr/>
    </dgm:pt>
    <dgm:pt modelId="{12F5A7ED-43B5-4122-9758-51FA8154E588}" type="pres">
      <dgm:prSet presAssocID="{F2C97CC7-FA3B-4E77-A956-6CFA36E19D7D}" presName="desTx" presStyleLbl="alignAccFollowNode1" presStyleIdx="1" presStyleCnt="2">
        <dgm:presLayoutVars>
          <dgm:bulletEnabled val="1"/>
        </dgm:presLayoutVars>
      </dgm:prSet>
      <dgm:spPr/>
    </dgm:pt>
  </dgm:ptLst>
  <dgm:cxnLst>
    <dgm:cxn modelId="{1023AB05-546D-4C26-B1B5-A78D815C60B0}" type="presOf" srcId="{9E853139-1085-4531-B17D-1C54A4C03964}" destId="{8458B0B6-F90F-4A65-BAFB-CFAA68A7D795}" srcOrd="0" destOrd="1" presId="urn:microsoft.com/office/officeart/2005/8/layout/hList1"/>
    <dgm:cxn modelId="{1CB3701A-240C-414B-86C0-8D4BD3083BF1}" type="presOf" srcId="{B8DE4395-6257-4BD1-AB7D-2D7D76FA6CAF}" destId="{81A5F695-06A0-4D35-A09F-FD04F1CF42FD}" srcOrd="0" destOrd="0" presId="urn:microsoft.com/office/officeart/2005/8/layout/hList1"/>
    <dgm:cxn modelId="{02A51424-D68D-48E1-8B10-7E67BD1A64A4}" type="presOf" srcId="{F2C97CC7-FA3B-4E77-A956-6CFA36E19D7D}" destId="{C5561BAB-248E-480A-B0D6-8C64EAD1A804}" srcOrd="0" destOrd="0" presId="urn:microsoft.com/office/officeart/2005/8/layout/hList1"/>
    <dgm:cxn modelId="{302F002D-9EFD-4318-A645-E997657E3F8F}" srcId="{B8DE4395-6257-4BD1-AB7D-2D7D76FA6CAF}" destId="{F2C97CC7-FA3B-4E77-A956-6CFA36E19D7D}" srcOrd="1" destOrd="0" parTransId="{51B5E31A-43CE-4639-811B-392F9238A7C0}" sibTransId="{D48C5723-245A-4957-93A3-2209D1DBBBD9}"/>
    <dgm:cxn modelId="{31CA8A31-0544-45BF-A6A2-211DAD113273}" type="presOf" srcId="{34C4F8AC-571C-4E6A-856B-2B005C2D37B8}" destId="{12F5A7ED-43B5-4122-9758-51FA8154E588}" srcOrd="0" destOrd="1" presId="urn:microsoft.com/office/officeart/2005/8/layout/hList1"/>
    <dgm:cxn modelId="{206ACE66-CD60-4F7C-88CD-CE513F0370C0}" srcId="{3C1C1019-A5D5-4089-A60D-3A2F494BBBE7}" destId="{9E853139-1085-4531-B17D-1C54A4C03964}" srcOrd="1" destOrd="0" parTransId="{12A374B5-ADEC-44CA-8843-1C8031C7AFC9}" sibTransId="{45969E8B-C8AB-42A8-B59F-78BEC3246695}"/>
    <dgm:cxn modelId="{A1B8F94A-BC67-47B8-9FD9-2FCB0A637ADA}" type="presOf" srcId="{3C1C1019-A5D5-4089-A60D-3A2F494BBBE7}" destId="{02910B93-590C-4E11-AB99-2788A19100A4}" srcOrd="0" destOrd="0" presId="urn:microsoft.com/office/officeart/2005/8/layout/hList1"/>
    <dgm:cxn modelId="{6F185F8C-D6FD-48FD-AF34-D2A479D8A9AD}" srcId="{F2C97CC7-FA3B-4E77-A956-6CFA36E19D7D}" destId="{22C03D0E-1571-4635-89D5-C8593D602AFB}" srcOrd="0" destOrd="0" parTransId="{4D7F863F-C748-4A35-A3A8-E184E165C4E6}" sibTransId="{2188A8AC-8373-4F9B-9400-1A938DB9E819}"/>
    <dgm:cxn modelId="{55756F8D-F284-4850-9408-1178C96AA909}" srcId="{3C1C1019-A5D5-4089-A60D-3A2F494BBBE7}" destId="{226A513F-0F61-44BA-886F-141792D9F60D}" srcOrd="0" destOrd="0" parTransId="{FB18FD2B-4E73-4258-9C9E-1D3C709E8D79}" sibTransId="{5837506B-AF0B-4378-8107-3A1E2FE54705}"/>
    <dgm:cxn modelId="{BFE2A899-0690-4810-A67D-AA4C99EC8DAB}" type="presOf" srcId="{22C03D0E-1571-4635-89D5-C8593D602AFB}" destId="{12F5A7ED-43B5-4122-9758-51FA8154E588}" srcOrd="0" destOrd="0" presId="urn:microsoft.com/office/officeart/2005/8/layout/hList1"/>
    <dgm:cxn modelId="{72D25AAA-3284-477C-A7F3-CD527BB7EDDB}" srcId="{22C03D0E-1571-4635-89D5-C8593D602AFB}" destId="{34C4F8AC-571C-4E6A-856B-2B005C2D37B8}" srcOrd="0" destOrd="0" parTransId="{3B827C55-0015-4824-87F4-EC44E342CE76}" sibTransId="{A0220D84-1CC9-4F5C-AF83-1485D016D8FA}"/>
    <dgm:cxn modelId="{3D83A0BE-DA38-48CE-BB92-9A981E6A9817}" type="presOf" srcId="{226A513F-0F61-44BA-886F-141792D9F60D}" destId="{8458B0B6-F90F-4A65-BAFB-CFAA68A7D795}" srcOrd="0" destOrd="0" presId="urn:microsoft.com/office/officeart/2005/8/layout/hList1"/>
    <dgm:cxn modelId="{C26606EF-9821-43B2-B3F8-C33882C28736}" srcId="{B8DE4395-6257-4BD1-AB7D-2D7D76FA6CAF}" destId="{3C1C1019-A5D5-4089-A60D-3A2F494BBBE7}" srcOrd="0" destOrd="0" parTransId="{81EF87F5-CA4C-4E1B-B601-83CED105788F}" sibTransId="{77BB8944-9377-45D2-B5BB-D4A1D1D954DD}"/>
    <dgm:cxn modelId="{E8A62B9A-0F70-4CF9-8349-37E28FE5E8FB}" type="presParOf" srcId="{81A5F695-06A0-4D35-A09F-FD04F1CF42FD}" destId="{12BA7FE2-E15A-4416-8434-79CF9859FD91}" srcOrd="0" destOrd="0" presId="urn:microsoft.com/office/officeart/2005/8/layout/hList1"/>
    <dgm:cxn modelId="{ECE31737-AFD1-4597-B0C8-681E4F7EAA37}" type="presParOf" srcId="{12BA7FE2-E15A-4416-8434-79CF9859FD91}" destId="{02910B93-590C-4E11-AB99-2788A19100A4}" srcOrd="0" destOrd="0" presId="urn:microsoft.com/office/officeart/2005/8/layout/hList1"/>
    <dgm:cxn modelId="{3F67E8C3-A23F-446D-9FF8-0A86484CC807}" type="presParOf" srcId="{12BA7FE2-E15A-4416-8434-79CF9859FD91}" destId="{8458B0B6-F90F-4A65-BAFB-CFAA68A7D795}" srcOrd="1" destOrd="0" presId="urn:microsoft.com/office/officeart/2005/8/layout/hList1"/>
    <dgm:cxn modelId="{86F3F50A-D780-4501-BCEC-DCA16C7E43D8}" type="presParOf" srcId="{81A5F695-06A0-4D35-A09F-FD04F1CF42FD}" destId="{FDC4EEA4-6E56-4DA4-AD25-76F3C85DF4B6}" srcOrd="1" destOrd="0" presId="urn:microsoft.com/office/officeart/2005/8/layout/hList1"/>
    <dgm:cxn modelId="{CA808B05-FFE0-4C68-B781-678C9D68DC9F}" type="presParOf" srcId="{81A5F695-06A0-4D35-A09F-FD04F1CF42FD}" destId="{E1A37056-DBEA-45B2-BB2F-E4263D430707}" srcOrd="2" destOrd="0" presId="urn:microsoft.com/office/officeart/2005/8/layout/hList1"/>
    <dgm:cxn modelId="{B1EC2B95-3340-45D6-B2FF-BEE5E358FE27}" type="presParOf" srcId="{E1A37056-DBEA-45B2-BB2F-E4263D430707}" destId="{C5561BAB-248E-480A-B0D6-8C64EAD1A804}" srcOrd="0" destOrd="0" presId="urn:microsoft.com/office/officeart/2005/8/layout/hList1"/>
    <dgm:cxn modelId="{7E3CAAE6-8AC2-44B1-8CB1-143FFC57A282}" type="presParOf" srcId="{E1A37056-DBEA-45B2-BB2F-E4263D430707}" destId="{12F5A7ED-43B5-4122-9758-51FA8154E58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B9423E-8521-4672-948C-1F5B878AF0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A4F59CD-F14F-40B9-99B4-604F05C50C12}">
      <dgm:prSet custT="1"/>
      <dgm:spPr>
        <a:solidFill>
          <a:schemeClr val="accent6">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Cyberwarfare in a kinetic warfare context</a:t>
          </a:r>
        </a:p>
      </dgm:t>
    </dgm:pt>
    <dgm:pt modelId="{CBF3B6C6-C485-4944-BF9E-58C8861F368E}" type="parTrans" cxnId="{A47374C8-644A-4A09-A188-2D3CA39A5253}">
      <dgm:prSet/>
      <dgm:spPr/>
      <dgm:t>
        <a:bodyPr/>
        <a:lstStyle/>
        <a:p>
          <a:endParaRPr lang="en-US"/>
        </a:p>
      </dgm:t>
    </dgm:pt>
    <dgm:pt modelId="{2B38B824-8F14-414B-B3D8-C1EEC1AAB3F6}" type="sibTrans" cxnId="{A47374C8-644A-4A09-A188-2D3CA39A5253}">
      <dgm:prSet/>
      <dgm:spPr/>
      <dgm:t>
        <a:bodyPr/>
        <a:lstStyle/>
        <a:p>
          <a:endParaRPr lang="en-US"/>
        </a:p>
      </dgm:t>
    </dgm:pt>
    <dgm:pt modelId="{B563EC74-C0C4-483C-AF17-85A794EC1D89}">
      <dgm:prSet custT="1"/>
      <dgm:spPr/>
      <dgm:t>
        <a:bodyPr/>
        <a:lstStyle/>
        <a:p>
          <a:r>
            <a:rPr lang="en-US" sz="2200" dirty="0">
              <a:solidFill>
                <a:srgbClr val="3C4743"/>
              </a:solidFill>
              <a:latin typeface="Arial" panose="020B0604020202020204" pitchFamily="34" charset="0"/>
              <a:cs typeface="Arial" panose="020B0604020202020204" pitchFamily="34" charset="0"/>
            </a:rPr>
            <a:t>Example: Stuxnet aimed at Iran’s uranium enrichment facilities</a:t>
          </a:r>
        </a:p>
      </dgm:t>
    </dgm:pt>
    <dgm:pt modelId="{690819A5-F80C-477C-B6E9-F2D014173A90}" type="parTrans" cxnId="{EF54800E-6D78-473E-9777-23CE393D9BE3}">
      <dgm:prSet/>
      <dgm:spPr/>
      <dgm:t>
        <a:bodyPr/>
        <a:lstStyle/>
        <a:p>
          <a:endParaRPr lang="en-US"/>
        </a:p>
      </dgm:t>
    </dgm:pt>
    <dgm:pt modelId="{BFCB4D53-9B2B-4D46-97BC-81436278BD1B}" type="sibTrans" cxnId="{EF54800E-6D78-473E-9777-23CE393D9BE3}">
      <dgm:prSet/>
      <dgm:spPr/>
      <dgm:t>
        <a:bodyPr/>
        <a:lstStyle/>
        <a:p>
          <a:endParaRPr lang="en-US"/>
        </a:p>
      </dgm:t>
    </dgm:pt>
    <dgm:pt modelId="{12A437E7-0B10-4CC8-B8BB-BACDCDF480BB}">
      <dgm:prSet custT="1"/>
      <dgm:spPr>
        <a:solidFill>
          <a:schemeClr val="accent6">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Kinetic warfare law in a cyber context</a:t>
          </a:r>
        </a:p>
      </dgm:t>
    </dgm:pt>
    <dgm:pt modelId="{CB00FC0B-8CF4-4AA2-9A64-39F46F38F560}" type="parTrans" cxnId="{09F08869-B4A4-450C-84A5-63060F1DB3BB}">
      <dgm:prSet/>
      <dgm:spPr/>
      <dgm:t>
        <a:bodyPr/>
        <a:lstStyle/>
        <a:p>
          <a:endParaRPr lang="en-US"/>
        </a:p>
      </dgm:t>
    </dgm:pt>
    <dgm:pt modelId="{187CB3DE-5BD5-4B4B-BC12-04C452BD8AA9}" type="sibTrans" cxnId="{09F08869-B4A4-450C-84A5-63060F1DB3BB}">
      <dgm:prSet/>
      <dgm:spPr/>
      <dgm:t>
        <a:bodyPr/>
        <a:lstStyle/>
        <a:p>
          <a:endParaRPr lang="en-US"/>
        </a:p>
      </dgm:t>
    </dgm:pt>
    <dgm:pt modelId="{3E118663-52EB-4C96-AFC6-BB0C10CC1C77}">
      <dgm:prSet custT="1"/>
      <dgm:spPr/>
      <dgm:t>
        <a:bodyPr/>
        <a:lstStyle/>
        <a:p>
          <a:r>
            <a:rPr lang="en-US" sz="2200" dirty="0">
              <a:solidFill>
                <a:srgbClr val="3C4743"/>
              </a:solidFill>
              <a:latin typeface="Arial" panose="020B0604020202020204" pitchFamily="34" charset="0"/>
              <a:cs typeface="Arial" panose="020B0604020202020204" pitchFamily="34" charset="0"/>
            </a:rPr>
            <a:t>Kinetic warfare crosses over into cyberwar when combatants respond to or preempt cyberattacks using traditional means of warfare.</a:t>
          </a:r>
        </a:p>
      </dgm:t>
    </dgm:pt>
    <dgm:pt modelId="{A85D97D4-5CDF-4286-A89A-18B27B8DA19F}" type="parTrans" cxnId="{4362DFF4-71EA-412C-8C80-FDAF121819C7}">
      <dgm:prSet/>
      <dgm:spPr/>
      <dgm:t>
        <a:bodyPr/>
        <a:lstStyle/>
        <a:p>
          <a:endParaRPr lang="en-US"/>
        </a:p>
      </dgm:t>
    </dgm:pt>
    <dgm:pt modelId="{2A080A9D-AE36-455C-B591-3278A663A439}" type="sibTrans" cxnId="{4362DFF4-71EA-412C-8C80-FDAF121819C7}">
      <dgm:prSet/>
      <dgm:spPr/>
      <dgm:t>
        <a:bodyPr/>
        <a:lstStyle/>
        <a:p>
          <a:endParaRPr lang="en-US"/>
        </a:p>
      </dgm:t>
    </dgm:pt>
    <dgm:pt modelId="{A03A2971-8D14-4BF3-81FD-4A7FA510A986}" type="pres">
      <dgm:prSet presAssocID="{D5B9423E-8521-4672-948C-1F5B878AF077}" presName="linear" presStyleCnt="0">
        <dgm:presLayoutVars>
          <dgm:animLvl val="lvl"/>
          <dgm:resizeHandles val="exact"/>
        </dgm:presLayoutVars>
      </dgm:prSet>
      <dgm:spPr/>
    </dgm:pt>
    <dgm:pt modelId="{9D366D9A-C3E6-4661-B953-3B843093CE52}" type="pres">
      <dgm:prSet presAssocID="{7A4F59CD-F14F-40B9-99B4-604F05C50C12}" presName="parentText" presStyleLbl="node1" presStyleIdx="0" presStyleCnt="2">
        <dgm:presLayoutVars>
          <dgm:chMax val="0"/>
          <dgm:bulletEnabled val="1"/>
        </dgm:presLayoutVars>
      </dgm:prSet>
      <dgm:spPr/>
    </dgm:pt>
    <dgm:pt modelId="{EB061EA0-DE5F-4B47-9626-0A0EE51110D2}" type="pres">
      <dgm:prSet presAssocID="{7A4F59CD-F14F-40B9-99B4-604F05C50C12}" presName="childText" presStyleLbl="revTx" presStyleIdx="0" presStyleCnt="2">
        <dgm:presLayoutVars>
          <dgm:bulletEnabled val="1"/>
        </dgm:presLayoutVars>
      </dgm:prSet>
      <dgm:spPr/>
    </dgm:pt>
    <dgm:pt modelId="{26324E26-A872-4FC4-9978-9104FD77223C}" type="pres">
      <dgm:prSet presAssocID="{12A437E7-0B10-4CC8-B8BB-BACDCDF480BB}" presName="parentText" presStyleLbl="node1" presStyleIdx="1" presStyleCnt="2">
        <dgm:presLayoutVars>
          <dgm:chMax val="0"/>
          <dgm:bulletEnabled val="1"/>
        </dgm:presLayoutVars>
      </dgm:prSet>
      <dgm:spPr/>
    </dgm:pt>
    <dgm:pt modelId="{6F3F9016-5E63-43E7-8552-AAE4924FE8DC}" type="pres">
      <dgm:prSet presAssocID="{12A437E7-0B10-4CC8-B8BB-BACDCDF480BB}" presName="childText" presStyleLbl="revTx" presStyleIdx="1" presStyleCnt="2">
        <dgm:presLayoutVars>
          <dgm:bulletEnabled val="1"/>
        </dgm:presLayoutVars>
      </dgm:prSet>
      <dgm:spPr/>
    </dgm:pt>
  </dgm:ptLst>
  <dgm:cxnLst>
    <dgm:cxn modelId="{9FB18E01-2664-4BBD-9882-E5ECAD6BEC54}" type="presOf" srcId="{7A4F59CD-F14F-40B9-99B4-604F05C50C12}" destId="{9D366D9A-C3E6-4661-B953-3B843093CE52}" srcOrd="0" destOrd="0" presId="urn:microsoft.com/office/officeart/2005/8/layout/vList2"/>
    <dgm:cxn modelId="{EF54800E-6D78-473E-9777-23CE393D9BE3}" srcId="{7A4F59CD-F14F-40B9-99B4-604F05C50C12}" destId="{B563EC74-C0C4-483C-AF17-85A794EC1D89}" srcOrd="0" destOrd="0" parTransId="{690819A5-F80C-477C-B6E9-F2D014173A90}" sibTransId="{BFCB4D53-9B2B-4D46-97BC-81436278BD1B}"/>
    <dgm:cxn modelId="{A1C59338-D367-4DE1-903D-3A40D8DF20D2}" type="presOf" srcId="{D5B9423E-8521-4672-948C-1F5B878AF077}" destId="{A03A2971-8D14-4BF3-81FD-4A7FA510A986}" srcOrd="0" destOrd="0" presId="urn:microsoft.com/office/officeart/2005/8/layout/vList2"/>
    <dgm:cxn modelId="{E895D240-B58E-428A-8420-8D3134038DF4}" type="presOf" srcId="{12A437E7-0B10-4CC8-B8BB-BACDCDF480BB}" destId="{26324E26-A872-4FC4-9978-9104FD77223C}" srcOrd="0" destOrd="0" presId="urn:microsoft.com/office/officeart/2005/8/layout/vList2"/>
    <dgm:cxn modelId="{09F08869-B4A4-450C-84A5-63060F1DB3BB}" srcId="{D5B9423E-8521-4672-948C-1F5B878AF077}" destId="{12A437E7-0B10-4CC8-B8BB-BACDCDF480BB}" srcOrd="1" destOrd="0" parTransId="{CB00FC0B-8CF4-4AA2-9A64-39F46F38F560}" sibTransId="{187CB3DE-5BD5-4B4B-BC12-04C452BD8AA9}"/>
    <dgm:cxn modelId="{CBA59792-74A7-4E13-A028-F6FD20117A1B}" type="presOf" srcId="{3E118663-52EB-4C96-AFC6-BB0C10CC1C77}" destId="{6F3F9016-5E63-43E7-8552-AAE4924FE8DC}" srcOrd="0" destOrd="0" presId="urn:microsoft.com/office/officeart/2005/8/layout/vList2"/>
    <dgm:cxn modelId="{A47374C8-644A-4A09-A188-2D3CA39A5253}" srcId="{D5B9423E-8521-4672-948C-1F5B878AF077}" destId="{7A4F59CD-F14F-40B9-99B4-604F05C50C12}" srcOrd="0" destOrd="0" parTransId="{CBF3B6C6-C485-4944-BF9E-58C8861F368E}" sibTransId="{2B38B824-8F14-414B-B3D8-C1EEC1AAB3F6}"/>
    <dgm:cxn modelId="{81DCAAD0-823D-4AD4-A423-315224502723}" type="presOf" srcId="{B563EC74-C0C4-483C-AF17-85A794EC1D89}" destId="{EB061EA0-DE5F-4B47-9626-0A0EE51110D2}" srcOrd="0" destOrd="0" presId="urn:microsoft.com/office/officeart/2005/8/layout/vList2"/>
    <dgm:cxn modelId="{4362DFF4-71EA-412C-8C80-FDAF121819C7}" srcId="{12A437E7-0B10-4CC8-B8BB-BACDCDF480BB}" destId="{3E118663-52EB-4C96-AFC6-BB0C10CC1C77}" srcOrd="0" destOrd="0" parTransId="{A85D97D4-5CDF-4286-A89A-18B27B8DA19F}" sibTransId="{2A080A9D-AE36-455C-B591-3278A663A439}"/>
    <dgm:cxn modelId="{3367D83F-A52E-41CA-AD6E-1E661D59B255}" type="presParOf" srcId="{A03A2971-8D14-4BF3-81FD-4A7FA510A986}" destId="{9D366D9A-C3E6-4661-B953-3B843093CE52}" srcOrd="0" destOrd="0" presId="urn:microsoft.com/office/officeart/2005/8/layout/vList2"/>
    <dgm:cxn modelId="{E9ED62FA-0AAB-4827-B8B9-240769DC7907}" type="presParOf" srcId="{A03A2971-8D14-4BF3-81FD-4A7FA510A986}" destId="{EB061EA0-DE5F-4B47-9626-0A0EE51110D2}" srcOrd="1" destOrd="0" presId="urn:microsoft.com/office/officeart/2005/8/layout/vList2"/>
    <dgm:cxn modelId="{3288FEC1-C207-44AE-9D6C-BA6A1816F554}" type="presParOf" srcId="{A03A2971-8D14-4BF3-81FD-4A7FA510A986}" destId="{26324E26-A872-4FC4-9978-9104FD77223C}" srcOrd="2" destOrd="0" presId="urn:microsoft.com/office/officeart/2005/8/layout/vList2"/>
    <dgm:cxn modelId="{93156982-A2EA-400F-B996-40577231A8B9}" type="presParOf" srcId="{A03A2971-8D14-4BF3-81FD-4A7FA510A986}" destId="{6F3F9016-5E63-43E7-8552-AAE4924FE8D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6F1245-CCCF-4612-9707-AB5B47DE11A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BEDCBA6-F5D0-4309-81DB-7FF62D0770C0}">
      <dgm:prSet custT="1"/>
      <dgm:spPr>
        <a:solidFill>
          <a:schemeClr val="accent1">
            <a:lumMod val="20000"/>
            <a:lumOff val="80000"/>
          </a:schemeClr>
        </a:solidFill>
      </dgm:spPr>
      <dgm:t>
        <a:bodyPr/>
        <a:lstStyle/>
        <a:p>
          <a:r>
            <a:rPr lang="en-US" sz="2000" dirty="0">
              <a:solidFill>
                <a:srgbClr val="3C4743"/>
              </a:solidFill>
              <a:latin typeface="Arial" panose="020B0604020202020204" pitchFamily="34" charset="0"/>
              <a:cs typeface="Arial" panose="020B0604020202020204" pitchFamily="34" charset="0"/>
            </a:rPr>
            <a:t>An in-depth review and analysis that provides nonbinding advice based on existing international body of law around armed conflict and related topics</a:t>
          </a:r>
        </a:p>
      </dgm:t>
    </dgm:pt>
    <dgm:pt modelId="{5C2ADB2B-B7A6-4744-8BD9-E03DCAE31B16}" type="parTrans" cxnId="{9F69D3A3-349D-4C19-B13C-109CA8E8C0CA}">
      <dgm:prSet/>
      <dgm:spPr/>
      <dgm:t>
        <a:bodyPr/>
        <a:lstStyle/>
        <a:p>
          <a:endParaRPr lang="en-US" sz="2000"/>
        </a:p>
      </dgm:t>
    </dgm:pt>
    <dgm:pt modelId="{28BE3B0B-7A49-4821-8055-129D9CA8A9C2}" type="sibTrans" cxnId="{9F69D3A3-349D-4C19-B13C-109CA8E8C0CA}">
      <dgm:prSet/>
      <dgm:spPr/>
      <dgm:t>
        <a:bodyPr/>
        <a:lstStyle/>
        <a:p>
          <a:endParaRPr lang="en-US" sz="2000"/>
        </a:p>
      </dgm:t>
    </dgm:pt>
    <dgm:pt modelId="{C4363C83-9D20-4E48-871B-BEB669F439AD}">
      <dgm:prSet custT="1"/>
      <dgm:spPr>
        <a:solidFill>
          <a:schemeClr val="bg2">
            <a:lumMod val="95000"/>
            <a:alpha val="90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Created for the NATO Cooperative Cyber Defence Centre of Excellence; sponsored by the United States, Italy, Spain, Germany, and other nations</a:t>
          </a:r>
        </a:p>
      </dgm:t>
    </dgm:pt>
    <dgm:pt modelId="{F76DE389-EE34-4F68-87F9-4ABCB92DA30E}" type="parTrans" cxnId="{D9867E5C-2A9E-4338-BFD0-D5B18F3EF091}">
      <dgm:prSet/>
      <dgm:spPr/>
      <dgm:t>
        <a:bodyPr/>
        <a:lstStyle/>
        <a:p>
          <a:endParaRPr lang="en-US" sz="2000"/>
        </a:p>
      </dgm:t>
    </dgm:pt>
    <dgm:pt modelId="{34725663-4C6C-427B-ACB5-45B11893FA70}" type="sibTrans" cxnId="{D9867E5C-2A9E-4338-BFD0-D5B18F3EF091}">
      <dgm:prSet/>
      <dgm:spPr/>
      <dgm:t>
        <a:bodyPr/>
        <a:lstStyle/>
        <a:p>
          <a:endParaRPr lang="en-US" sz="2000"/>
        </a:p>
      </dgm:t>
    </dgm:pt>
    <dgm:pt modelId="{64B65D26-7AE7-4A1C-AF0A-057C7A618261}">
      <dgm:prSet custT="1"/>
      <dgm:spPr>
        <a:solidFill>
          <a:schemeClr val="accent1">
            <a:lumMod val="20000"/>
            <a:lumOff val="80000"/>
          </a:schemeClr>
        </a:solidFill>
      </dgm:spPr>
      <dgm:t>
        <a:bodyPr/>
        <a:lstStyle/>
        <a:p>
          <a:r>
            <a:rPr lang="en-US" sz="2000" dirty="0">
              <a:solidFill>
                <a:srgbClr val="3C4743"/>
              </a:solidFill>
              <a:latin typeface="Arial" panose="020B0604020202020204" pitchFamily="34" charset="0"/>
              <a:cs typeface="Arial" panose="020B0604020202020204" pitchFamily="34" charset="0"/>
            </a:rPr>
            <a:t>Is a response to:</a:t>
          </a:r>
        </a:p>
      </dgm:t>
    </dgm:pt>
    <dgm:pt modelId="{0E01A3B7-6568-474B-B570-30B5F0F9F104}" type="parTrans" cxnId="{04062948-96D5-4DAB-8E2A-E505BFC92214}">
      <dgm:prSet/>
      <dgm:spPr/>
      <dgm:t>
        <a:bodyPr/>
        <a:lstStyle/>
        <a:p>
          <a:endParaRPr lang="en-US" sz="2000"/>
        </a:p>
      </dgm:t>
    </dgm:pt>
    <dgm:pt modelId="{FA2FD9FD-1AEE-46CA-BE07-8C3E089B06B7}" type="sibTrans" cxnId="{04062948-96D5-4DAB-8E2A-E505BFC92214}">
      <dgm:prSet/>
      <dgm:spPr/>
      <dgm:t>
        <a:bodyPr/>
        <a:lstStyle/>
        <a:p>
          <a:endParaRPr lang="en-US" sz="2000"/>
        </a:p>
      </dgm:t>
    </dgm:pt>
    <dgm:pt modelId="{736F9A8E-BFB0-400C-AD7A-6621695DEB0F}">
      <dgm:prSet custT="1"/>
      <dgm:spPr>
        <a:solidFill>
          <a:schemeClr val="bg2">
            <a:lumMod val="95000"/>
            <a:alpha val="90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Focus on cyberattacks by nation-states and nonstate actors</a:t>
          </a:r>
        </a:p>
      </dgm:t>
    </dgm:pt>
    <dgm:pt modelId="{FF835C39-6181-4DF8-8917-99D4815B523F}" type="parTrans" cxnId="{1D69F0DB-DBDC-4360-AC1C-8FCD23900FE8}">
      <dgm:prSet/>
      <dgm:spPr/>
      <dgm:t>
        <a:bodyPr/>
        <a:lstStyle/>
        <a:p>
          <a:endParaRPr lang="en-US" sz="2000"/>
        </a:p>
      </dgm:t>
    </dgm:pt>
    <dgm:pt modelId="{FA7F2AC3-D8F5-4191-AF24-52DBF24F3698}" type="sibTrans" cxnId="{1D69F0DB-DBDC-4360-AC1C-8FCD23900FE8}">
      <dgm:prSet/>
      <dgm:spPr/>
      <dgm:t>
        <a:bodyPr/>
        <a:lstStyle/>
        <a:p>
          <a:endParaRPr lang="en-US" sz="2000"/>
        </a:p>
      </dgm:t>
    </dgm:pt>
    <dgm:pt modelId="{2408D414-F9FD-4B83-9AF4-B4B9CA723EA8}">
      <dgm:prSet custT="1"/>
      <dgm:spPr>
        <a:solidFill>
          <a:schemeClr val="bg2">
            <a:lumMod val="95000"/>
            <a:alpha val="90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The challenges those attacks provide when nation-states attempt to determine if their activities or those of their attackers are covered by international law</a:t>
          </a:r>
        </a:p>
      </dgm:t>
    </dgm:pt>
    <dgm:pt modelId="{6EFABB38-45FE-4E1C-88FE-7EC931C539AC}" type="parTrans" cxnId="{9DA6FD1D-4C98-4C40-8307-29240042FDB7}">
      <dgm:prSet/>
      <dgm:spPr/>
      <dgm:t>
        <a:bodyPr/>
        <a:lstStyle/>
        <a:p>
          <a:endParaRPr lang="en-US" sz="2000"/>
        </a:p>
      </dgm:t>
    </dgm:pt>
    <dgm:pt modelId="{CD75CA17-1B4B-42D6-B9E2-D536F2994C44}" type="sibTrans" cxnId="{9DA6FD1D-4C98-4C40-8307-29240042FDB7}">
      <dgm:prSet/>
      <dgm:spPr/>
      <dgm:t>
        <a:bodyPr/>
        <a:lstStyle/>
        <a:p>
          <a:endParaRPr lang="en-US" sz="2000"/>
        </a:p>
      </dgm:t>
    </dgm:pt>
    <dgm:pt modelId="{BB608637-7F94-4259-9BA6-2C64DB8F6482}" type="pres">
      <dgm:prSet presAssocID="{586F1245-CCCF-4612-9707-AB5B47DE11AB}" presName="linear" presStyleCnt="0">
        <dgm:presLayoutVars>
          <dgm:dir/>
          <dgm:animLvl val="lvl"/>
          <dgm:resizeHandles val="exact"/>
        </dgm:presLayoutVars>
      </dgm:prSet>
      <dgm:spPr/>
    </dgm:pt>
    <dgm:pt modelId="{AEBB52EB-2613-482D-AA0B-A56D0300C88C}" type="pres">
      <dgm:prSet presAssocID="{6BEDCBA6-F5D0-4309-81DB-7FF62D0770C0}" presName="parentLin" presStyleCnt="0"/>
      <dgm:spPr/>
    </dgm:pt>
    <dgm:pt modelId="{5FCF2FE2-BA28-4A9E-82AA-07D54529E66B}" type="pres">
      <dgm:prSet presAssocID="{6BEDCBA6-F5D0-4309-81DB-7FF62D0770C0}" presName="parentLeftMargin" presStyleLbl="node1" presStyleIdx="0" presStyleCnt="2"/>
      <dgm:spPr/>
    </dgm:pt>
    <dgm:pt modelId="{051632B2-6FC1-460E-B692-126451AD3734}" type="pres">
      <dgm:prSet presAssocID="{6BEDCBA6-F5D0-4309-81DB-7FF62D0770C0}" presName="parentText" presStyleLbl="node1" presStyleIdx="0" presStyleCnt="2" custScaleX="110529">
        <dgm:presLayoutVars>
          <dgm:chMax val="0"/>
          <dgm:bulletEnabled val="1"/>
        </dgm:presLayoutVars>
      </dgm:prSet>
      <dgm:spPr/>
    </dgm:pt>
    <dgm:pt modelId="{B5BC704D-D8D8-4C42-A393-CF48B8FF30C0}" type="pres">
      <dgm:prSet presAssocID="{6BEDCBA6-F5D0-4309-81DB-7FF62D0770C0}" presName="negativeSpace" presStyleCnt="0"/>
      <dgm:spPr/>
    </dgm:pt>
    <dgm:pt modelId="{CDF7A2B1-E302-4A3E-9035-006FEE3ACEAD}" type="pres">
      <dgm:prSet presAssocID="{6BEDCBA6-F5D0-4309-81DB-7FF62D0770C0}" presName="childText" presStyleLbl="conFgAcc1" presStyleIdx="0" presStyleCnt="2">
        <dgm:presLayoutVars>
          <dgm:bulletEnabled val="1"/>
        </dgm:presLayoutVars>
      </dgm:prSet>
      <dgm:spPr/>
    </dgm:pt>
    <dgm:pt modelId="{5DD2FFDB-068F-49BB-99AB-98D1B0348DD6}" type="pres">
      <dgm:prSet presAssocID="{28BE3B0B-7A49-4821-8055-129D9CA8A9C2}" presName="spaceBetweenRectangles" presStyleCnt="0"/>
      <dgm:spPr/>
    </dgm:pt>
    <dgm:pt modelId="{6529F401-0B0F-4A61-AF7E-3594E5214BA5}" type="pres">
      <dgm:prSet presAssocID="{64B65D26-7AE7-4A1C-AF0A-057C7A618261}" presName="parentLin" presStyleCnt="0"/>
      <dgm:spPr/>
    </dgm:pt>
    <dgm:pt modelId="{8365C4D3-9F74-4156-A816-17A9A98F0C3B}" type="pres">
      <dgm:prSet presAssocID="{64B65D26-7AE7-4A1C-AF0A-057C7A618261}" presName="parentLeftMargin" presStyleLbl="node1" presStyleIdx="0" presStyleCnt="2"/>
      <dgm:spPr/>
    </dgm:pt>
    <dgm:pt modelId="{9D61F2E1-1EE6-4462-B2AD-B0D76BB968AC}" type="pres">
      <dgm:prSet presAssocID="{64B65D26-7AE7-4A1C-AF0A-057C7A618261}" presName="parentText" presStyleLbl="node1" presStyleIdx="1" presStyleCnt="2" custScaleX="110529">
        <dgm:presLayoutVars>
          <dgm:chMax val="0"/>
          <dgm:bulletEnabled val="1"/>
        </dgm:presLayoutVars>
      </dgm:prSet>
      <dgm:spPr/>
    </dgm:pt>
    <dgm:pt modelId="{86B8F048-62BA-4E11-A5F8-F5E3E56960DF}" type="pres">
      <dgm:prSet presAssocID="{64B65D26-7AE7-4A1C-AF0A-057C7A618261}" presName="negativeSpace" presStyleCnt="0"/>
      <dgm:spPr/>
    </dgm:pt>
    <dgm:pt modelId="{1338A162-772F-41EB-8AEA-6D59A9868A01}" type="pres">
      <dgm:prSet presAssocID="{64B65D26-7AE7-4A1C-AF0A-057C7A618261}" presName="childText" presStyleLbl="conFgAcc1" presStyleIdx="1" presStyleCnt="2">
        <dgm:presLayoutVars>
          <dgm:bulletEnabled val="1"/>
        </dgm:presLayoutVars>
      </dgm:prSet>
      <dgm:spPr/>
    </dgm:pt>
  </dgm:ptLst>
  <dgm:cxnLst>
    <dgm:cxn modelId="{9DA6FD1D-4C98-4C40-8307-29240042FDB7}" srcId="{64B65D26-7AE7-4A1C-AF0A-057C7A618261}" destId="{2408D414-F9FD-4B83-9AF4-B4B9CA723EA8}" srcOrd="1" destOrd="0" parTransId="{6EFABB38-45FE-4E1C-88FE-7EC931C539AC}" sibTransId="{CD75CA17-1B4B-42D6-B9E2-D536F2994C44}"/>
    <dgm:cxn modelId="{A3F7D82D-1997-4730-824F-096FC013DA77}" type="presOf" srcId="{64B65D26-7AE7-4A1C-AF0A-057C7A618261}" destId="{9D61F2E1-1EE6-4462-B2AD-B0D76BB968AC}" srcOrd="1" destOrd="0" presId="urn:microsoft.com/office/officeart/2005/8/layout/list1"/>
    <dgm:cxn modelId="{E4743635-15F2-4C3D-B0F1-BA9DBFDB5E54}" type="presOf" srcId="{C4363C83-9D20-4E48-871B-BEB669F439AD}" destId="{CDF7A2B1-E302-4A3E-9035-006FEE3ACEAD}" srcOrd="0" destOrd="0" presId="urn:microsoft.com/office/officeart/2005/8/layout/list1"/>
    <dgm:cxn modelId="{D9867E5C-2A9E-4338-BFD0-D5B18F3EF091}" srcId="{6BEDCBA6-F5D0-4309-81DB-7FF62D0770C0}" destId="{C4363C83-9D20-4E48-871B-BEB669F439AD}" srcOrd="0" destOrd="0" parTransId="{F76DE389-EE34-4F68-87F9-4ABCB92DA30E}" sibTransId="{34725663-4C6C-427B-ACB5-45B11893FA70}"/>
    <dgm:cxn modelId="{04062948-96D5-4DAB-8E2A-E505BFC92214}" srcId="{586F1245-CCCF-4612-9707-AB5B47DE11AB}" destId="{64B65D26-7AE7-4A1C-AF0A-057C7A618261}" srcOrd="1" destOrd="0" parTransId="{0E01A3B7-6568-474B-B570-30B5F0F9F104}" sibTransId="{FA2FD9FD-1AEE-46CA-BE07-8C3E089B06B7}"/>
    <dgm:cxn modelId="{E20A5D98-DCC7-4445-8E2B-A280AFC9DE7C}" type="presOf" srcId="{6BEDCBA6-F5D0-4309-81DB-7FF62D0770C0}" destId="{051632B2-6FC1-460E-B692-126451AD3734}" srcOrd="1" destOrd="0" presId="urn:microsoft.com/office/officeart/2005/8/layout/list1"/>
    <dgm:cxn modelId="{9F69D3A3-349D-4C19-B13C-109CA8E8C0CA}" srcId="{586F1245-CCCF-4612-9707-AB5B47DE11AB}" destId="{6BEDCBA6-F5D0-4309-81DB-7FF62D0770C0}" srcOrd="0" destOrd="0" parTransId="{5C2ADB2B-B7A6-4744-8BD9-E03DCAE31B16}" sibTransId="{28BE3B0B-7A49-4821-8055-129D9CA8A9C2}"/>
    <dgm:cxn modelId="{08F28BA9-D9CC-4EA6-A7A0-40347A83EE6B}" type="presOf" srcId="{586F1245-CCCF-4612-9707-AB5B47DE11AB}" destId="{BB608637-7F94-4259-9BA6-2C64DB8F6482}" srcOrd="0" destOrd="0" presId="urn:microsoft.com/office/officeart/2005/8/layout/list1"/>
    <dgm:cxn modelId="{34ED9BB1-4387-48F2-AA49-C2880E7CC678}" type="presOf" srcId="{736F9A8E-BFB0-400C-AD7A-6621695DEB0F}" destId="{1338A162-772F-41EB-8AEA-6D59A9868A01}" srcOrd="0" destOrd="0" presId="urn:microsoft.com/office/officeart/2005/8/layout/list1"/>
    <dgm:cxn modelId="{AE0186C7-5646-4339-B650-D591FF6BCF31}" type="presOf" srcId="{2408D414-F9FD-4B83-9AF4-B4B9CA723EA8}" destId="{1338A162-772F-41EB-8AEA-6D59A9868A01}" srcOrd="0" destOrd="1" presId="urn:microsoft.com/office/officeart/2005/8/layout/list1"/>
    <dgm:cxn modelId="{1D69F0DB-DBDC-4360-AC1C-8FCD23900FE8}" srcId="{64B65D26-7AE7-4A1C-AF0A-057C7A618261}" destId="{736F9A8E-BFB0-400C-AD7A-6621695DEB0F}" srcOrd="0" destOrd="0" parTransId="{FF835C39-6181-4DF8-8917-99D4815B523F}" sibTransId="{FA7F2AC3-D8F5-4191-AF24-52DBF24F3698}"/>
    <dgm:cxn modelId="{62C708EE-4DA9-420A-B07C-2D64643ECF51}" type="presOf" srcId="{6BEDCBA6-F5D0-4309-81DB-7FF62D0770C0}" destId="{5FCF2FE2-BA28-4A9E-82AA-07D54529E66B}" srcOrd="0" destOrd="0" presId="urn:microsoft.com/office/officeart/2005/8/layout/list1"/>
    <dgm:cxn modelId="{FAF6D4F1-886F-48EB-BF4F-389F4B0CA643}" type="presOf" srcId="{64B65D26-7AE7-4A1C-AF0A-057C7A618261}" destId="{8365C4D3-9F74-4156-A816-17A9A98F0C3B}" srcOrd="0" destOrd="0" presId="urn:microsoft.com/office/officeart/2005/8/layout/list1"/>
    <dgm:cxn modelId="{6865B85C-AF72-44F8-B2F9-D69B26BA511E}" type="presParOf" srcId="{BB608637-7F94-4259-9BA6-2C64DB8F6482}" destId="{AEBB52EB-2613-482D-AA0B-A56D0300C88C}" srcOrd="0" destOrd="0" presId="urn:microsoft.com/office/officeart/2005/8/layout/list1"/>
    <dgm:cxn modelId="{6C15EC02-A78A-4EC2-9E49-7BFC5F38763C}" type="presParOf" srcId="{AEBB52EB-2613-482D-AA0B-A56D0300C88C}" destId="{5FCF2FE2-BA28-4A9E-82AA-07D54529E66B}" srcOrd="0" destOrd="0" presId="urn:microsoft.com/office/officeart/2005/8/layout/list1"/>
    <dgm:cxn modelId="{6E68FA12-5935-43BC-A4CA-619FE815A02F}" type="presParOf" srcId="{AEBB52EB-2613-482D-AA0B-A56D0300C88C}" destId="{051632B2-6FC1-460E-B692-126451AD3734}" srcOrd="1" destOrd="0" presId="urn:microsoft.com/office/officeart/2005/8/layout/list1"/>
    <dgm:cxn modelId="{00CB3FEC-D76F-4469-BDA8-851BC73C65CB}" type="presParOf" srcId="{BB608637-7F94-4259-9BA6-2C64DB8F6482}" destId="{B5BC704D-D8D8-4C42-A393-CF48B8FF30C0}" srcOrd="1" destOrd="0" presId="urn:microsoft.com/office/officeart/2005/8/layout/list1"/>
    <dgm:cxn modelId="{6FC9DAF6-E36D-4A73-BD12-168926007BCC}" type="presParOf" srcId="{BB608637-7F94-4259-9BA6-2C64DB8F6482}" destId="{CDF7A2B1-E302-4A3E-9035-006FEE3ACEAD}" srcOrd="2" destOrd="0" presId="urn:microsoft.com/office/officeart/2005/8/layout/list1"/>
    <dgm:cxn modelId="{7E379A62-16C9-4125-A81A-EBAE37A47F3B}" type="presParOf" srcId="{BB608637-7F94-4259-9BA6-2C64DB8F6482}" destId="{5DD2FFDB-068F-49BB-99AB-98D1B0348DD6}" srcOrd="3" destOrd="0" presId="urn:microsoft.com/office/officeart/2005/8/layout/list1"/>
    <dgm:cxn modelId="{B99453B0-973A-4BAA-9840-1CD42810E1DA}" type="presParOf" srcId="{BB608637-7F94-4259-9BA6-2C64DB8F6482}" destId="{6529F401-0B0F-4A61-AF7E-3594E5214BA5}" srcOrd="4" destOrd="0" presId="urn:microsoft.com/office/officeart/2005/8/layout/list1"/>
    <dgm:cxn modelId="{01397A01-F562-440E-8FB8-505DFD068AA8}" type="presParOf" srcId="{6529F401-0B0F-4A61-AF7E-3594E5214BA5}" destId="{8365C4D3-9F74-4156-A816-17A9A98F0C3B}" srcOrd="0" destOrd="0" presId="urn:microsoft.com/office/officeart/2005/8/layout/list1"/>
    <dgm:cxn modelId="{28530D80-78FF-4294-A41C-1F857267AE64}" type="presParOf" srcId="{6529F401-0B0F-4A61-AF7E-3594E5214BA5}" destId="{9D61F2E1-1EE6-4462-B2AD-B0D76BB968AC}" srcOrd="1" destOrd="0" presId="urn:microsoft.com/office/officeart/2005/8/layout/list1"/>
    <dgm:cxn modelId="{F7F391D3-802F-4550-BFA7-C59609121869}" type="presParOf" srcId="{BB608637-7F94-4259-9BA6-2C64DB8F6482}" destId="{86B8F048-62BA-4E11-A5F8-F5E3E56960DF}" srcOrd="5" destOrd="0" presId="urn:microsoft.com/office/officeart/2005/8/layout/list1"/>
    <dgm:cxn modelId="{BA81AF05-68E6-4C2D-BBEC-89AC4397C413}" type="presParOf" srcId="{BB608637-7F94-4259-9BA6-2C64DB8F6482}" destId="{1338A162-772F-41EB-8AEA-6D59A9868A0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522D8A-783E-461A-9D8B-A318DA669DEF}"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0A1004A8-DA7A-4A5B-8E02-92D24DE0965F}">
      <dgm:prSet custT="1"/>
      <dgm:spPr/>
      <dgm:t>
        <a:bodyPr/>
        <a:lstStyle/>
        <a:p>
          <a:r>
            <a:rPr lang="en-US" sz="2200" dirty="0">
              <a:solidFill>
                <a:schemeClr val="tx1"/>
              </a:solidFill>
              <a:latin typeface="Arial" panose="020B0604020202020204" pitchFamily="34" charset="0"/>
              <a:cs typeface="Arial" panose="020B0604020202020204" pitchFamily="34" charset="0"/>
            </a:rPr>
            <a:t>Protect individuals and infrastructure</a:t>
          </a:r>
        </a:p>
      </dgm:t>
    </dgm:pt>
    <dgm:pt modelId="{E9C1EF04-3852-4202-93B0-525926F6C2AB}" type="parTrans" cxnId="{2AD46F4E-3F90-467E-A172-96AF94A4F8EB}">
      <dgm:prSet/>
      <dgm:spPr/>
      <dgm:t>
        <a:bodyPr/>
        <a:lstStyle/>
        <a:p>
          <a:endParaRPr lang="en-US" sz="2200">
            <a:solidFill>
              <a:schemeClr val="tx1"/>
            </a:solidFill>
          </a:endParaRPr>
        </a:p>
      </dgm:t>
    </dgm:pt>
    <dgm:pt modelId="{4395527B-6606-40E5-8B9B-B09A78A8D998}" type="sibTrans" cxnId="{2AD46F4E-3F90-467E-A172-96AF94A4F8EB}">
      <dgm:prSet/>
      <dgm:spPr/>
      <dgm:t>
        <a:bodyPr/>
        <a:lstStyle/>
        <a:p>
          <a:endParaRPr lang="en-US" sz="2200">
            <a:solidFill>
              <a:schemeClr val="tx1"/>
            </a:solidFill>
          </a:endParaRPr>
        </a:p>
      </dgm:t>
    </dgm:pt>
    <dgm:pt modelId="{EC9533EA-07AD-4497-ADA5-A1F6BBB946EA}">
      <dgm:prSet custT="1"/>
      <dgm:spPr/>
      <dgm:t>
        <a:bodyPr/>
        <a:lstStyle/>
        <a:p>
          <a:r>
            <a:rPr lang="en-US" sz="2200" dirty="0">
              <a:solidFill>
                <a:schemeClr val="tx1"/>
              </a:solidFill>
              <a:latin typeface="Arial" panose="020B0604020202020204" pitchFamily="34" charset="0"/>
              <a:cs typeface="Arial" panose="020B0604020202020204" pitchFamily="34" charset="0"/>
            </a:rPr>
            <a:t>Protect the Internet</a:t>
          </a:r>
        </a:p>
      </dgm:t>
    </dgm:pt>
    <dgm:pt modelId="{96BE065B-1911-409D-8F47-331CD8D88A7D}" type="parTrans" cxnId="{6F033047-4378-45AD-85D4-CDE0120F37EA}">
      <dgm:prSet/>
      <dgm:spPr/>
      <dgm:t>
        <a:bodyPr/>
        <a:lstStyle/>
        <a:p>
          <a:endParaRPr lang="en-US" sz="2200">
            <a:solidFill>
              <a:schemeClr val="tx1"/>
            </a:solidFill>
          </a:endParaRPr>
        </a:p>
      </dgm:t>
    </dgm:pt>
    <dgm:pt modelId="{CDC57604-3375-4872-A917-DBD0BCF843D9}" type="sibTrans" cxnId="{6F033047-4378-45AD-85D4-CDE0120F37EA}">
      <dgm:prSet/>
      <dgm:spPr/>
      <dgm:t>
        <a:bodyPr/>
        <a:lstStyle/>
        <a:p>
          <a:endParaRPr lang="en-US" sz="2200">
            <a:solidFill>
              <a:schemeClr val="tx1"/>
            </a:solidFill>
          </a:endParaRPr>
        </a:p>
      </dgm:t>
    </dgm:pt>
    <dgm:pt modelId="{B1D100EE-E1BC-4191-9C7A-6B5C8FB2E114}">
      <dgm:prSet custT="1"/>
      <dgm:spPr/>
      <dgm:t>
        <a:bodyPr/>
        <a:lstStyle/>
        <a:p>
          <a:r>
            <a:rPr lang="en-US" sz="2200" dirty="0">
              <a:solidFill>
                <a:schemeClr val="tx1"/>
              </a:solidFill>
              <a:latin typeface="Arial" panose="020B0604020202020204" pitchFamily="34" charset="0"/>
              <a:cs typeface="Arial" panose="020B0604020202020204" pitchFamily="34" charset="0"/>
            </a:rPr>
            <a:t>Defend electoral processes</a:t>
          </a:r>
        </a:p>
      </dgm:t>
    </dgm:pt>
    <dgm:pt modelId="{83389BCC-49D5-4E55-8C96-E8653A2A4A84}" type="parTrans" cxnId="{0DD2A7EE-C149-4C32-9134-01AF030703FC}">
      <dgm:prSet/>
      <dgm:spPr/>
      <dgm:t>
        <a:bodyPr/>
        <a:lstStyle/>
        <a:p>
          <a:endParaRPr lang="en-US" sz="2200">
            <a:solidFill>
              <a:schemeClr val="tx1"/>
            </a:solidFill>
          </a:endParaRPr>
        </a:p>
      </dgm:t>
    </dgm:pt>
    <dgm:pt modelId="{843F292F-7208-46F2-8353-3B6CE9D58A43}" type="sibTrans" cxnId="{0DD2A7EE-C149-4C32-9134-01AF030703FC}">
      <dgm:prSet/>
      <dgm:spPr/>
      <dgm:t>
        <a:bodyPr/>
        <a:lstStyle/>
        <a:p>
          <a:endParaRPr lang="en-US" sz="2200">
            <a:solidFill>
              <a:schemeClr val="tx1"/>
            </a:solidFill>
          </a:endParaRPr>
        </a:p>
      </dgm:t>
    </dgm:pt>
    <dgm:pt modelId="{1317C922-FF43-4214-B2BD-101E3F2C46CC}">
      <dgm:prSet custT="1"/>
      <dgm:spPr/>
      <dgm:t>
        <a:bodyPr/>
        <a:lstStyle/>
        <a:p>
          <a:r>
            <a:rPr lang="en-US" sz="2200" dirty="0">
              <a:solidFill>
                <a:schemeClr val="tx1"/>
              </a:solidFill>
              <a:latin typeface="Arial" panose="020B0604020202020204" pitchFamily="34" charset="0"/>
              <a:cs typeface="Arial" panose="020B0604020202020204" pitchFamily="34" charset="0"/>
            </a:rPr>
            <a:t>Defend intellectual property</a:t>
          </a:r>
        </a:p>
      </dgm:t>
    </dgm:pt>
    <dgm:pt modelId="{4B4C1CF3-069E-4416-9F8F-073BF0FAC47E}" type="parTrans" cxnId="{71AB260E-7F20-45C2-A0FF-5B93F5B0FC7A}">
      <dgm:prSet/>
      <dgm:spPr/>
      <dgm:t>
        <a:bodyPr/>
        <a:lstStyle/>
        <a:p>
          <a:endParaRPr lang="en-US" sz="2200">
            <a:solidFill>
              <a:schemeClr val="tx1"/>
            </a:solidFill>
          </a:endParaRPr>
        </a:p>
      </dgm:t>
    </dgm:pt>
    <dgm:pt modelId="{58C567A9-AD4C-4113-9AB2-E1BAD7D13CB7}" type="sibTrans" cxnId="{71AB260E-7F20-45C2-A0FF-5B93F5B0FC7A}">
      <dgm:prSet/>
      <dgm:spPr/>
      <dgm:t>
        <a:bodyPr/>
        <a:lstStyle/>
        <a:p>
          <a:endParaRPr lang="en-US" sz="2200">
            <a:solidFill>
              <a:schemeClr val="tx1"/>
            </a:solidFill>
          </a:endParaRPr>
        </a:p>
      </dgm:t>
    </dgm:pt>
    <dgm:pt modelId="{F8BE5F33-82F1-49E1-BF0E-6CCA93A8A692}">
      <dgm:prSet custT="1"/>
      <dgm:spPr/>
      <dgm:t>
        <a:bodyPr/>
        <a:lstStyle/>
        <a:p>
          <a:r>
            <a:rPr lang="en-US" sz="2200" dirty="0">
              <a:solidFill>
                <a:schemeClr val="tx1"/>
              </a:solidFill>
              <a:latin typeface="Arial" panose="020B0604020202020204" pitchFamily="34" charset="0"/>
              <a:cs typeface="Arial" panose="020B0604020202020204" pitchFamily="34" charset="0"/>
            </a:rPr>
            <a:t>Nonproliferation</a:t>
          </a:r>
        </a:p>
      </dgm:t>
    </dgm:pt>
    <dgm:pt modelId="{928920AC-C2FF-40BC-AF90-B9CF559371C0}" type="parTrans" cxnId="{675FD298-DD74-49B5-B49B-8C48B330F141}">
      <dgm:prSet/>
      <dgm:spPr/>
      <dgm:t>
        <a:bodyPr/>
        <a:lstStyle/>
        <a:p>
          <a:endParaRPr lang="en-US" sz="2200">
            <a:solidFill>
              <a:schemeClr val="tx1"/>
            </a:solidFill>
          </a:endParaRPr>
        </a:p>
      </dgm:t>
    </dgm:pt>
    <dgm:pt modelId="{62F1F5C1-8FAD-4F84-A510-03C59A9D5954}" type="sibTrans" cxnId="{675FD298-DD74-49B5-B49B-8C48B330F141}">
      <dgm:prSet/>
      <dgm:spPr/>
      <dgm:t>
        <a:bodyPr/>
        <a:lstStyle/>
        <a:p>
          <a:endParaRPr lang="en-US" sz="2200">
            <a:solidFill>
              <a:schemeClr val="tx1"/>
            </a:solidFill>
          </a:endParaRPr>
        </a:p>
      </dgm:t>
    </dgm:pt>
    <dgm:pt modelId="{DFAEFB34-E68B-456F-8A83-11EC891943D3}" type="pres">
      <dgm:prSet presAssocID="{90522D8A-783E-461A-9D8B-A318DA669DEF}" presName="Name0" presStyleCnt="0">
        <dgm:presLayoutVars>
          <dgm:chMax val="7"/>
          <dgm:chPref val="7"/>
          <dgm:dir/>
        </dgm:presLayoutVars>
      </dgm:prSet>
      <dgm:spPr/>
    </dgm:pt>
    <dgm:pt modelId="{2B1F9111-A5F8-409B-95C8-C28221273960}" type="pres">
      <dgm:prSet presAssocID="{90522D8A-783E-461A-9D8B-A318DA669DEF}" presName="Name1" presStyleCnt="0"/>
      <dgm:spPr/>
    </dgm:pt>
    <dgm:pt modelId="{A031C6E4-DFAB-49BB-B8CF-08BB9D4A3CA6}" type="pres">
      <dgm:prSet presAssocID="{90522D8A-783E-461A-9D8B-A318DA669DEF}" presName="cycle" presStyleCnt="0"/>
      <dgm:spPr/>
    </dgm:pt>
    <dgm:pt modelId="{17F8E3BC-F732-4B7B-BEB7-331E08601CEA}" type="pres">
      <dgm:prSet presAssocID="{90522D8A-783E-461A-9D8B-A318DA669DEF}" presName="srcNode" presStyleLbl="node1" presStyleIdx="0" presStyleCnt="5"/>
      <dgm:spPr/>
    </dgm:pt>
    <dgm:pt modelId="{2FADC5EB-DDD1-4A2F-82E0-7DDB3F5AC103}" type="pres">
      <dgm:prSet presAssocID="{90522D8A-783E-461A-9D8B-A318DA669DEF}" presName="conn" presStyleLbl="parChTrans1D2" presStyleIdx="0" presStyleCnt="1"/>
      <dgm:spPr/>
    </dgm:pt>
    <dgm:pt modelId="{A746D7E9-414E-49AA-B450-B2C985D27B2D}" type="pres">
      <dgm:prSet presAssocID="{90522D8A-783E-461A-9D8B-A318DA669DEF}" presName="extraNode" presStyleLbl="node1" presStyleIdx="0" presStyleCnt="5"/>
      <dgm:spPr/>
    </dgm:pt>
    <dgm:pt modelId="{90817ED1-7441-4961-9EE1-4D780846C5B0}" type="pres">
      <dgm:prSet presAssocID="{90522D8A-783E-461A-9D8B-A318DA669DEF}" presName="dstNode" presStyleLbl="node1" presStyleIdx="0" presStyleCnt="5"/>
      <dgm:spPr/>
    </dgm:pt>
    <dgm:pt modelId="{9EDC3557-61BD-4E0F-8102-3B95749E9DFF}" type="pres">
      <dgm:prSet presAssocID="{0A1004A8-DA7A-4A5B-8E02-92D24DE0965F}" presName="text_1" presStyleLbl="node1" presStyleIdx="0" presStyleCnt="5">
        <dgm:presLayoutVars>
          <dgm:bulletEnabled val="1"/>
        </dgm:presLayoutVars>
      </dgm:prSet>
      <dgm:spPr/>
    </dgm:pt>
    <dgm:pt modelId="{B0D6FC7F-38A0-428C-96A3-9DEEE17B51D0}" type="pres">
      <dgm:prSet presAssocID="{0A1004A8-DA7A-4A5B-8E02-92D24DE0965F}" presName="accent_1" presStyleCnt="0"/>
      <dgm:spPr/>
    </dgm:pt>
    <dgm:pt modelId="{19DE305E-0FBF-4A2F-9094-CCB84D0FDB4A}" type="pres">
      <dgm:prSet presAssocID="{0A1004A8-DA7A-4A5B-8E02-92D24DE0965F}" presName="accentRepeatNode" presStyleLbl="solidFgAcc1" presStyleIdx="0" presStyleCnt="5"/>
      <dgm:spPr/>
    </dgm:pt>
    <dgm:pt modelId="{8885BCF4-39DF-477B-AEC1-9923DD629A60}" type="pres">
      <dgm:prSet presAssocID="{EC9533EA-07AD-4497-ADA5-A1F6BBB946EA}" presName="text_2" presStyleLbl="node1" presStyleIdx="1" presStyleCnt="5">
        <dgm:presLayoutVars>
          <dgm:bulletEnabled val="1"/>
        </dgm:presLayoutVars>
      </dgm:prSet>
      <dgm:spPr/>
    </dgm:pt>
    <dgm:pt modelId="{6D8583A1-71CA-409A-BC7B-DBD458B712D5}" type="pres">
      <dgm:prSet presAssocID="{EC9533EA-07AD-4497-ADA5-A1F6BBB946EA}" presName="accent_2" presStyleCnt="0"/>
      <dgm:spPr/>
    </dgm:pt>
    <dgm:pt modelId="{BD4FFB59-9585-49EA-96A2-79256B874C43}" type="pres">
      <dgm:prSet presAssocID="{EC9533EA-07AD-4497-ADA5-A1F6BBB946EA}" presName="accentRepeatNode" presStyleLbl="solidFgAcc1" presStyleIdx="1" presStyleCnt="5"/>
      <dgm:spPr/>
    </dgm:pt>
    <dgm:pt modelId="{0640CE46-664C-4ED4-816A-C7289420F722}" type="pres">
      <dgm:prSet presAssocID="{B1D100EE-E1BC-4191-9C7A-6B5C8FB2E114}" presName="text_3" presStyleLbl="node1" presStyleIdx="2" presStyleCnt="5">
        <dgm:presLayoutVars>
          <dgm:bulletEnabled val="1"/>
        </dgm:presLayoutVars>
      </dgm:prSet>
      <dgm:spPr/>
    </dgm:pt>
    <dgm:pt modelId="{C063BBC8-4239-44F7-84AF-E8DD29312154}" type="pres">
      <dgm:prSet presAssocID="{B1D100EE-E1BC-4191-9C7A-6B5C8FB2E114}" presName="accent_3" presStyleCnt="0"/>
      <dgm:spPr/>
    </dgm:pt>
    <dgm:pt modelId="{ED4D0BEC-7755-4355-9458-C0788C29E945}" type="pres">
      <dgm:prSet presAssocID="{B1D100EE-E1BC-4191-9C7A-6B5C8FB2E114}" presName="accentRepeatNode" presStyleLbl="solidFgAcc1" presStyleIdx="2" presStyleCnt="5"/>
      <dgm:spPr/>
    </dgm:pt>
    <dgm:pt modelId="{D1042BFB-817F-4B0D-89C6-E526B55EE7D4}" type="pres">
      <dgm:prSet presAssocID="{1317C922-FF43-4214-B2BD-101E3F2C46CC}" presName="text_4" presStyleLbl="node1" presStyleIdx="3" presStyleCnt="5">
        <dgm:presLayoutVars>
          <dgm:bulletEnabled val="1"/>
        </dgm:presLayoutVars>
      </dgm:prSet>
      <dgm:spPr/>
    </dgm:pt>
    <dgm:pt modelId="{A2347EFA-593F-4B70-AB46-B2F078D4EA29}" type="pres">
      <dgm:prSet presAssocID="{1317C922-FF43-4214-B2BD-101E3F2C46CC}" presName="accent_4" presStyleCnt="0"/>
      <dgm:spPr/>
    </dgm:pt>
    <dgm:pt modelId="{440E2274-43E7-4714-979F-11187DBA30D4}" type="pres">
      <dgm:prSet presAssocID="{1317C922-FF43-4214-B2BD-101E3F2C46CC}" presName="accentRepeatNode" presStyleLbl="solidFgAcc1" presStyleIdx="3" presStyleCnt="5"/>
      <dgm:spPr/>
    </dgm:pt>
    <dgm:pt modelId="{B16902D3-4E4E-438A-9BD1-12781722861D}" type="pres">
      <dgm:prSet presAssocID="{F8BE5F33-82F1-49E1-BF0E-6CCA93A8A692}" presName="text_5" presStyleLbl="node1" presStyleIdx="4" presStyleCnt="5">
        <dgm:presLayoutVars>
          <dgm:bulletEnabled val="1"/>
        </dgm:presLayoutVars>
      </dgm:prSet>
      <dgm:spPr/>
    </dgm:pt>
    <dgm:pt modelId="{2AFB89A0-4D18-43AF-8FF7-D663694DE3D8}" type="pres">
      <dgm:prSet presAssocID="{F8BE5F33-82F1-49E1-BF0E-6CCA93A8A692}" presName="accent_5" presStyleCnt="0"/>
      <dgm:spPr/>
    </dgm:pt>
    <dgm:pt modelId="{18D76AA7-A4D9-471A-87C7-B47AA417E548}" type="pres">
      <dgm:prSet presAssocID="{F8BE5F33-82F1-49E1-BF0E-6CCA93A8A692}" presName="accentRepeatNode" presStyleLbl="solidFgAcc1" presStyleIdx="4" presStyleCnt="5"/>
      <dgm:spPr/>
    </dgm:pt>
  </dgm:ptLst>
  <dgm:cxnLst>
    <dgm:cxn modelId="{71AB260E-7F20-45C2-A0FF-5B93F5B0FC7A}" srcId="{90522D8A-783E-461A-9D8B-A318DA669DEF}" destId="{1317C922-FF43-4214-B2BD-101E3F2C46CC}" srcOrd="3" destOrd="0" parTransId="{4B4C1CF3-069E-4416-9F8F-073BF0FAC47E}" sibTransId="{58C567A9-AD4C-4113-9AB2-E1BAD7D13CB7}"/>
    <dgm:cxn modelId="{1B5D162A-4773-4657-905F-C2A9B1F2A04C}" type="presOf" srcId="{EC9533EA-07AD-4497-ADA5-A1F6BBB946EA}" destId="{8885BCF4-39DF-477B-AEC1-9923DD629A60}" srcOrd="0" destOrd="0" presId="urn:microsoft.com/office/officeart/2008/layout/VerticalCurvedList"/>
    <dgm:cxn modelId="{257F515F-4041-4930-80B1-031A8791C1C3}" type="presOf" srcId="{B1D100EE-E1BC-4191-9C7A-6B5C8FB2E114}" destId="{0640CE46-664C-4ED4-816A-C7289420F722}" srcOrd="0" destOrd="0" presId="urn:microsoft.com/office/officeart/2008/layout/VerticalCurvedList"/>
    <dgm:cxn modelId="{6F033047-4378-45AD-85D4-CDE0120F37EA}" srcId="{90522D8A-783E-461A-9D8B-A318DA669DEF}" destId="{EC9533EA-07AD-4497-ADA5-A1F6BBB946EA}" srcOrd="1" destOrd="0" parTransId="{96BE065B-1911-409D-8F47-331CD8D88A7D}" sibTransId="{CDC57604-3375-4872-A917-DBD0BCF843D9}"/>
    <dgm:cxn modelId="{2AD46F4E-3F90-467E-A172-96AF94A4F8EB}" srcId="{90522D8A-783E-461A-9D8B-A318DA669DEF}" destId="{0A1004A8-DA7A-4A5B-8E02-92D24DE0965F}" srcOrd="0" destOrd="0" parTransId="{E9C1EF04-3852-4202-93B0-525926F6C2AB}" sibTransId="{4395527B-6606-40E5-8B9B-B09A78A8D998}"/>
    <dgm:cxn modelId="{E5A8F180-2425-4D2C-9B14-FDEDA173C10A}" type="presOf" srcId="{1317C922-FF43-4214-B2BD-101E3F2C46CC}" destId="{D1042BFB-817F-4B0D-89C6-E526B55EE7D4}" srcOrd="0" destOrd="0" presId="urn:microsoft.com/office/officeart/2008/layout/VerticalCurvedList"/>
    <dgm:cxn modelId="{4FD52586-F2F8-41F3-ACE2-D16CB201F13B}" type="presOf" srcId="{F8BE5F33-82F1-49E1-BF0E-6CCA93A8A692}" destId="{B16902D3-4E4E-438A-9BD1-12781722861D}" srcOrd="0" destOrd="0" presId="urn:microsoft.com/office/officeart/2008/layout/VerticalCurvedList"/>
    <dgm:cxn modelId="{9E174989-3BBA-4C1B-B771-EFEDBC9364B3}" type="presOf" srcId="{90522D8A-783E-461A-9D8B-A318DA669DEF}" destId="{DFAEFB34-E68B-456F-8A83-11EC891943D3}" srcOrd="0" destOrd="0" presId="urn:microsoft.com/office/officeart/2008/layout/VerticalCurvedList"/>
    <dgm:cxn modelId="{675FD298-DD74-49B5-B49B-8C48B330F141}" srcId="{90522D8A-783E-461A-9D8B-A318DA669DEF}" destId="{F8BE5F33-82F1-49E1-BF0E-6CCA93A8A692}" srcOrd="4" destOrd="0" parTransId="{928920AC-C2FF-40BC-AF90-B9CF559371C0}" sibTransId="{62F1F5C1-8FAD-4F84-A510-03C59A9D5954}"/>
    <dgm:cxn modelId="{E4EEB1AA-32B1-4149-A157-BBCCED7CD0EE}" type="presOf" srcId="{4395527B-6606-40E5-8B9B-B09A78A8D998}" destId="{2FADC5EB-DDD1-4A2F-82E0-7DDB3F5AC103}" srcOrd="0" destOrd="0" presId="urn:microsoft.com/office/officeart/2008/layout/VerticalCurvedList"/>
    <dgm:cxn modelId="{0DD2A7EE-C149-4C32-9134-01AF030703FC}" srcId="{90522D8A-783E-461A-9D8B-A318DA669DEF}" destId="{B1D100EE-E1BC-4191-9C7A-6B5C8FB2E114}" srcOrd="2" destOrd="0" parTransId="{83389BCC-49D5-4E55-8C96-E8653A2A4A84}" sibTransId="{843F292F-7208-46F2-8353-3B6CE9D58A43}"/>
    <dgm:cxn modelId="{AA5DC0FF-AEFC-4368-BAB5-66B767851441}" type="presOf" srcId="{0A1004A8-DA7A-4A5B-8E02-92D24DE0965F}" destId="{9EDC3557-61BD-4E0F-8102-3B95749E9DFF}" srcOrd="0" destOrd="0" presId="urn:microsoft.com/office/officeart/2008/layout/VerticalCurvedList"/>
    <dgm:cxn modelId="{01AEE11B-E96E-4E3E-AE5A-3BD43512EAEE}" type="presParOf" srcId="{DFAEFB34-E68B-456F-8A83-11EC891943D3}" destId="{2B1F9111-A5F8-409B-95C8-C28221273960}" srcOrd="0" destOrd="0" presId="urn:microsoft.com/office/officeart/2008/layout/VerticalCurvedList"/>
    <dgm:cxn modelId="{0ACDEBE6-D304-4114-B7D2-84ED7CE2C2B6}" type="presParOf" srcId="{2B1F9111-A5F8-409B-95C8-C28221273960}" destId="{A031C6E4-DFAB-49BB-B8CF-08BB9D4A3CA6}" srcOrd="0" destOrd="0" presId="urn:microsoft.com/office/officeart/2008/layout/VerticalCurvedList"/>
    <dgm:cxn modelId="{EEFC0090-66C7-426C-BD0D-5C23F0319BA4}" type="presParOf" srcId="{A031C6E4-DFAB-49BB-B8CF-08BB9D4A3CA6}" destId="{17F8E3BC-F732-4B7B-BEB7-331E08601CEA}" srcOrd="0" destOrd="0" presId="urn:microsoft.com/office/officeart/2008/layout/VerticalCurvedList"/>
    <dgm:cxn modelId="{7EA0204A-ED21-4CE6-8ACB-FD6B457A4262}" type="presParOf" srcId="{A031C6E4-DFAB-49BB-B8CF-08BB9D4A3CA6}" destId="{2FADC5EB-DDD1-4A2F-82E0-7DDB3F5AC103}" srcOrd="1" destOrd="0" presId="urn:microsoft.com/office/officeart/2008/layout/VerticalCurvedList"/>
    <dgm:cxn modelId="{BCA4C99E-7DF4-4BDC-A0A7-856DB31AE3D2}" type="presParOf" srcId="{A031C6E4-DFAB-49BB-B8CF-08BB9D4A3CA6}" destId="{A746D7E9-414E-49AA-B450-B2C985D27B2D}" srcOrd="2" destOrd="0" presId="urn:microsoft.com/office/officeart/2008/layout/VerticalCurvedList"/>
    <dgm:cxn modelId="{D8257898-A3F9-4A6A-A3E2-740A2B25B5E7}" type="presParOf" srcId="{A031C6E4-DFAB-49BB-B8CF-08BB9D4A3CA6}" destId="{90817ED1-7441-4961-9EE1-4D780846C5B0}" srcOrd="3" destOrd="0" presId="urn:microsoft.com/office/officeart/2008/layout/VerticalCurvedList"/>
    <dgm:cxn modelId="{E654D504-7B76-4DF9-A3D5-A8D4AD1C71BA}" type="presParOf" srcId="{2B1F9111-A5F8-409B-95C8-C28221273960}" destId="{9EDC3557-61BD-4E0F-8102-3B95749E9DFF}" srcOrd="1" destOrd="0" presId="urn:microsoft.com/office/officeart/2008/layout/VerticalCurvedList"/>
    <dgm:cxn modelId="{F6422006-D3F8-41D0-8326-EF038F0F3DD6}" type="presParOf" srcId="{2B1F9111-A5F8-409B-95C8-C28221273960}" destId="{B0D6FC7F-38A0-428C-96A3-9DEEE17B51D0}" srcOrd="2" destOrd="0" presId="urn:microsoft.com/office/officeart/2008/layout/VerticalCurvedList"/>
    <dgm:cxn modelId="{626B8421-BF5E-4302-AE0F-003F151AC929}" type="presParOf" srcId="{B0D6FC7F-38A0-428C-96A3-9DEEE17B51D0}" destId="{19DE305E-0FBF-4A2F-9094-CCB84D0FDB4A}" srcOrd="0" destOrd="0" presId="urn:microsoft.com/office/officeart/2008/layout/VerticalCurvedList"/>
    <dgm:cxn modelId="{56D41041-AC23-4F98-8EDB-91DC47556446}" type="presParOf" srcId="{2B1F9111-A5F8-409B-95C8-C28221273960}" destId="{8885BCF4-39DF-477B-AEC1-9923DD629A60}" srcOrd="3" destOrd="0" presId="urn:microsoft.com/office/officeart/2008/layout/VerticalCurvedList"/>
    <dgm:cxn modelId="{9A0DB263-2E72-47AC-B620-E5D824359FB5}" type="presParOf" srcId="{2B1F9111-A5F8-409B-95C8-C28221273960}" destId="{6D8583A1-71CA-409A-BC7B-DBD458B712D5}" srcOrd="4" destOrd="0" presId="urn:microsoft.com/office/officeart/2008/layout/VerticalCurvedList"/>
    <dgm:cxn modelId="{89C18C39-FB44-4C41-9E02-DD4C3D1C00AC}" type="presParOf" srcId="{6D8583A1-71CA-409A-BC7B-DBD458B712D5}" destId="{BD4FFB59-9585-49EA-96A2-79256B874C43}" srcOrd="0" destOrd="0" presId="urn:microsoft.com/office/officeart/2008/layout/VerticalCurvedList"/>
    <dgm:cxn modelId="{A956AC1C-DF9E-4946-BB9C-3E99DB245B6F}" type="presParOf" srcId="{2B1F9111-A5F8-409B-95C8-C28221273960}" destId="{0640CE46-664C-4ED4-816A-C7289420F722}" srcOrd="5" destOrd="0" presId="urn:microsoft.com/office/officeart/2008/layout/VerticalCurvedList"/>
    <dgm:cxn modelId="{EC6CC4AF-950C-4F29-98C3-ACF29810E288}" type="presParOf" srcId="{2B1F9111-A5F8-409B-95C8-C28221273960}" destId="{C063BBC8-4239-44F7-84AF-E8DD29312154}" srcOrd="6" destOrd="0" presId="urn:microsoft.com/office/officeart/2008/layout/VerticalCurvedList"/>
    <dgm:cxn modelId="{153A3DD7-CC38-4B8A-8E71-D5C6430907E7}" type="presParOf" srcId="{C063BBC8-4239-44F7-84AF-E8DD29312154}" destId="{ED4D0BEC-7755-4355-9458-C0788C29E945}" srcOrd="0" destOrd="0" presId="urn:microsoft.com/office/officeart/2008/layout/VerticalCurvedList"/>
    <dgm:cxn modelId="{B11E0A0E-2D67-4DDB-8E5C-E5672A14ABBB}" type="presParOf" srcId="{2B1F9111-A5F8-409B-95C8-C28221273960}" destId="{D1042BFB-817F-4B0D-89C6-E526B55EE7D4}" srcOrd="7" destOrd="0" presId="urn:microsoft.com/office/officeart/2008/layout/VerticalCurvedList"/>
    <dgm:cxn modelId="{0E084C5E-8CBF-4B7D-8809-F47F3C2B40DB}" type="presParOf" srcId="{2B1F9111-A5F8-409B-95C8-C28221273960}" destId="{A2347EFA-593F-4B70-AB46-B2F078D4EA29}" srcOrd="8" destOrd="0" presId="urn:microsoft.com/office/officeart/2008/layout/VerticalCurvedList"/>
    <dgm:cxn modelId="{1C2D1AA8-7D4F-4FEF-9D49-B1722BD5E9F5}" type="presParOf" srcId="{A2347EFA-593F-4B70-AB46-B2F078D4EA29}" destId="{440E2274-43E7-4714-979F-11187DBA30D4}" srcOrd="0" destOrd="0" presId="urn:microsoft.com/office/officeart/2008/layout/VerticalCurvedList"/>
    <dgm:cxn modelId="{A0EAA08C-87D8-42F0-BF1F-1478F683EEA4}" type="presParOf" srcId="{2B1F9111-A5F8-409B-95C8-C28221273960}" destId="{B16902D3-4E4E-438A-9BD1-12781722861D}" srcOrd="9" destOrd="0" presId="urn:microsoft.com/office/officeart/2008/layout/VerticalCurvedList"/>
    <dgm:cxn modelId="{0D1010F7-8A03-4849-B73C-1FC7A7B0CABE}" type="presParOf" srcId="{2B1F9111-A5F8-409B-95C8-C28221273960}" destId="{2AFB89A0-4D18-43AF-8FF7-D663694DE3D8}" srcOrd="10" destOrd="0" presId="urn:microsoft.com/office/officeart/2008/layout/VerticalCurvedList"/>
    <dgm:cxn modelId="{7BFDA885-32C0-458E-9771-E843B2B5EDCA}" type="presParOf" srcId="{2AFB89A0-4D18-43AF-8FF7-D663694DE3D8}" destId="{18D76AA7-A4D9-471A-87C7-B47AA417E54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522D8A-783E-461A-9D8B-A318DA669DEF}"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B4754940-0473-433F-91B5-501C728A4ED0}">
      <dgm:prSet custT="1"/>
      <dgm:spPr/>
      <dgm:t>
        <a:bodyPr/>
        <a:lstStyle/>
        <a:p>
          <a:r>
            <a:rPr lang="en-US" sz="2200" dirty="0">
              <a:solidFill>
                <a:schemeClr val="tx1"/>
              </a:solidFill>
              <a:latin typeface="Arial" panose="020B0604020202020204" pitchFamily="34" charset="0"/>
              <a:cs typeface="Arial" panose="020B0604020202020204" pitchFamily="34" charset="0"/>
            </a:rPr>
            <a:t>Lifecycle security</a:t>
          </a:r>
        </a:p>
      </dgm:t>
    </dgm:pt>
    <dgm:pt modelId="{088411D5-E059-4531-9D6C-A8351724F08C}" type="parTrans" cxnId="{05DADE0F-D407-4377-9055-899797501BA7}">
      <dgm:prSet/>
      <dgm:spPr/>
      <dgm:t>
        <a:bodyPr/>
        <a:lstStyle/>
        <a:p>
          <a:endParaRPr lang="en-US" sz="2200">
            <a:solidFill>
              <a:schemeClr val="tx1"/>
            </a:solidFill>
          </a:endParaRPr>
        </a:p>
      </dgm:t>
    </dgm:pt>
    <dgm:pt modelId="{D2AFD4A2-E4F9-470C-AD03-314692EF95CC}" type="sibTrans" cxnId="{05DADE0F-D407-4377-9055-899797501BA7}">
      <dgm:prSet/>
      <dgm:spPr/>
      <dgm:t>
        <a:bodyPr/>
        <a:lstStyle/>
        <a:p>
          <a:endParaRPr lang="en-US" sz="2200">
            <a:solidFill>
              <a:schemeClr val="tx1"/>
            </a:solidFill>
          </a:endParaRPr>
        </a:p>
      </dgm:t>
    </dgm:pt>
    <dgm:pt modelId="{F4A037AD-B4AC-4C6C-AB5D-1E2B3C786DB3}">
      <dgm:prSet custT="1"/>
      <dgm:spPr/>
      <dgm:t>
        <a:bodyPr/>
        <a:lstStyle/>
        <a:p>
          <a:r>
            <a:rPr lang="en-US" sz="2200" dirty="0">
              <a:solidFill>
                <a:schemeClr val="tx1"/>
              </a:solidFill>
              <a:latin typeface="Arial" panose="020B0604020202020204" pitchFamily="34" charset="0"/>
              <a:cs typeface="Arial" panose="020B0604020202020204" pitchFamily="34" charset="0"/>
            </a:rPr>
            <a:t>Cyber hygiene</a:t>
          </a:r>
        </a:p>
      </dgm:t>
    </dgm:pt>
    <dgm:pt modelId="{3A207729-794C-4B8C-AC85-F75B247CCD74}" type="parTrans" cxnId="{1CA1E16E-3635-4990-BB5C-F47D51AA6883}">
      <dgm:prSet/>
      <dgm:spPr/>
      <dgm:t>
        <a:bodyPr/>
        <a:lstStyle/>
        <a:p>
          <a:endParaRPr lang="en-US" sz="2200">
            <a:solidFill>
              <a:schemeClr val="tx1"/>
            </a:solidFill>
          </a:endParaRPr>
        </a:p>
      </dgm:t>
    </dgm:pt>
    <dgm:pt modelId="{6F9853C9-BABF-45C9-A069-BCD81F73BEA2}" type="sibTrans" cxnId="{1CA1E16E-3635-4990-BB5C-F47D51AA6883}">
      <dgm:prSet/>
      <dgm:spPr/>
      <dgm:t>
        <a:bodyPr/>
        <a:lstStyle/>
        <a:p>
          <a:endParaRPr lang="en-US" sz="2200">
            <a:solidFill>
              <a:schemeClr val="tx1"/>
            </a:solidFill>
          </a:endParaRPr>
        </a:p>
      </dgm:t>
    </dgm:pt>
    <dgm:pt modelId="{3B85C242-FB72-476D-94CF-F7738E3BAB58}">
      <dgm:prSet custT="1"/>
      <dgm:spPr/>
      <dgm:t>
        <a:bodyPr/>
        <a:lstStyle/>
        <a:p>
          <a:r>
            <a:rPr lang="en-US" sz="2200" dirty="0">
              <a:solidFill>
                <a:schemeClr val="tx1"/>
              </a:solidFill>
              <a:latin typeface="Arial" panose="020B0604020202020204" pitchFamily="34" charset="0"/>
              <a:cs typeface="Arial" panose="020B0604020202020204" pitchFamily="34" charset="0"/>
            </a:rPr>
            <a:t>No private hack back</a:t>
          </a:r>
        </a:p>
      </dgm:t>
    </dgm:pt>
    <dgm:pt modelId="{B71F2C9E-B78D-4D3C-BC52-E3F90A7D3F7E}" type="parTrans" cxnId="{441DEC84-1532-416F-B339-596A78395119}">
      <dgm:prSet/>
      <dgm:spPr/>
      <dgm:t>
        <a:bodyPr/>
        <a:lstStyle/>
        <a:p>
          <a:endParaRPr lang="en-US" sz="2200">
            <a:solidFill>
              <a:schemeClr val="tx1"/>
            </a:solidFill>
          </a:endParaRPr>
        </a:p>
      </dgm:t>
    </dgm:pt>
    <dgm:pt modelId="{1EAB9248-4135-48C5-8CD9-20ABB16F66CE}" type="sibTrans" cxnId="{441DEC84-1532-416F-B339-596A78395119}">
      <dgm:prSet/>
      <dgm:spPr/>
      <dgm:t>
        <a:bodyPr/>
        <a:lstStyle/>
        <a:p>
          <a:endParaRPr lang="en-US" sz="2200">
            <a:solidFill>
              <a:schemeClr val="tx1"/>
            </a:solidFill>
          </a:endParaRPr>
        </a:p>
      </dgm:t>
    </dgm:pt>
    <dgm:pt modelId="{B8CF5E60-D687-4989-839E-959B89EB57BD}">
      <dgm:prSet custT="1"/>
      <dgm:spPr/>
      <dgm:t>
        <a:bodyPr/>
        <a:lstStyle/>
        <a:p>
          <a:r>
            <a:rPr lang="en-US" sz="2200" dirty="0">
              <a:solidFill>
                <a:schemeClr val="tx1"/>
              </a:solidFill>
              <a:latin typeface="Arial" panose="020B0604020202020204" pitchFamily="34" charset="0"/>
              <a:cs typeface="Arial" panose="020B0604020202020204" pitchFamily="34" charset="0"/>
            </a:rPr>
            <a:t>International norms</a:t>
          </a:r>
          <a:endParaRPr lang="en-US" sz="2200" dirty="0">
            <a:solidFill>
              <a:schemeClr val="tx1"/>
            </a:solidFill>
          </a:endParaRPr>
        </a:p>
      </dgm:t>
    </dgm:pt>
    <dgm:pt modelId="{07D705D9-12D7-429F-BAA8-2A1825B3C78B}" type="parTrans" cxnId="{79673773-58E1-4E2A-A5FD-F4ED6A4808BA}">
      <dgm:prSet/>
      <dgm:spPr/>
      <dgm:t>
        <a:bodyPr/>
        <a:lstStyle/>
        <a:p>
          <a:endParaRPr lang="en-US" sz="2200">
            <a:solidFill>
              <a:schemeClr val="tx1"/>
            </a:solidFill>
          </a:endParaRPr>
        </a:p>
      </dgm:t>
    </dgm:pt>
    <dgm:pt modelId="{16BE2FAF-A174-4078-897B-A850A6D8C7FD}" type="sibTrans" cxnId="{79673773-58E1-4E2A-A5FD-F4ED6A4808BA}">
      <dgm:prSet/>
      <dgm:spPr/>
      <dgm:t>
        <a:bodyPr/>
        <a:lstStyle/>
        <a:p>
          <a:endParaRPr lang="en-US" sz="2200">
            <a:solidFill>
              <a:schemeClr val="tx1"/>
            </a:solidFill>
          </a:endParaRPr>
        </a:p>
      </dgm:t>
    </dgm:pt>
    <dgm:pt modelId="{DFAEFB34-E68B-456F-8A83-11EC891943D3}" type="pres">
      <dgm:prSet presAssocID="{90522D8A-783E-461A-9D8B-A318DA669DEF}" presName="Name0" presStyleCnt="0">
        <dgm:presLayoutVars>
          <dgm:chMax val="7"/>
          <dgm:chPref val="7"/>
          <dgm:dir/>
        </dgm:presLayoutVars>
      </dgm:prSet>
      <dgm:spPr/>
    </dgm:pt>
    <dgm:pt modelId="{2B1F9111-A5F8-409B-95C8-C28221273960}" type="pres">
      <dgm:prSet presAssocID="{90522D8A-783E-461A-9D8B-A318DA669DEF}" presName="Name1" presStyleCnt="0"/>
      <dgm:spPr/>
    </dgm:pt>
    <dgm:pt modelId="{A031C6E4-DFAB-49BB-B8CF-08BB9D4A3CA6}" type="pres">
      <dgm:prSet presAssocID="{90522D8A-783E-461A-9D8B-A318DA669DEF}" presName="cycle" presStyleCnt="0"/>
      <dgm:spPr/>
    </dgm:pt>
    <dgm:pt modelId="{17F8E3BC-F732-4B7B-BEB7-331E08601CEA}" type="pres">
      <dgm:prSet presAssocID="{90522D8A-783E-461A-9D8B-A318DA669DEF}" presName="srcNode" presStyleLbl="node1" presStyleIdx="0" presStyleCnt="4"/>
      <dgm:spPr/>
    </dgm:pt>
    <dgm:pt modelId="{2FADC5EB-DDD1-4A2F-82E0-7DDB3F5AC103}" type="pres">
      <dgm:prSet presAssocID="{90522D8A-783E-461A-9D8B-A318DA669DEF}" presName="conn" presStyleLbl="parChTrans1D2" presStyleIdx="0" presStyleCnt="1"/>
      <dgm:spPr/>
    </dgm:pt>
    <dgm:pt modelId="{A746D7E9-414E-49AA-B450-B2C985D27B2D}" type="pres">
      <dgm:prSet presAssocID="{90522D8A-783E-461A-9D8B-A318DA669DEF}" presName="extraNode" presStyleLbl="node1" presStyleIdx="0" presStyleCnt="4"/>
      <dgm:spPr/>
    </dgm:pt>
    <dgm:pt modelId="{90817ED1-7441-4961-9EE1-4D780846C5B0}" type="pres">
      <dgm:prSet presAssocID="{90522D8A-783E-461A-9D8B-A318DA669DEF}" presName="dstNode" presStyleLbl="node1" presStyleIdx="0" presStyleCnt="4"/>
      <dgm:spPr/>
    </dgm:pt>
    <dgm:pt modelId="{73B57C17-1028-462E-966A-E4908BD38B26}" type="pres">
      <dgm:prSet presAssocID="{B4754940-0473-433F-91B5-501C728A4ED0}" presName="text_1" presStyleLbl="node1" presStyleIdx="0" presStyleCnt="4">
        <dgm:presLayoutVars>
          <dgm:bulletEnabled val="1"/>
        </dgm:presLayoutVars>
      </dgm:prSet>
      <dgm:spPr/>
    </dgm:pt>
    <dgm:pt modelId="{57FFF76C-A1B4-4644-A2A5-BE0EEBBF5080}" type="pres">
      <dgm:prSet presAssocID="{B4754940-0473-433F-91B5-501C728A4ED0}" presName="accent_1" presStyleCnt="0"/>
      <dgm:spPr/>
    </dgm:pt>
    <dgm:pt modelId="{C37BE58B-750E-4045-ABFA-93DD693AECBD}" type="pres">
      <dgm:prSet presAssocID="{B4754940-0473-433F-91B5-501C728A4ED0}" presName="accentRepeatNode" presStyleLbl="solidFgAcc1" presStyleIdx="0" presStyleCnt="4"/>
      <dgm:spPr/>
    </dgm:pt>
    <dgm:pt modelId="{DC65C5CF-4D48-4F59-B842-A78BB7B07627}" type="pres">
      <dgm:prSet presAssocID="{F4A037AD-B4AC-4C6C-AB5D-1E2B3C786DB3}" presName="text_2" presStyleLbl="node1" presStyleIdx="1" presStyleCnt="4">
        <dgm:presLayoutVars>
          <dgm:bulletEnabled val="1"/>
        </dgm:presLayoutVars>
      </dgm:prSet>
      <dgm:spPr/>
    </dgm:pt>
    <dgm:pt modelId="{9EA41B19-B2FB-49AC-8CE3-1B2BF60EE4A0}" type="pres">
      <dgm:prSet presAssocID="{F4A037AD-B4AC-4C6C-AB5D-1E2B3C786DB3}" presName="accent_2" presStyleCnt="0"/>
      <dgm:spPr/>
    </dgm:pt>
    <dgm:pt modelId="{2A07E8F2-359D-49DF-9525-0F4515ACCDF2}" type="pres">
      <dgm:prSet presAssocID="{F4A037AD-B4AC-4C6C-AB5D-1E2B3C786DB3}" presName="accentRepeatNode" presStyleLbl="solidFgAcc1" presStyleIdx="1" presStyleCnt="4"/>
      <dgm:spPr/>
    </dgm:pt>
    <dgm:pt modelId="{94A09F82-FF20-401B-A0AB-B839C3C75486}" type="pres">
      <dgm:prSet presAssocID="{3B85C242-FB72-476D-94CF-F7738E3BAB58}" presName="text_3" presStyleLbl="node1" presStyleIdx="2" presStyleCnt="4">
        <dgm:presLayoutVars>
          <dgm:bulletEnabled val="1"/>
        </dgm:presLayoutVars>
      </dgm:prSet>
      <dgm:spPr/>
    </dgm:pt>
    <dgm:pt modelId="{8EC4AFF3-EB40-45EE-8E1B-F14FF295B033}" type="pres">
      <dgm:prSet presAssocID="{3B85C242-FB72-476D-94CF-F7738E3BAB58}" presName="accent_3" presStyleCnt="0"/>
      <dgm:spPr/>
    </dgm:pt>
    <dgm:pt modelId="{2D5097D5-B593-4207-A740-46B2CAC4A621}" type="pres">
      <dgm:prSet presAssocID="{3B85C242-FB72-476D-94CF-F7738E3BAB58}" presName="accentRepeatNode" presStyleLbl="solidFgAcc1" presStyleIdx="2" presStyleCnt="4"/>
      <dgm:spPr/>
    </dgm:pt>
    <dgm:pt modelId="{5FD16F29-28C2-4306-BE0E-7F699B4CCA9E}" type="pres">
      <dgm:prSet presAssocID="{B8CF5E60-D687-4989-839E-959B89EB57BD}" presName="text_4" presStyleLbl="node1" presStyleIdx="3" presStyleCnt="4">
        <dgm:presLayoutVars>
          <dgm:bulletEnabled val="1"/>
        </dgm:presLayoutVars>
      </dgm:prSet>
      <dgm:spPr/>
    </dgm:pt>
    <dgm:pt modelId="{C64A4E15-BF67-44F6-BECA-42633DD68E7C}" type="pres">
      <dgm:prSet presAssocID="{B8CF5E60-D687-4989-839E-959B89EB57BD}" presName="accent_4" presStyleCnt="0"/>
      <dgm:spPr/>
    </dgm:pt>
    <dgm:pt modelId="{4117C129-AEB2-4051-A8F5-66F8EAAC083D}" type="pres">
      <dgm:prSet presAssocID="{B8CF5E60-D687-4989-839E-959B89EB57BD}" presName="accentRepeatNode" presStyleLbl="solidFgAcc1" presStyleIdx="3" presStyleCnt="4"/>
      <dgm:spPr/>
    </dgm:pt>
  </dgm:ptLst>
  <dgm:cxnLst>
    <dgm:cxn modelId="{05DADE0F-D407-4377-9055-899797501BA7}" srcId="{90522D8A-783E-461A-9D8B-A318DA669DEF}" destId="{B4754940-0473-433F-91B5-501C728A4ED0}" srcOrd="0" destOrd="0" parTransId="{088411D5-E059-4531-9D6C-A8351724F08C}" sibTransId="{D2AFD4A2-E4F9-470C-AD03-314692EF95CC}"/>
    <dgm:cxn modelId="{93C35618-8704-4CA1-A1BD-C3988BACEA17}" type="presOf" srcId="{D2AFD4A2-E4F9-470C-AD03-314692EF95CC}" destId="{2FADC5EB-DDD1-4A2F-82E0-7DDB3F5AC103}" srcOrd="0" destOrd="0" presId="urn:microsoft.com/office/officeart/2008/layout/VerticalCurvedList"/>
    <dgm:cxn modelId="{B821F82F-EFD8-4172-871A-6CC8EEC58BAC}" type="presOf" srcId="{F4A037AD-B4AC-4C6C-AB5D-1E2B3C786DB3}" destId="{DC65C5CF-4D48-4F59-B842-A78BB7B07627}" srcOrd="0" destOrd="0" presId="urn:microsoft.com/office/officeart/2008/layout/VerticalCurvedList"/>
    <dgm:cxn modelId="{1CA1E16E-3635-4990-BB5C-F47D51AA6883}" srcId="{90522D8A-783E-461A-9D8B-A318DA669DEF}" destId="{F4A037AD-B4AC-4C6C-AB5D-1E2B3C786DB3}" srcOrd="1" destOrd="0" parTransId="{3A207729-794C-4B8C-AC85-F75B247CCD74}" sibTransId="{6F9853C9-BABF-45C9-A069-BCD81F73BEA2}"/>
    <dgm:cxn modelId="{99DB7F50-9907-4A09-8587-C3E87348FDAE}" type="presOf" srcId="{B4754940-0473-433F-91B5-501C728A4ED0}" destId="{73B57C17-1028-462E-966A-E4908BD38B26}" srcOrd="0" destOrd="0" presId="urn:microsoft.com/office/officeart/2008/layout/VerticalCurvedList"/>
    <dgm:cxn modelId="{79673773-58E1-4E2A-A5FD-F4ED6A4808BA}" srcId="{90522D8A-783E-461A-9D8B-A318DA669DEF}" destId="{B8CF5E60-D687-4989-839E-959B89EB57BD}" srcOrd="3" destOrd="0" parTransId="{07D705D9-12D7-429F-BAA8-2A1825B3C78B}" sibTransId="{16BE2FAF-A174-4078-897B-A850A6D8C7FD}"/>
    <dgm:cxn modelId="{441DEC84-1532-416F-B339-596A78395119}" srcId="{90522D8A-783E-461A-9D8B-A318DA669DEF}" destId="{3B85C242-FB72-476D-94CF-F7738E3BAB58}" srcOrd="2" destOrd="0" parTransId="{B71F2C9E-B78D-4D3C-BC52-E3F90A7D3F7E}" sibTransId="{1EAB9248-4135-48C5-8CD9-20ABB16F66CE}"/>
    <dgm:cxn modelId="{9E174989-3BBA-4C1B-B771-EFEDBC9364B3}" type="presOf" srcId="{90522D8A-783E-461A-9D8B-A318DA669DEF}" destId="{DFAEFB34-E68B-456F-8A83-11EC891943D3}" srcOrd="0" destOrd="0" presId="urn:microsoft.com/office/officeart/2008/layout/VerticalCurvedList"/>
    <dgm:cxn modelId="{0832C993-B240-4033-A65C-ED282EB8DD18}" type="presOf" srcId="{3B85C242-FB72-476D-94CF-F7738E3BAB58}" destId="{94A09F82-FF20-401B-A0AB-B839C3C75486}" srcOrd="0" destOrd="0" presId="urn:microsoft.com/office/officeart/2008/layout/VerticalCurvedList"/>
    <dgm:cxn modelId="{0E9CA1A3-9977-489E-B1B7-F36317E812A2}" type="presOf" srcId="{B8CF5E60-D687-4989-839E-959B89EB57BD}" destId="{5FD16F29-28C2-4306-BE0E-7F699B4CCA9E}" srcOrd="0" destOrd="0" presId="urn:microsoft.com/office/officeart/2008/layout/VerticalCurvedList"/>
    <dgm:cxn modelId="{01AEE11B-E96E-4E3E-AE5A-3BD43512EAEE}" type="presParOf" srcId="{DFAEFB34-E68B-456F-8A83-11EC891943D3}" destId="{2B1F9111-A5F8-409B-95C8-C28221273960}" srcOrd="0" destOrd="0" presId="urn:microsoft.com/office/officeart/2008/layout/VerticalCurvedList"/>
    <dgm:cxn modelId="{0ACDEBE6-D304-4114-B7D2-84ED7CE2C2B6}" type="presParOf" srcId="{2B1F9111-A5F8-409B-95C8-C28221273960}" destId="{A031C6E4-DFAB-49BB-B8CF-08BB9D4A3CA6}" srcOrd="0" destOrd="0" presId="urn:microsoft.com/office/officeart/2008/layout/VerticalCurvedList"/>
    <dgm:cxn modelId="{EEFC0090-66C7-426C-BD0D-5C23F0319BA4}" type="presParOf" srcId="{A031C6E4-DFAB-49BB-B8CF-08BB9D4A3CA6}" destId="{17F8E3BC-F732-4B7B-BEB7-331E08601CEA}" srcOrd="0" destOrd="0" presId="urn:microsoft.com/office/officeart/2008/layout/VerticalCurvedList"/>
    <dgm:cxn modelId="{7EA0204A-ED21-4CE6-8ACB-FD6B457A4262}" type="presParOf" srcId="{A031C6E4-DFAB-49BB-B8CF-08BB9D4A3CA6}" destId="{2FADC5EB-DDD1-4A2F-82E0-7DDB3F5AC103}" srcOrd="1" destOrd="0" presId="urn:microsoft.com/office/officeart/2008/layout/VerticalCurvedList"/>
    <dgm:cxn modelId="{BCA4C99E-7DF4-4BDC-A0A7-856DB31AE3D2}" type="presParOf" srcId="{A031C6E4-DFAB-49BB-B8CF-08BB9D4A3CA6}" destId="{A746D7E9-414E-49AA-B450-B2C985D27B2D}" srcOrd="2" destOrd="0" presId="urn:microsoft.com/office/officeart/2008/layout/VerticalCurvedList"/>
    <dgm:cxn modelId="{D8257898-A3F9-4A6A-A3E2-740A2B25B5E7}" type="presParOf" srcId="{A031C6E4-DFAB-49BB-B8CF-08BB9D4A3CA6}" destId="{90817ED1-7441-4961-9EE1-4D780846C5B0}" srcOrd="3" destOrd="0" presId="urn:microsoft.com/office/officeart/2008/layout/VerticalCurvedList"/>
    <dgm:cxn modelId="{FDAEFE2A-5E04-497F-A3C0-B886EC8A71CA}" type="presParOf" srcId="{2B1F9111-A5F8-409B-95C8-C28221273960}" destId="{73B57C17-1028-462E-966A-E4908BD38B26}" srcOrd="1" destOrd="0" presId="urn:microsoft.com/office/officeart/2008/layout/VerticalCurvedList"/>
    <dgm:cxn modelId="{AC248CF4-3D9D-49F1-A073-21D4A4569CE1}" type="presParOf" srcId="{2B1F9111-A5F8-409B-95C8-C28221273960}" destId="{57FFF76C-A1B4-4644-A2A5-BE0EEBBF5080}" srcOrd="2" destOrd="0" presId="urn:microsoft.com/office/officeart/2008/layout/VerticalCurvedList"/>
    <dgm:cxn modelId="{499CEE79-27F0-4149-AA5F-1002202E2D2B}" type="presParOf" srcId="{57FFF76C-A1B4-4644-A2A5-BE0EEBBF5080}" destId="{C37BE58B-750E-4045-ABFA-93DD693AECBD}" srcOrd="0" destOrd="0" presId="urn:microsoft.com/office/officeart/2008/layout/VerticalCurvedList"/>
    <dgm:cxn modelId="{A2819045-6DE8-47FE-95D4-5638DEF2CD40}" type="presParOf" srcId="{2B1F9111-A5F8-409B-95C8-C28221273960}" destId="{DC65C5CF-4D48-4F59-B842-A78BB7B07627}" srcOrd="3" destOrd="0" presId="urn:microsoft.com/office/officeart/2008/layout/VerticalCurvedList"/>
    <dgm:cxn modelId="{F9855591-8122-46AA-BFF0-BFFA39D7DAA2}" type="presParOf" srcId="{2B1F9111-A5F8-409B-95C8-C28221273960}" destId="{9EA41B19-B2FB-49AC-8CE3-1B2BF60EE4A0}" srcOrd="4" destOrd="0" presId="urn:microsoft.com/office/officeart/2008/layout/VerticalCurvedList"/>
    <dgm:cxn modelId="{5387706A-CA4C-4780-823E-CE8F15640806}" type="presParOf" srcId="{9EA41B19-B2FB-49AC-8CE3-1B2BF60EE4A0}" destId="{2A07E8F2-359D-49DF-9525-0F4515ACCDF2}" srcOrd="0" destOrd="0" presId="urn:microsoft.com/office/officeart/2008/layout/VerticalCurvedList"/>
    <dgm:cxn modelId="{DA113CA3-9795-4DEE-A386-A44DCF1D8043}" type="presParOf" srcId="{2B1F9111-A5F8-409B-95C8-C28221273960}" destId="{94A09F82-FF20-401B-A0AB-B839C3C75486}" srcOrd="5" destOrd="0" presId="urn:microsoft.com/office/officeart/2008/layout/VerticalCurvedList"/>
    <dgm:cxn modelId="{65BE7A5D-9892-4419-90EB-B2D48436C37D}" type="presParOf" srcId="{2B1F9111-A5F8-409B-95C8-C28221273960}" destId="{8EC4AFF3-EB40-45EE-8E1B-F14FF295B033}" srcOrd="6" destOrd="0" presId="urn:microsoft.com/office/officeart/2008/layout/VerticalCurvedList"/>
    <dgm:cxn modelId="{0896E284-0AEF-4C0B-A5ED-C9E3C447F82E}" type="presParOf" srcId="{8EC4AFF3-EB40-45EE-8E1B-F14FF295B033}" destId="{2D5097D5-B593-4207-A740-46B2CAC4A621}" srcOrd="0" destOrd="0" presId="urn:microsoft.com/office/officeart/2008/layout/VerticalCurvedList"/>
    <dgm:cxn modelId="{B1A0DE98-87A5-4A19-B5C3-78B84A397FCC}" type="presParOf" srcId="{2B1F9111-A5F8-409B-95C8-C28221273960}" destId="{5FD16F29-28C2-4306-BE0E-7F699B4CCA9E}" srcOrd="7" destOrd="0" presId="urn:microsoft.com/office/officeart/2008/layout/VerticalCurvedList"/>
    <dgm:cxn modelId="{98CA1C01-468E-4E7A-B5C5-36AC8C1BEFC5}" type="presParOf" srcId="{2B1F9111-A5F8-409B-95C8-C28221273960}" destId="{C64A4E15-BF67-44F6-BECA-42633DD68E7C}" srcOrd="8" destOrd="0" presId="urn:microsoft.com/office/officeart/2008/layout/VerticalCurvedList"/>
    <dgm:cxn modelId="{264A308A-F8B8-49AA-A7B8-9672CAFF1963}" type="presParOf" srcId="{C64A4E15-BF67-44F6-BECA-42633DD68E7C}" destId="{4117C129-AEB2-4051-A8F5-66F8EAAC083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522D8A-783E-461A-9D8B-A318DA669DE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A1004A8-DA7A-4A5B-8E02-92D24DE0965F}">
      <dgm:prSet custT="1"/>
      <dgm:spPr/>
      <dgm:t>
        <a:bodyPr/>
        <a:lstStyle/>
        <a:p>
          <a:r>
            <a:rPr lang="en-US" sz="2000" dirty="0">
              <a:solidFill>
                <a:schemeClr val="tx1"/>
              </a:solidFill>
              <a:latin typeface="Arial" panose="020B0604020202020204" pitchFamily="34" charset="0"/>
              <a:cs typeface="Arial" panose="020B0604020202020204" pitchFamily="34" charset="0"/>
            </a:rPr>
            <a:t>Sovereignty, jurisdiction, and control</a:t>
          </a:r>
        </a:p>
      </dgm:t>
    </dgm:pt>
    <dgm:pt modelId="{E9C1EF04-3852-4202-93B0-525926F6C2AB}" type="parTrans" cxnId="{2AD46F4E-3F90-467E-A172-96AF94A4F8EB}">
      <dgm:prSet/>
      <dgm:spPr/>
      <dgm:t>
        <a:bodyPr/>
        <a:lstStyle/>
        <a:p>
          <a:endParaRPr lang="en-US" sz="2000">
            <a:solidFill>
              <a:schemeClr val="tx1"/>
            </a:solidFill>
          </a:endParaRPr>
        </a:p>
      </dgm:t>
    </dgm:pt>
    <dgm:pt modelId="{4395527B-6606-40E5-8B9B-B09A78A8D998}" type="sibTrans" cxnId="{2AD46F4E-3F90-467E-A172-96AF94A4F8EB}">
      <dgm:prSet/>
      <dgm:spPr/>
      <dgm:t>
        <a:bodyPr/>
        <a:lstStyle/>
        <a:p>
          <a:endParaRPr lang="en-US" sz="2000">
            <a:solidFill>
              <a:schemeClr val="tx1"/>
            </a:solidFill>
          </a:endParaRPr>
        </a:p>
      </dgm:t>
    </dgm:pt>
    <dgm:pt modelId="{225FD2FA-74A1-46FE-932F-B19EDF2C40AB}">
      <dgm:prSet custT="1"/>
      <dgm:spPr/>
      <dgm:t>
        <a:bodyPr/>
        <a:lstStyle/>
        <a:p>
          <a:r>
            <a:rPr lang="en-US" sz="2000" dirty="0">
              <a:solidFill>
                <a:schemeClr val="tx1"/>
              </a:solidFill>
              <a:latin typeface="Arial" panose="020B0604020202020204" pitchFamily="34" charset="0"/>
              <a:cs typeface="Arial" panose="020B0604020202020204" pitchFamily="34" charset="0"/>
            </a:rPr>
            <a:t>Responsibility</a:t>
          </a:r>
        </a:p>
      </dgm:t>
    </dgm:pt>
    <dgm:pt modelId="{1F1C2015-2A18-4064-9449-4DFCF479A424}" type="parTrans" cxnId="{072652C1-2ADB-4274-B12D-69953F2ADEC3}">
      <dgm:prSet/>
      <dgm:spPr/>
      <dgm:t>
        <a:bodyPr/>
        <a:lstStyle/>
        <a:p>
          <a:endParaRPr lang="en-US" sz="2000">
            <a:solidFill>
              <a:schemeClr val="tx1"/>
            </a:solidFill>
          </a:endParaRPr>
        </a:p>
      </dgm:t>
    </dgm:pt>
    <dgm:pt modelId="{5751C10D-2111-4C1E-9121-822AB7B674FA}" type="sibTrans" cxnId="{072652C1-2ADB-4274-B12D-69953F2ADEC3}">
      <dgm:prSet/>
      <dgm:spPr/>
      <dgm:t>
        <a:bodyPr/>
        <a:lstStyle/>
        <a:p>
          <a:endParaRPr lang="en-US" sz="2000">
            <a:solidFill>
              <a:schemeClr val="tx1"/>
            </a:solidFill>
          </a:endParaRPr>
        </a:p>
      </dgm:t>
    </dgm:pt>
    <dgm:pt modelId="{5DC5F4D8-2B4A-47E2-B83A-069346A3CA77}">
      <dgm:prSet custT="1"/>
      <dgm:spPr/>
      <dgm:t>
        <a:bodyPr/>
        <a:lstStyle/>
        <a:p>
          <a:r>
            <a:rPr lang="en-US" sz="2000" dirty="0">
              <a:solidFill>
                <a:schemeClr val="tx1"/>
              </a:solidFill>
              <a:latin typeface="Arial" panose="020B0604020202020204" pitchFamily="34" charset="0"/>
              <a:cs typeface="Arial" panose="020B0604020202020204" pitchFamily="34" charset="0"/>
            </a:rPr>
            <a:t>Mercenaries</a:t>
          </a:r>
        </a:p>
      </dgm:t>
    </dgm:pt>
    <dgm:pt modelId="{92754C4D-11B5-4C7C-AA8F-0DEB4A2D8785}" type="parTrans" cxnId="{B3C3B190-1C5E-4A32-8CE3-3959C41CCC76}">
      <dgm:prSet/>
      <dgm:spPr/>
      <dgm:t>
        <a:bodyPr/>
        <a:lstStyle/>
        <a:p>
          <a:endParaRPr lang="en-US" sz="2000">
            <a:solidFill>
              <a:schemeClr val="tx1"/>
            </a:solidFill>
          </a:endParaRPr>
        </a:p>
      </dgm:t>
    </dgm:pt>
    <dgm:pt modelId="{7CDDF255-F709-489A-AAB4-EDD9900689EA}" type="sibTrans" cxnId="{B3C3B190-1C5E-4A32-8CE3-3959C41CCC76}">
      <dgm:prSet/>
      <dgm:spPr/>
      <dgm:t>
        <a:bodyPr/>
        <a:lstStyle/>
        <a:p>
          <a:endParaRPr lang="en-US" sz="2000">
            <a:solidFill>
              <a:schemeClr val="tx1"/>
            </a:solidFill>
          </a:endParaRPr>
        </a:p>
      </dgm:t>
    </dgm:pt>
    <dgm:pt modelId="{E1A2C1F2-BA21-4FB5-B6A1-7C50AD2488A0}">
      <dgm:prSet custT="1"/>
      <dgm:spPr/>
      <dgm:t>
        <a:bodyPr/>
        <a:lstStyle/>
        <a:p>
          <a:r>
            <a:rPr lang="en-US" sz="2000" dirty="0">
              <a:solidFill>
                <a:schemeClr val="tx1"/>
              </a:solidFill>
              <a:latin typeface="Arial" panose="020B0604020202020204" pitchFamily="34" charset="0"/>
              <a:cs typeface="Arial" panose="020B0604020202020204" pitchFamily="34" charset="0"/>
            </a:rPr>
            <a:t>The use of force, measuring force, threats of force</a:t>
          </a:r>
        </a:p>
      </dgm:t>
    </dgm:pt>
    <dgm:pt modelId="{E266DCD3-30DB-402A-BF15-38389D810F03}" type="parTrans" cxnId="{1A5D9C69-69BC-43AC-BCE0-8FB7FBBC168A}">
      <dgm:prSet/>
      <dgm:spPr/>
      <dgm:t>
        <a:bodyPr/>
        <a:lstStyle/>
        <a:p>
          <a:endParaRPr lang="en-US" sz="2000">
            <a:solidFill>
              <a:schemeClr val="tx1"/>
            </a:solidFill>
          </a:endParaRPr>
        </a:p>
      </dgm:t>
    </dgm:pt>
    <dgm:pt modelId="{882FCFDD-1567-44E8-B45A-6F7613217AEE}" type="sibTrans" cxnId="{1A5D9C69-69BC-43AC-BCE0-8FB7FBBC168A}">
      <dgm:prSet/>
      <dgm:spPr/>
      <dgm:t>
        <a:bodyPr/>
        <a:lstStyle/>
        <a:p>
          <a:endParaRPr lang="en-US" sz="2000">
            <a:solidFill>
              <a:schemeClr val="tx1"/>
            </a:solidFill>
          </a:endParaRPr>
        </a:p>
      </dgm:t>
    </dgm:pt>
    <dgm:pt modelId="{3FF10E09-B03C-472B-8A51-C7687223DE6A}">
      <dgm:prSet custT="1"/>
      <dgm:spPr/>
      <dgm:t>
        <a:bodyPr/>
        <a:lstStyle/>
        <a:p>
          <a:r>
            <a:rPr lang="en-US" sz="2000" dirty="0">
              <a:solidFill>
                <a:schemeClr val="tx1"/>
              </a:solidFill>
              <a:latin typeface="Arial" panose="020B0604020202020204" pitchFamily="34" charset="0"/>
              <a:cs typeface="Arial" panose="020B0604020202020204" pitchFamily="34" charset="0"/>
            </a:rPr>
            <a:t>Self-defense</a:t>
          </a:r>
        </a:p>
      </dgm:t>
    </dgm:pt>
    <dgm:pt modelId="{BB7D25D5-E6BA-4CC5-BCE5-6FB116549D17}" type="parTrans" cxnId="{4C4E7F0B-C6F0-4024-A4E1-9878D7517750}">
      <dgm:prSet/>
      <dgm:spPr/>
      <dgm:t>
        <a:bodyPr/>
        <a:lstStyle/>
        <a:p>
          <a:endParaRPr lang="en-US" sz="2000">
            <a:solidFill>
              <a:schemeClr val="tx1"/>
            </a:solidFill>
          </a:endParaRPr>
        </a:p>
      </dgm:t>
    </dgm:pt>
    <dgm:pt modelId="{9F6BB247-47C3-4645-B3DD-EDA44617C031}" type="sibTrans" cxnId="{4C4E7F0B-C6F0-4024-A4E1-9878D7517750}">
      <dgm:prSet/>
      <dgm:spPr/>
      <dgm:t>
        <a:bodyPr/>
        <a:lstStyle/>
        <a:p>
          <a:endParaRPr lang="en-US" sz="2000">
            <a:solidFill>
              <a:schemeClr val="tx1"/>
            </a:solidFill>
          </a:endParaRPr>
        </a:p>
      </dgm:t>
    </dgm:pt>
    <dgm:pt modelId="{2F4D2AB8-C37A-4601-B01C-918602DC5B35}">
      <dgm:prSet custT="1"/>
      <dgm:spPr/>
      <dgm:t>
        <a:bodyPr/>
        <a:lstStyle/>
        <a:p>
          <a:r>
            <a:rPr lang="en-US" sz="2000" dirty="0">
              <a:solidFill>
                <a:schemeClr val="tx1"/>
              </a:solidFill>
              <a:latin typeface="Arial" panose="020B0604020202020204" pitchFamily="34" charset="0"/>
              <a:cs typeface="Arial" panose="020B0604020202020204" pitchFamily="34" charset="0"/>
            </a:rPr>
            <a:t>International governmental organizations</a:t>
          </a:r>
        </a:p>
      </dgm:t>
    </dgm:pt>
    <dgm:pt modelId="{EE871D5A-C5B2-49C9-917B-B0B062F70DDD}" type="parTrans" cxnId="{53507498-C197-4E7C-AF00-53EAD74B5CD0}">
      <dgm:prSet/>
      <dgm:spPr/>
      <dgm:t>
        <a:bodyPr/>
        <a:lstStyle/>
        <a:p>
          <a:endParaRPr lang="en-US" sz="2000">
            <a:solidFill>
              <a:schemeClr val="tx1"/>
            </a:solidFill>
          </a:endParaRPr>
        </a:p>
      </dgm:t>
    </dgm:pt>
    <dgm:pt modelId="{887B5C48-EC62-44C3-B522-F03533AF9ACF}" type="sibTrans" cxnId="{53507498-C197-4E7C-AF00-53EAD74B5CD0}">
      <dgm:prSet/>
      <dgm:spPr/>
      <dgm:t>
        <a:bodyPr/>
        <a:lstStyle/>
        <a:p>
          <a:endParaRPr lang="en-US" sz="2000">
            <a:solidFill>
              <a:schemeClr val="tx1"/>
            </a:solidFill>
          </a:endParaRPr>
        </a:p>
      </dgm:t>
    </dgm:pt>
    <dgm:pt modelId="{2A1C3570-2B83-4E66-A353-AC5BB3F224E1}">
      <dgm:prSet custT="1"/>
      <dgm:spPr/>
      <dgm:t>
        <a:bodyPr/>
        <a:lstStyle/>
        <a:p>
          <a:r>
            <a:rPr lang="en-US" sz="2000" dirty="0">
              <a:solidFill>
                <a:schemeClr val="tx1"/>
              </a:solidFill>
              <a:latin typeface="Arial" panose="020B0604020202020204" pitchFamily="34" charset="0"/>
              <a:cs typeface="Arial" panose="020B0604020202020204" pitchFamily="34" charset="0"/>
            </a:rPr>
            <a:t>Civilians and infrastructure</a:t>
          </a:r>
        </a:p>
      </dgm:t>
    </dgm:pt>
    <dgm:pt modelId="{78E81E30-E2DC-41BD-94A6-8F90A525E5CC}" type="parTrans" cxnId="{4943766C-DC91-4FB3-B3A8-5DD0354CEC09}">
      <dgm:prSet/>
      <dgm:spPr/>
      <dgm:t>
        <a:bodyPr/>
        <a:lstStyle/>
        <a:p>
          <a:endParaRPr lang="en-US" sz="2000">
            <a:solidFill>
              <a:schemeClr val="tx1"/>
            </a:solidFill>
          </a:endParaRPr>
        </a:p>
      </dgm:t>
    </dgm:pt>
    <dgm:pt modelId="{8543E17E-1480-46A4-A3BD-B8FEE74E270C}" type="sibTrans" cxnId="{4943766C-DC91-4FB3-B3A8-5DD0354CEC09}">
      <dgm:prSet/>
      <dgm:spPr/>
      <dgm:t>
        <a:bodyPr/>
        <a:lstStyle/>
        <a:p>
          <a:endParaRPr lang="en-US" sz="2000">
            <a:solidFill>
              <a:schemeClr val="tx1"/>
            </a:solidFill>
          </a:endParaRPr>
        </a:p>
      </dgm:t>
    </dgm:pt>
    <dgm:pt modelId="{DAA98EFA-E43A-4454-9FE8-699E5B77428D}">
      <dgm:prSet custT="1"/>
      <dgm:spPr/>
      <dgm:t>
        <a:bodyPr/>
        <a:lstStyle/>
        <a:p>
          <a:r>
            <a:rPr lang="en-US" sz="2000" dirty="0">
              <a:solidFill>
                <a:schemeClr val="tx1"/>
              </a:solidFill>
              <a:latin typeface="Arial" panose="020B0604020202020204" pitchFamily="34" charset="0"/>
              <a:cs typeface="Arial" panose="020B0604020202020204" pitchFamily="34" charset="0"/>
            </a:rPr>
            <a:t>Civilians and military use of the Internet</a:t>
          </a:r>
        </a:p>
      </dgm:t>
    </dgm:pt>
    <dgm:pt modelId="{FA9119DA-F32F-4B9D-8329-6B1EF7911806}" type="parTrans" cxnId="{B7B4B81E-5236-47B5-A596-0E89FD5A76F3}">
      <dgm:prSet/>
      <dgm:spPr/>
      <dgm:t>
        <a:bodyPr/>
        <a:lstStyle/>
        <a:p>
          <a:endParaRPr lang="en-US" sz="2000">
            <a:solidFill>
              <a:schemeClr val="tx1"/>
            </a:solidFill>
          </a:endParaRPr>
        </a:p>
      </dgm:t>
    </dgm:pt>
    <dgm:pt modelId="{42BE97F7-642F-4911-9EF7-2AA08C677D3A}" type="sibTrans" cxnId="{B7B4B81E-5236-47B5-A596-0E89FD5A76F3}">
      <dgm:prSet/>
      <dgm:spPr/>
      <dgm:t>
        <a:bodyPr/>
        <a:lstStyle/>
        <a:p>
          <a:endParaRPr lang="en-US" sz="2000">
            <a:solidFill>
              <a:schemeClr val="tx1"/>
            </a:solidFill>
          </a:endParaRPr>
        </a:p>
      </dgm:t>
    </dgm:pt>
    <dgm:pt modelId="{8E52C9E4-9665-4756-AA79-81635408B7F0}">
      <dgm:prSet custT="1"/>
      <dgm:spPr/>
      <dgm:t>
        <a:bodyPr/>
        <a:lstStyle/>
        <a:p>
          <a:r>
            <a:rPr lang="en-US" sz="2000" dirty="0">
              <a:solidFill>
                <a:schemeClr val="tx1"/>
              </a:solidFill>
              <a:latin typeface="Arial" panose="020B0604020202020204" pitchFamily="34" charset="0"/>
              <a:cs typeface="Arial" panose="020B0604020202020204" pitchFamily="34" charset="0"/>
            </a:rPr>
            <a:t>Prohibited targets</a:t>
          </a:r>
        </a:p>
      </dgm:t>
    </dgm:pt>
    <dgm:pt modelId="{4EC56A77-8393-4838-9389-89B3BE484C9F}" type="parTrans" cxnId="{C34F7774-02FF-4FE3-8A6A-C11BB30A3582}">
      <dgm:prSet/>
      <dgm:spPr/>
      <dgm:t>
        <a:bodyPr/>
        <a:lstStyle/>
        <a:p>
          <a:endParaRPr lang="en-US" sz="2000">
            <a:solidFill>
              <a:schemeClr val="tx1"/>
            </a:solidFill>
          </a:endParaRPr>
        </a:p>
      </dgm:t>
    </dgm:pt>
    <dgm:pt modelId="{2BE1F02D-5ED5-4989-B632-B5E12B6D03E4}" type="sibTrans" cxnId="{C34F7774-02FF-4FE3-8A6A-C11BB30A3582}">
      <dgm:prSet/>
      <dgm:spPr/>
      <dgm:t>
        <a:bodyPr/>
        <a:lstStyle/>
        <a:p>
          <a:endParaRPr lang="en-US" sz="2000">
            <a:solidFill>
              <a:schemeClr val="tx1"/>
            </a:solidFill>
          </a:endParaRPr>
        </a:p>
      </dgm:t>
    </dgm:pt>
    <dgm:pt modelId="{482FB21E-1835-4642-89F5-089869361644}">
      <dgm:prSet custT="1"/>
      <dgm:spPr/>
      <dgm:t>
        <a:bodyPr/>
        <a:lstStyle/>
        <a:p>
          <a:r>
            <a:rPr lang="en-US" sz="2000" dirty="0">
              <a:solidFill>
                <a:schemeClr val="tx1"/>
              </a:solidFill>
              <a:latin typeface="Arial" panose="020B0604020202020204" pitchFamily="34" charset="0"/>
              <a:cs typeface="Arial" panose="020B0604020202020204" pitchFamily="34" charset="0"/>
            </a:rPr>
            <a:t>Conduct of attack and indiscriminate means</a:t>
          </a:r>
        </a:p>
      </dgm:t>
    </dgm:pt>
    <dgm:pt modelId="{0804FAFE-9945-409B-831A-52EB55E01BC0}" type="parTrans" cxnId="{11469E7D-C8ED-4582-A1D3-88DE65A32B3B}">
      <dgm:prSet/>
      <dgm:spPr/>
      <dgm:t>
        <a:bodyPr/>
        <a:lstStyle/>
        <a:p>
          <a:endParaRPr lang="en-US" sz="2000">
            <a:solidFill>
              <a:schemeClr val="tx1"/>
            </a:solidFill>
          </a:endParaRPr>
        </a:p>
      </dgm:t>
    </dgm:pt>
    <dgm:pt modelId="{266C4B77-CE8E-4BD6-B794-443D0E9CD2CB}" type="sibTrans" cxnId="{11469E7D-C8ED-4582-A1D3-88DE65A32B3B}">
      <dgm:prSet/>
      <dgm:spPr/>
      <dgm:t>
        <a:bodyPr/>
        <a:lstStyle/>
        <a:p>
          <a:endParaRPr lang="en-US" sz="2000">
            <a:solidFill>
              <a:schemeClr val="tx1"/>
            </a:solidFill>
          </a:endParaRPr>
        </a:p>
      </dgm:t>
    </dgm:pt>
    <dgm:pt modelId="{7E0EF683-BFCE-4B1B-9809-E6D475F429CF}">
      <dgm:prSet custT="1"/>
      <dgm:spPr/>
      <dgm:t>
        <a:bodyPr/>
        <a:lstStyle/>
        <a:p>
          <a:r>
            <a:rPr lang="en-US" sz="2000" dirty="0">
              <a:solidFill>
                <a:schemeClr val="tx1"/>
              </a:solidFill>
              <a:latin typeface="Arial" panose="020B0604020202020204" pitchFamily="34" charset="0"/>
              <a:cs typeface="Arial" panose="020B0604020202020204" pitchFamily="34" charset="0"/>
            </a:rPr>
            <a:t>Espionage, treachery, and ruses</a:t>
          </a:r>
        </a:p>
      </dgm:t>
    </dgm:pt>
    <dgm:pt modelId="{76D95C5C-657F-4683-9BCF-FA757C1BCA9E}" type="parTrans" cxnId="{2118098C-A5FB-4588-912D-4F0289B01CF1}">
      <dgm:prSet/>
      <dgm:spPr/>
      <dgm:t>
        <a:bodyPr/>
        <a:lstStyle/>
        <a:p>
          <a:endParaRPr lang="en-US" sz="2000">
            <a:solidFill>
              <a:schemeClr val="tx1"/>
            </a:solidFill>
          </a:endParaRPr>
        </a:p>
      </dgm:t>
    </dgm:pt>
    <dgm:pt modelId="{F37963D1-56AB-4F0F-A57E-A7AEAA73B255}" type="sibTrans" cxnId="{2118098C-A5FB-4588-912D-4F0289B01CF1}">
      <dgm:prSet/>
      <dgm:spPr/>
      <dgm:t>
        <a:bodyPr/>
        <a:lstStyle/>
        <a:p>
          <a:endParaRPr lang="en-US" sz="2000">
            <a:solidFill>
              <a:schemeClr val="tx1"/>
            </a:solidFill>
          </a:endParaRPr>
        </a:p>
      </dgm:t>
    </dgm:pt>
    <dgm:pt modelId="{91ED3840-DB00-4781-8248-A18825A9B99F}">
      <dgm:prSet custT="1"/>
      <dgm:spPr/>
      <dgm:t>
        <a:bodyPr/>
        <a:lstStyle/>
        <a:p>
          <a:r>
            <a:rPr lang="en-US" sz="2000" dirty="0">
              <a:solidFill>
                <a:schemeClr val="tx1"/>
              </a:solidFill>
              <a:latin typeface="Arial" panose="020B0604020202020204" pitchFamily="34" charset="0"/>
              <a:cs typeface="Arial" panose="020B0604020202020204" pitchFamily="34" charset="0"/>
            </a:rPr>
            <a:t>Neutrality</a:t>
          </a:r>
        </a:p>
      </dgm:t>
    </dgm:pt>
    <dgm:pt modelId="{2774D706-49B6-4556-8BE8-2EC3197E468E}" type="parTrans" cxnId="{C5D24B5C-09E3-45A8-90CB-DED2BF6EFD68}">
      <dgm:prSet/>
      <dgm:spPr/>
      <dgm:t>
        <a:bodyPr/>
        <a:lstStyle/>
        <a:p>
          <a:endParaRPr lang="en-US" sz="2000">
            <a:solidFill>
              <a:schemeClr val="tx1"/>
            </a:solidFill>
          </a:endParaRPr>
        </a:p>
      </dgm:t>
    </dgm:pt>
    <dgm:pt modelId="{59AAF491-3B69-4E1B-B2A5-D5BC297AE0B8}" type="sibTrans" cxnId="{C5D24B5C-09E3-45A8-90CB-DED2BF6EFD68}">
      <dgm:prSet/>
      <dgm:spPr/>
      <dgm:t>
        <a:bodyPr/>
        <a:lstStyle/>
        <a:p>
          <a:endParaRPr lang="en-US" sz="2000">
            <a:solidFill>
              <a:schemeClr val="tx1"/>
            </a:solidFill>
          </a:endParaRPr>
        </a:p>
      </dgm:t>
    </dgm:pt>
    <dgm:pt modelId="{1D53255F-8C69-4E6B-81AC-465A2AAA45A6}" type="pres">
      <dgm:prSet presAssocID="{90522D8A-783E-461A-9D8B-A318DA669DEF}" presName="diagram" presStyleCnt="0">
        <dgm:presLayoutVars>
          <dgm:dir/>
          <dgm:resizeHandles val="exact"/>
        </dgm:presLayoutVars>
      </dgm:prSet>
      <dgm:spPr/>
    </dgm:pt>
    <dgm:pt modelId="{1D8E8A76-5E86-4F92-827D-AD8C3B20E6B5}" type="pres">
      <dgm:prSet presAssocID="{0A1004A8-DA7A-4A5B-8E02-92D24DE0965F}" presName="node" presStyleLbl="node1" presStyleIdx="0" presStyleCnt="12">
        <dgm:presLayoutVars>
          <dgm:bulletEnabled val="1"/>
        </dgm:presLayoutVars>
      </dgm:prSet>
      <dgm:spPr/>
    </dgm:pt>
    <dgm:pt modelId="{2B912AF2-97A6-452A-9289-75BBED5E531C}" type="pres">
      <dgm:prSet presAssocID="{4395527B-6606-40E5-8B9B-B09A78A8D998}" presName="sibTrans" presStyleCnt="0"/>
      <dgm:spPr/>
    </dgm:pt>
    <dgm:pt modelId="{7CB59E01-9E9B-47E6-8573-60196CAE4526}" type="pres">
      <dgm:prSet presAssocID="{225FD2FA-74A1-46FE-932F-B19EDF2C40AB}" presName="node" presStyleLbl="node1" presStyleIdx="1" presStyleCnt="12">
        <dgm:presLayoutVars>
          <dgm:bulletEnabled val="1"/>
        </dgm:presLayoutVars>
      </dgm:prSet>
      <dgm:spPr/>
    </dgm:pt>
    <dgm:pt modelId="{7B9EE3A2-6263-4604-AF3A-1D14C6F10EC6}" type="pres">
      <dgm:prSet presAssocID="{5751C10D-2111-4C1E-9121-822AB7B674FA}" presName="sibTrans" presStyleCnt="0"/>
      <dgm:spPr/>
    </dgm:pt>
    <dgm:pt modelId="{6F319681-E55E-42B8-87CA-E533E2AB8779}" type="pres">
      <dgm:prSet presAssocID="{5DC5F4D8-2B4A-47E2-B83A-069346A3CA77}" presName="node" presStyleLbl="node1" presStyleIdx="2" presStyleCnt="12">
        <dgm:presLayoutVars>
          <dgm:bulletEnabled val="1"/>
        </dgm:presLayoutVars>
      </dgm:prSet>
      <dgm:spPr/>
    </dgm:pt>
    <dgm:pt modelId="{3783C288-86B7-4298-95F4-45DA36FD3FBC}" type="pres">
      <dgm:prSet presAssocID="{7CDDF255-F709-489A-AAB4-EDD9900689EA}" presName="sibTrans" presStyleCnt="0"/>
      <dgm:spPr/>
    </dgm:pt>
    <dgm:pt modelId="{0E899970-FED7-44B3-8ADA-29DF1973F8FA}" type="pres">
      <dgm:prSet presAssocID="{E1A2C1F2-BA21-4FB5-B6A1-7C50AD2488A0}" presName="node" presStyleLbl="node1" presStyleIdx="3" presStyleCnt="12">
        <dgm:presLayoutVars>
          <dgm:bulletEnabled val="1"/>
        </dgm:presLayoutVars>
      </dgm:prSet>
      <dgm:spPr/>
    </dgm:pt>
    <dgm:pt modelId="{E4412EDA-727C-41D2-915F-E1AC63F91900}" type="pres">
      <dgm:prSet presAssocID="{882FCFDD-1567-44E8-B45A-6F7613217AEE}" presName="sibTrans" presStyleCnt="0"/>
      <dgm:spPr/>
    </dgm:pt>
    <dgm:pt modelId="{A9BFDB38-EB58-4C72-A70D-78B9C324DDBB}" type="pres">
      <dgm:prSet presAssocID="{3FF10E09-B03C-472B-8A51-C7687223DE6A}" presName="node" presStyleLbl="node1" presStyleIdx="4" presStyleCnt="12">
        <dgm:presLayoutVars>
          <dgm:bulletEnabled val="1"/>
        </dgm:presLayoutVars>
      </dgm:prSet>
      <dgm:spPr/>
    </dgm:pt>
    <dgm:pt modelId="{F150A777-2364-4603-AB34-DD96CE1F5C01}" type="pres">
      <dgm:prSet presAssocID="{9F6BB247-47C3-4645-B3DD-EDA44617C031}" presName="sibTrans" presStyleCnt="0"/>
      <dgm:spPr/>
    </dgm:pt>
    <dgm:pt modelId="{6FD3FD74-CA30-4200-B44C-4B6DDF9C7C8A}" type="pres">
      <dgm:prSet presAssocID="{2F4D2AB8-C37A-4601-B01C-918602DC5B35}" presName="node" presStyleLbl="node1" presStyleIdx="5" presStyleCnt="12">
        <dgm:presLayoutVars>
          <dgm:bulletEnabled val="1"/>
        </dgm:presLayoutVars>
      </dgm:prSet>
      <dgm:spPr/>
    </dgm:pt>
    <dgm:pt modelId="{BF48B54E-504F-4684-8D7A-9037436D9437}" type="pres">
      <dgm:prSet presAssocID="{887B5C48-EC62-44C3-B522-F03533AF9ACF}" presName="sibTrans" presStyleCnt="0"/>
      <dgm:spPr/>
    </dgm:pt>
    <dgm:pt modelId="{CDDF2A0D-D540-4E78-9F93-F858F9DC5114}" type="pres">
      <dgm:prSet presAssocID="{2A1C3570-2B83-4E66-A353-AC5BB3F224E1}" presName="node" presStyleLbl="node1" presStyleIdx="6" presStyleCnt="12">
        <dgm:presLayoutVars>
          <dgm:bulletEnabled val="1"/>
        </dgm:presLayoutVars>
      </dgm:prSet>
      <dgm:spPr/>
    </dgm:pt>
    <dgm:pt modelId="{0554076F-6D38-4F96-9EA0-62AAE9E85D06}" type="pres">
      <dgm:prSet presAssocID="{8543E17E-1480-46A4-A3BD-B8FEE74E270C}" presName="sibTrans" presStyleCnt="0"/>
      <dgm:spPr/>
    </dgm:pt>
    <dgm:pt modelId="{45FE0F33-AB59-429B-8AD0-4DBB2601EA3C}" type="pres">
      <dgm:prSet presAssocID="{DAA98EFA-E43A-4454-9FE8-699E5B77428D}" presName="node" presStyleLbl="node1" presStyleIdx="7" presStyleCnt="12">
        <dgm:presLayoutVars>
          <dgm:bulletEnabled val="1"/>
        </dgm:presLayoutVars>
      </dgm:prSet>
      <dgm:spPr/>
    </dgm:pt>
    <dgm:pt modelId="{92849DF4-2B20-4B7F-B9CB-BD0B388C9575}" type="pres">
      <dgm:prSet presAssocID="{42BE97F7-642F-4911-9EF7-2AA08C677D3A}" presName="sibTrans" presStyleCnt="0"/>
      <dgm:spPr/>
    </dgm:pt>
    <dgm:pt modelId="{FF87A9AD-3BBF-4F43-8A4A-352885C91317}" type="pres">
      <dgm:prSet presAssocID="{8E52C9E4-9665-4756-AA79-81635408B7F0}" presName="node" presStyleLbl="node1" presStyleIdx="8" presStyleCnt="12">
        <dgm:presLayoutVars>
          <dgm:bulletEnabled val="1"/>
        </dgm:presLayoutVars>
      </dgm:prSet>
      <dgm:spPr/>
    </dgm:pt>
    <dgm:pt modelId="{66D6B78F-D32B-40AE-9788-21D96864E435}" type="pres">
      <dgm:prSet presAssocID="{2BE1F02D-5ED5-4989-B632-B5E12B6D03E4}" presName="sibTrans" presStyleCnt="0"/>
      <dgm:spPr/>
    </dgm:pt>
    <dgm:pt modelId="{E7F0587D-5FD2-4AEE-9C46-0767E1D7B7E3}" type="pres">
      <dgm:prSet presAssocID="{482FB21E-1835-4642-89F5-089869361644}" presName="node" presStyleLbl="node1" presStyleIdx="9" presStyleCnt="12">
        <dgm:presLayoutVars>
          <dgm:bulletEnabled val="1"/>
        </dgm:presLayoutVars>
      </dgm:prSet>
      <dgm:spPr/>
    </dgm:pt>
    <dgm:pt modelId="{5A4E1F9A-9533-4714-BBD5-037C031887B3}" type="pres">
      <dgm:prSet presAssocID="{266C4B77-CE8E-4BD6-B794-443D0E9CD2CB}" presName="sibTrans" presStyleCnt="0"/>
      <dgm:spPr/>
    </dgm:pt>
    <dgm:pt modelId="{967F9DB1-9485-40F1-941A-E3C2AD43B122}" type="pres">
      <dgm:prSet presAssocID="{7E0EF683-BFCE-4B1B-9809-E6D475F429CF}" presName="node" presStyleLbl="node1" presStyleIdx="10" presStyleCnt="12">
        <dgm:presLayoutVars>
          <dgm:bulletEnabled val="1"/>
        </dgm:presLayoutVars>
      </dgm:prSet>
      <dgm:spPr/>
    </dgm:pt>
    <dgm:pt modelId="{818970C6-2CD1-40AE-ABD9-8B9D1F15DC58}" type="pres">
      <dgm:prSet presAssocID="{F37963D1-56AB-4F0F-A57E-A7AEAA73B255}" presName="sibTrans" presStyleCnt="0"/>
      <dgm:spPr/>
    </dgm:pt>
    <dgm:pt modelId="{7B3F4150-04F9-4916-BCF0-C2D2C6F134C2}" type="pres">
      <dgm:prSet presAssocID="{91ED3840-DB00-4781-8248-A18825A9B99F}" presName="node" presStyleLbl="node1" presStyleIdx="11" presStyleCnt="12">
        <dgm:presLayoutVars>
          <dgm:bulletEnabled val="1"/>
        </dgm:presLayoutVars>
      </dgm:prSet>
      <dgm:spPr/>
    </dgm:pt>
  </dgm:ptLst>
  <dgm:cxnLst>
    <dgm:cxn modelId="{4C4E7F0B-C6F0-4024-A4E1-9878D7517750}" srcId="{90522D8A-783E-461A-9D8B-A318DA669DEF}" destId="{3FF10E09-B03C-472B-8A51-C7687223DE6A}" srcOrd="4" destOrd="0" parTransId="{BB7D25D5-E6BA-4CC5-BCE5-6FB116549D17}" sibTransId="{9F6BB247-47C3-4645-B3DD-EDA44617C031}"/>
    <dgm:cxn modelId="{089F6A18-CA4C-4F17-8C5A-EE73C726C0B7}" type="presOf" srcId="{91ED3840-DB00-4781-8248-A18825A9B99F}" destId="{7B3F4150-04F9-4916-BCF0-C2D2C6F134C2}" srcOrd="0" destOrd="0" presId="urn:microsoft.com/office/officeart/2005/8/layout/default"/>
    <dgm:cxn modelId="{6562CD1D-B877-4B63-8D72-441D2A640040}" type="presOf" srcId="{5DC5F4D8-2B4A-47E2-B83A-069346A3CA77}" destId="{6F319681-E55E-42B8-87CA-E533E2AB8779}" srcOrd="0" destOrd="0" presId="urn:microsoft.com/office/officeart/2005/8/layout/default"/>
    <dgm:cxn modelId="{B7B4B81E-5236-47B5-A596-0E89FD5A76F3}" srcId="{90522D8A-783E-461A-9D8B-A318DA669DEF}" destId="{DAA98EFA-E43A-4454-9FE8-699E5B77428D}" srcOrd="7" destOrd="0" parTransId="{FA9119DA-F32F-4B9D-8329-6B1EF7911806}" sibTransId="{42BE97F7-642F-4911-9EF7-2AA08C677D3A}"/>
    <dgm:cxn modelId="{D27F4A21-CBFA-4673-BA88-4159636F1F4D}" type="presOf" srcId="{8E52C9E4-9665-4756-AA79-81635408B7F0}" destId="{FF87A9AD-3BBF-4F43-8A4A-352885C91317}" srcOrd="0" destOrd="0" presId="urn:microsoft.com/office/officeart/2005/8/layout/default"/>
    <dgm:cxn modelId="{C5D24B5C-09E3-45A8-90CB-DED2BF6EFD68}" srcId="{90522D8A-783E-461A-9D8B-A318DA669DEF}" destId="{91ED3840-DB00-4781-8248-A18825A9B99F}" srcOrd="11" destOrd="0" parTransId="{2774D706-49B6-4556-8BE8-2EC3197E468E}" sibTransId="{59AAF491-3B69-4E1B-B2A5-D5BC297AE0B8}"/>
    <dgm:cxn modelId="{1A5D9C69-69BC-43AC-BCE0-8FB7FBBC168A}" srcId="{90522D8A-783E-461A-9D8B-A318DA669DEF}" destId="{E1A2C1F2-BA21-4FB5-B6A1-7C50AD2488A0}" srcOrd="3" destOrd="0" parTransId="{E266DCD3-30DB-402A-BF15-38389D810F03}" sibTransId="{882FCFDD-1567-44E8-B45A-6F7613217AEE}"/>
    <dgm:cxn modelId="{4943766C-DC91-4FB3-B3A8-5DD0354CEC09}" srcId="{90522D8A-783E-461A-9D8B-A318DA669DEF}" destId="{2A1C3570-2B83-4E66-A353-AC5BB3F224E1}" srcOrd="6" destOrd="0" parTransId="{78E81E30-E2DC-41BD-94A6-8F90A525E5CC}" sibTransId="{8543E17E-1480-46A4-A3BD-B8FEE74E270C}"/>
    <dgm:cxn modelId="{2AD46F4E-3F90-467E-A172-96AF94A4F8EB}" srcId="{90522D8A-783E-461A-9D8B-A318DA669DEF}" destId="{0A1004A8-DA7A-4A5B-8E02-92D24DE0965F}" srcOrd="0" destOrd="0" parTransId="{E9C1EF04-3852-4202-93B0-525926F6C2AB}" sibTransId="{4395527B-6606-40E5-8B9B-B09A78A8D998}"/>
    <dgm:cxn modelId="{F1FFBA70-A3D0-4828-BA49-2F2CA23ED53B}" type="presOf" srcId="{DAA98EFA-E43A-4454-9FE8-699E5B77428D}" destId="{45FE0F33-AB59-429B-8AD0-4DBB2601EA3C}" srcOrd="0" destOrd="0" presId="urn:microsoft.com/office/officeart/2005/8/layout/default"/>
    <dgm:cxn modelId="{C34F7774-02FF-4FE3-8A6A-C11BB30A3582}" srcId="{90522D8A-783E-461A-9D8B-A318DA669DEF}" destId="{8E52C9E4-9665-4756-AA79-81635408B7F0}" srcOrd="8" destOrd="0" parTransId="{4EC56A77-8393-4838-9389-89B3BE484C9F}" sibTransId="{2BE1F02D-5ED5-4989-B632-B5E12B6D03E4}"/>
    <dgm:cxn modelId="{11469E7D-C8ED-4582-A1D3-88DE65A32B3B}" srcId="{90522D8A-783E-461A-9D8B-A318DA669DEF}" destId="{482FB21E-1835-4642-89F5-089869361644}" srcOrd="9" destOrd="0" parTransId="{0804FAFE-9945-409B-831A-52EB55E01BC0}" sibTransId="{266C4B77-CE8E-4BD6-B794-443D0E9CD2CB}"/>
    <dgm:cxn modelId="{36460B84-13C2-4984-987C-D99F36513FB7}" type="presOf" srcId="{E1A2C1F2-BA21-4FB5-B6A1-7C50AD2488A0}" destId="{0E899970-FED7-44B3-8ADA-29DF1973F8FA}" srcOrd="0" destOrd="0" presId="urn:microsoft.com/office/officeart/2005/8/layout/default"/>
    <dgm:cxn modelId="{AB058486-ABAA-41E2-A703-C2CE3DEF104A}" type="presOf" srcId="{3FF10E09-B03C-472B-8A51-C7687223DE6A}" destId="{A9BFDB38-EB58-4C72-A70D-78B9C324DDBB}" srcOrd="0" destOrd="0" presId="urn:microsoft.com/office/officeart/2005/8/layout/default"/>
    <dgm:cxn modelId="{2118098C-A5FB-4588-912D-4F0289B01CF1}" srcId="{90522D8A-783E-461A-9D8B-A318DA669DEF}" destId="{7E0EF683-BFCE-4B1B-9809-E6D475F429CF}" srcOrd="10" destOrd="0" parTransId="{76D95C5C-657F-4683-9BCF-FA757C1BCA9E}" sibTransId="{F37963D1-56AB-4F0F-A57E-A7AEAA73B255}"/>
    <dgm:cxn modelId="{B3C3B190-1C5E-4A32-8CE3-3959C41CCC76}" srcId="{90522D8A-783E-461A-9D8B-A318DA669DEF}" destId="{5DC5F4D8-2B4A-47E2-B83A-069346A3CA77}" srcOrd="2" destOrd="0" parTransId="{92754C4D-11B5-4C7C-AA8F-0DEB4A2D8785}" sibTransId="{7CDDF255-F709-489A-AAB4-EDD9900689EA}"/>
    <dgm:cxn modelId="{4B22AB92-3271-4A44-9874-5D65FC4DEAC4}" type="presOf" srcId="{2A1C3570-2B83-4E66-A353-AC5BB3F224E1}" destId="{CDDF2A0D-D540-4E78-9F93-F858F9DC5114}" srcOrd="0" destOrd="0" presId="urn:microsoft.com/office/officeart/2005/8/layout/default"/>
    <dgm:cxn modelId="{53507498-C197-4E7C-AF00-53EAD74B5CD0}" srcId="{90522D8A-783E-461A-9D8B-A318DA669DEF}" destId="{2F4D2AB8-C37A-4601-B01C-918602DC5B35}" srcOrd="5" destOrd="0" parTransId="{EE871D5A-C5B2-49C9-917B-B0B062F70DDD}" sibTransId="{887B5C48-EC62-44C3-B522-F03533AF9ACF}"/>
    <dgm:cxn modelId="{160B19A9-E744-4525-B335-573F6FF7A42F}" type="presOf" srcId="{2F4D2AB8-C37A-4601-B01C-918602DC5B35}" destId="{6FD3FD74-CA30-4200-B44C-4B6DDF9C7C8A}" srcOrd="0" destOrd="0" presId="urn:microsoft.com/office/officeart/2005/8/layout/default"/>
    <dgm:cxn modelId="{382AFEAF-154E-405F-A334-0F987C8CE550}" type="presOf" srcId="{7E0EF683-BFCE-4B1B-9809-E6D475F429CF}" destId="{967F9DB1-9485-40F1-941A-E3C2AD43B122}" srcOrd="0" destOrd="0" presId="urn:microsoft.com/office/officeart/2005/8/layout/default"/>
    <dgm:cxn modelId="{072652C1-2ADB-4274-B12D-69953F2ADEC3}" srcId="{90522D8A-783E-461A-9D8B-A318DA669DEF}" destId="{225FD2FA-74A1-46FE-932F-B19EDF2C40AB}" srcOrd="1" destOrd="0" parTransId="{1F1C2015-2A18-4064-9449-4DFCF479A424}" sibTransId="{5751C10D-2111-4C1E-9121-822AB7B674FA}"/>
    <dgm:cxn modelId="{E598DFC5-E25F-438B-9C53-9B98CB9A8CBC}" type="presOf" srcId="{482FB21E-1835-4642-89F5-089869361644}" destId="{E7F0587D-5FD2-4AEE-9C46-0767E1D7B7E3}" srcOrd="0" destOrd="0" presId="urn:microsoft.com/office/officeart/2005/8/layout/default"/>
    <dgm:cxn modelId="{0F1CA0C6-9B12-49CE-A3F2-E268D558F71A}" type="presOf" srcId="{90522D8A-783E-461A-9D8B-A318DA669DEF}" destId="{1D53255F-8C69-4E6B-81AC-465A2AAA45A6}" srcOrd="0" destOrd="0" presId="urn:microsoft.com/office/officeart/2005/8/layout/default"/>
    <dgm:cxn modelId="{C29128DF-C2DF-476F-B8E7-3FBBABCF6972}" type="presOf" srcId="{225FD2FA-74A1-46FE-932F-B19EDF2C40AB}" destId="{7CB59E01-9E9B-47E6-8573-60196CAE4526}" srcOrd="0" destOrd="0" presId="urn:microsoft.com/office/officeart/2005/8/layout/default"/>
    <dgm:cxn modelId="{77E5DDEC-6B5A-46A8-977C-5B43AEF8F0B9}" type="presOf" srcId="{0A1004A8-DA7A-4A5B-8E02-92D24DE0965F}" destId="{1D8E8A76-5E86-4F92-827D-AD8C3B20E6B5}" srcOrd="0" destOrd="0" presId="urn:microsoft.com/office/officeart/2005/8/layout/default"/>
    <dgm:cxn modelId="{60175DB4-84F5-4361-9AE6-2644ED3040F2}" type="presParOf" srcId="{1D53255F-8C69-4E6B-81AC-465A2AAA45A6}" destId="{1D8E8A76-5E86-4F92-827D-AD8C3B20E6B5}" srcOrd="0" destOrd="0" presId="urn:microsoft.com/office/officeart/2005/8/layout/default"/>
    <dgm:cxn modelId="{EC68A71F-C90E-47D6-89E8-65487257B317}" type="presParOf" srcId="{1D53255F-8C69-4E6B-81AC-465A2AAA45A6}" destId="{2B912AF2-97A6-452A-9289-75BBED5E531C}" srcOrd="1" destOrd="0" presId="urn:microsoft.com/office/officeart/2005/8/layout/default"/>
    <dgm:cxn modelId="{15865C92-615A-4468-B04B-E1B273B7F900}" type="presParOf" srcId="{1D53255F-8C69-4E6B-81AC-465A2AAA45A6}" destId="{7CB59E01-9E9B-47E6-8573-60196CAE4526}" srcOrd="2" destOrd="0" presId="urn:microsoft.com/office/officeart/2005/8/layout/default"/>
    <dgm:cxn modelId="{4B971062-38AB-42BB-8452-F84667F5FA43}" type="presParOf" srcId="{1D53255F-8C69-4E6B-81AC-465A2AAA45A6}" destId="{7B9EE3A2-6263-4604-AF3A-1D14C6F10EC6}" srcOrd="3" destOrd="0" presId="urn:microsoft.com/office/officeart/2005/8/layout/default"/>
    <dgm:cxn modelId="{A5F426FC-7A97-4C55-8BF5-142ADB9850D4}" type="presParOf" srcId="{1D53255F-8C69-4E6B-81AC-465A2AAA45A6}" destId="{6F319681-E55E-42B8-87CA-E533E2AB8779}" srcOrd="4" destOrd="0" presId="urn:microsoft.com/office/officeart/2005/8/layout/default"/>
    <dgm:cxn modelId="{A1DDBCBD-28AD-4711-8DD2-E730EAE03891}" type="presParOf" srcId="{1D53255F-8C69-4E6B-81AC-465A2AAA45A6}" destId="{3783C288-86B7-4298-95F4-45DA36FD3FBC}" srcOrd="5" destOrd="0" presId="urn:microsoft.com/office/officeart/2005/8/layout/default"/>
    <dgm:cxn modelId="{47E28EDD-C8C7-4D76-8A9C-DFB7035DB982}" type="presParOf" srcId="{1D53255F-8C69-4E6B-81AC-465A2AAA45A6}" destId="{0E899970-FED7-44B3-8ADA-29DF1973F8FA}" srcOrd="6" destOrd="0" presId="urn:microsoft.com/office/officeart/2005/8/layout/default"/>
    <dgm:cxn modelId="{B505430B-0C0E-4317-BE8B-49ADE3D27D15}" type="presParOf" srcId="{1D53255F-8C69-4E6B-81AC-465A2AAA45A6}" destId="{E4412EDA-727C-41D2-915F-E1AC63F91900}" srcOrd="7" destOrd="0" presId="urn:microsoft.com/office/officeart/2005/8/layout/default"/>
    <dgm:cxn modelId="{386694F2-5333-4766-BA3C-E6C8648291C1}" type="presParOf" srcId="{1D53255F-8C69-4E6B-81AC-465A2AAA45A6}" destId="{A9BFDB38-EB58-4C72-A70D-78B9C324DDBB}" srcOrd="8" destOrd="0" presId="urn:microsoft.com/office/officeart/2005/8/layout/default"/>
    <dgm:cxn modelId="{6F00AA12-C9C4-4207-A99A-38CB5A7EDFC9}" type="presParOf" srcId="{1D53255F-8C69-4E6B-81AC-465A2AAA45A6}" destId="{F150A777-2364-4603-AB34-DD96CE1F5C01}" srcOrd="9" destOrd="0" presId="urn:microsoft.com/office/officeart/2005/8/layout/default"/>
    <dgm:cxn modelId="{0033F64C-EA0A-47B4-AF62-5F741D3A1CC9}" type="presParOf" srcId="{1D53255F-8C69-4E6B-81AC-465A2AAA45A6}" destId="{6FD3FD74-CA30-4200-B44C-4B6DDF9C7C8A}" srcOrd="10" destOrd="0" presId="urn:microsoft.com/office/officeart/2005/8/layout/default"/>
    <dgm:cxn modelId="{A6D920A6-3567-428A-9443-B830E0AB249F}" type="presParOf" srcId="{1D53255F-8C69-4E6B-81AC-465A2AAA45A6}" destId="{BF48B54E-504F-4684-8D7A-9037436D9437}" srcOrd="11" destOrd="0" presId="urn:microsoft.com/office/officeart/2005/8/layout/default"/>
    <dgm:cxn modelId="{044B6D6F-8B9E-43B1-ADBF-70549C08E5A3}" type="presParOf" srcId="{1D53255F-8C69-4E6B-81AC-465A2AAA45A6}" destId="{CDDF2A0D-D540-4E78-9F93-F858F9DC5114}" srcOrd="12" destOrd="0" presId="urn:microsoft.com/office/officeart/2005/8/layout/default"/>
    <dgm:cxn modelId="{5B49D930-22EC-4511-9A06-FF6361EA39DD}" type="presParOf" srcId="{1D53255F-8C69-4E6B-81AC-465A2AAA45A6}" destId="{0554076F-6D38-4F96-9EA0-62AAE9E85D06}" srcOrd="13" destOrd="0" presId="urn:microsoft.com/office/officeart/2005/8/layout/default"/>
    <dgm:cxn modelId="{E470A50D-BCB4-416A-8E34-CAB8EC4EA10B}" type="presParOf" srcId="{1D53255F-8C69-4E6B-81AC-465A2AAA45A6}" destId="{45FE0F33-AB59-429B-8AD0-4DBB2601EA3C}" srcOrd="14" destOrd="0" presId="urn:microsoft.com/office/officeart/2005/8/layout/default"/>
    <dgm:cxn modelId="{2522372B-1584-44C7-B43C-21C593C2AEC3}" type="presParOf" srcId="{1D53255F-8C69-4E6B-81AC-465A2AAA45A6}" destId="{92849DF4-2B20-4B7F-B9CB-BD0B388C9575}" srcOrd="15" destOrd="0" presId="urn:microsoft.com/office/officeart/2005/8/layout/default"/>
    <dgm:cxn modelId="{4DD45F87-9270-43AE-BA9B-9770C4150A45}" type="presParOf" srcId="{1D53255F-8C69-4E6B-81AC-465A2AAA45A6}" destId="{FF87A9AD-3BBF-4F43-8A4A-352885C91317}" srcOrd="16" destOrd="0" presId="urn:microsoft.com/office/officeart/2005/8/layout/default"/>
    <dgm:cxn modelId="{F9F87733-0FB3-41BA-A417-010D95B0EBE1}" type="presParOf" srcId="{1D53255F-8C69-4E6B-81AC-465A2AAA45A6}" destId="{66D6B78F-D32B-40AE-9788-21D96864E435}" srcOrd="17" destOrd="0" presId="urn:microsoft.com/office/officeart/2005/8/layout/default"/>
    <dgm:cxn modelId="{3789BE83-215A-4A34-8C84-0EF62882E65E}" type="presParOf" srcId="{1D53255F-8C69-4E6B-81AC-465A2AAA45A6}" destId="{E7F0587D-5FD2-4AEE-9C46-0767E1D7B7E3}" srcOrd="18" destOrd="0" presId="urn:microsoft.com/office/officeart/2005/8/layout/default"/>
    <dgm:cxn modelId="{76FE3FA8-4BCB-450B-ACE2-58E30BEB801C}" type="presParOf" srcId="{1D53255F-8C69-4E6B-81AC-465A2AAA45A6}" destId="{5A4E1F9A-9533-4714-BBD5-037C031887B3}" srcOrd="19" destOrd="0" presId="urn:microsoft.com/office/officeart/2005/8/layout/default"/>
    <dgm:cxn modelId="{FF0690CD-87BA-4F16-841B-0F43F230EB5D}" type="presParOf" srcId="{1D53255F-8C69-4E6B-81AC-465A2AAA45A6}" destId="{967F9DB1-9485-40F1-941A-E3C2AD43B122}" srcOrd="20" destOrd="0" presId="urn:microsoft.com/office/officeart/2005/8/layout/default"/>
    <dgm:cxn modelId="{B21247F7-9127-4EAC-98DE-1A3FA8721BEE}" type="presParOf" srcId="{1D53255F-8C69-4E6B-81AC-465A2AAA45A6}" destId="{818970C6-2CD1-40AE-ABD9-8B9D1F15DC58}" srcOrd="21" destOrd="0" presId="urn:microsoft.com/office/officeart/2005/8/layout/default"/>
    <dgm:cxn modelId="{5DF83063-12E6-4116-BCA2-A296C003CE88}" type="presParOf" srcId="{1D53255F-8C69-4E6B-81AC-465A2AAA45A6}" destId="{7B3F4150-04F9-4916-BCF0-C2D2C6F134C2}"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F9CC082-68CA-4BBC-A981-04E4D3027B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77F7C95-4C36-4B73-83F2-DFCEE2A7D8E7}">
      <dgm:prSet phldrT="[Text]" custT="1"/>
      <dgm:spPr/>
      <dgm:t>
        <a:bodyPr/>
        <a:lstStyle/>
        <a:p>
          <a:r>
            <a:rPr lang="en-US" sz="2000" b="1" dirty="0">
              <a:solidFill>
                <a:schemeClr val="tx1"/>
              </a:solidFill>
              <a:latin typeface="Arial" panose="020B0604020202020204" pitchFamily="34" charset="0"/>
              <a:cs typeface="Arial" panose="020B0604020202020204" pitchFamily="34" charset="0"/>
            </a:rPr>
            <a:t>Sovereignty</a:t>
          </a:r>
        </a:p>
      </dgm:t>
    </dgm:pt>
    <dgm:pt modelId="{1F0E2483-EDD8-4EFE-85FA-7409DC9AE577}" type="parTrans" cxnId="{42F3C827-8B99-4D23-823C-4D90CC71DD31}">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18EAEEE-78A5-434C-9D43-8761231E6A3A}" type="sibTrans" cxnId="{42F3C827-8B99-4D23-823C-4D90CC71DD31}">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2FFA998-D80F-4D28-8C0C-18B4CDD10F50}">
      <dgm:prSet custT="1"/>
      <dgm:spPr/>
      <dgm:t>
        <a:bodyPr/>
        <a:lstStyle/>
        <a:p>
          <a:r>
            <a:rPr lang="en-US" sz="2000" b="1" dirty="0">
              <a:solidFill>
                <a:schemeClr val="tx1"/>
              </a:solidFill>
              <a:latin typeface="Arial" panose="020B0604020202020204" pitchFamily="34" charset="0"/>
              <a:cs typeface="Arial" panose="020B0604020202020204" pitchFamily="34" charset="0"/>
            </a:rPr>
            <a:t>Jurisdiction</a:t>
          </a:r>
        </a:p>
      </dgm:t>
    </dgm:pt>
    <dgm:pt modelId="{06BC5410-A56F-405F-8281-D153C5060D3C}" type="parTrans" cxnId="{AACB4FBD-75CB-4679-93FA-037778651FC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AFF308F-68FE-404E-892A-D4061DF037B3}" type="sibTrans" cxnId="{AACB4FBD-75CB-4679-93FA-037778651FC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AAD1112-61EA-4A7E-A83D-2C1B70CCFFDE}">
      <dgm:prSet custT="1"/>
      <dgm:spPr/>
      <dgm:t>
        <a:bodyPr/>
        <a:lstStyle/>
        <a:p>
          <a:r>
            <a:rPr lang="en-US" sz="2000" dirty="0">
              <a:solidFill>
                <a:schemeClr val="tx1"/>
              </a:solidFill>
              <a:latin typeface="Arial" panose="020B0604020202020204" pitchFamily="34" charset="0"/>
              <a:cs typeface="Arial" panose="020B0604020202020204" pitchFamily="34" charset="0"/>
            </a:rPr>
            <a:t>Subjective territorial jurisdiction</a:t>
          </a:r>
        </a:p>
      </dgm:t>
    </dgm:pt>
    <dgm:pt modelId="{B03720C7-D844-4405-AF3E-BE1AE9237013}" type="parTrans" cxnId="{D0ACE2E0-50E9-4C4B-9B0D-1AB8E3319AF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C4E971C7-E105-405D-A067-7FF742AD3A09}" type="sibTrans" cxnId="{D0ACE2E0-50E9-4C4B-9B0D-1AB8E3319AF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8FDE3FDC-526B-47A0-AF25-95B0D8598AC4}">
      <dgm:prSet custT="1"/>
      <dgm:spPr/>
      <dgm:t>
        <a:bodyPr/>
        <a:lstStyle/>
        <a:p>
          <a:r>
            <a:rPr lang="en-US" sz="2000" dirty="0">
              <a:solidFill>
                <a:schemeClr val="tx1"/>
              </a:solidFill>
              <a:latin typeface="Arial" panose="020B0604020202020204" pitchFamily="34" charset="0"/>
              <a:cs typeface="Arial" panose="020B0604020202020204" pitchFamily="34" charset="0"/>
            </a:rPr>
            <a:t>Objective territorial jurisdiction</a:t>
          </a:r>
        </a:p>
      </dgm:t>
    </dgm:pt>
    <dgm:pt modelId="{CD87D560-AFE8-4F31-BCAC-20732BA08B8E}" type="parTrans" cxnId="{D440A413-444D-4B67-BDF4-B07FF6A23F1E}">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E6D4BFB-AE5D-48DA-AFB1-9CEDA458DE93}" type="sibTrans" cxnId="{D440A413-444D-4B67-BDF4-B07FF6A23F1E}">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79292E2-BAD4-4632-9BC8-2754281D3DD0}">
      <dgm:prSet custT="1"/>
      <dgm:spPr/>
      <dgm:t>
        <a:bodyPr/>
        <a:lstStyle/>
        <a:p>
          <a:r>
            <a:rPr lang="en-US" sz="2000" b="1" dirty="0">
              <a:solidFill>
                <a:schemeClr val="tx1"/>
              </a:solidFill>
              <a:latin typeface="Arial" panose="020B0604020202020204" pitchFamily="34" charset="0"/>
              <a:cs typeface="Arial" panose="020B0604020202020204" pitchFamily="34" charset="0"/>
            </a:rPr>
            <a:t>Control</a:t>
          </a:r>
        </a:p>
      </dgm:t>
    </dgm:pt>
    <dgm:pt modelId="{E5979117-6E93-486B-92E7-23C6B4822AAE}" type="parTrans" cxnId="{6F9B0754-3BC4-4590-A149-9FE0BF20970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A7311839-3567-4F11-861E-9B814BF77D37}" type="sibTrans" cxnId="{6F9B0754-3BC4-4590-A149-9FE0BF20970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FA8208F-BC9D-4AE6-8B37-1C0497B7D7D3}">
      <dgm:prSet phldrT="[Text]" custT="1"/>
      <dgm:spPr/>
      <dgm:t>
        <a:bodyPr/>
        <a:lstStyle/>
        <a:p>
          <a:r>
            <a:rPr lang="en-US" sz="2000" dirty="0">
              <a:solidFill>
                <a:schemeClr val="tx1"/>
              </a:solidFill>
              <a:latin typeface="Arial" panose="020B0604020202020204" pitchFamily="34" charset="0"/>
              <a:cs typeface="Arial" panose="020B0604020202020204" pitchFamily="34" charset="0"/>
            </a:rPr>
            <a:t>The right of a nation to exercise its functions independently is a key part of law when applied to cyberoperations and infrastructure.</a:t>
          </a:r>
        </a:p>
      </dgm:t>
    </dgm:pt>
    <dgm:pt modelId="{2D6A0200-0B24-41ED-A4D7-19FB1A9973FE}" type="parTrans" cxnId="{EC23FF5E-65C2-465E-9662-D9594E44145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B9971A17-7BBA-469E-A9FC-A856A38AB07B}" type="sibTrans" cxnId="{EC23FF5E-65C2-465E-9662-D9594E44145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CB601445-9F82-44B8-922E-7995EB71939D}">
      <dgm:prSet custT="1"/>
      <dgm:spPr/>
      <dgm:t>
        <a:bodyPr/>
        <a:lstStyle/>
        <a:p>
          <a:r>
            <a:rPr lang="en-US" sz="2000" dirty="0">
              <a:solidFill>
                <a:schemeClr val="tx1"/>
              </a:solidFill>
              <a:latin typeface="Arial" panose="020B0604020202020204" pitchFamily="34" charset="0"/>
              <a:cs typeface="Arial" panose="020B0604020202020204" pitchFamily="34" charset="0"/>
            </a:rPr>
            <a:t>Jurisdiction is a nation-state’s authority to enforce its will in criminal, civil, and administrative procedures within its territory and outside of its territory where allowed by international law.</a:t>
          </a:r>
        </a:p>
      </dgm:t>
    </dgm:pt>
    <dgm:pt modelId="{FA9410A7-D0A7-4E3E-A1E1-E62AECD39762}" type="parTrans" cxnId="{BCCBA36A-6F9A-431A-AE45-5CA7D78DF1E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C2C2947-B006-4456-88FF-9BCFBE02102F}" type="sibTrans" cxnId="{BCCBA36A-6F9A-431A-AE45-5CA7D78DF1E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90FAAFA-3431-49CA-8A17-DBB63AA43098}">
      <dgm:prSet custT="1"/>
      <dgm:spPr/>
      <dgm:t>
        <a:bodyPr/>
        <a:lstStyle/>
        <a:p>
          <a:r>
            <a:rPr lang="en-US" sz="2000" dirty="0">
              <a:solidFill>
                <a:schemeClr val="tx1"/>
              </a:solidFill>
              <a:latin typeface="Arial" panose="020B0604020202020204" pitchFamily="34" charset="0"/>
              <a:cs typeface="Arial" panose="020B0604020202020204" pitchFamily="34" charset="0"/>
            </a:rPr>
            <a:t>Under existing international law, nation-states are expected to prevent attacks against other countries from resources and individuals that are under their control or located within their borders.</a:t>
          </a:r>
        </a:p>
      </dgm:t>
    </dgm:pt>
    <dgm:pt modelId="{80B8A819-C202-4A29-8F9C-D419D834480B}" type="parTrans" cxnId="{3146690A-8DC7-49A3-9FB0-10F571D4E082}">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69A123C-3384-4EBD-A982-2A3BF618D79F}" type="sibTrans" cxnId="{3146690A-8DC7-49A3-9FB0-10F571D4E082}">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8467D879-24A2-4DD9-ABCF-9963A341DA03}" type="pres">
      <dgm:prSet presAssocID="{BF9CC082-68CA-4BBC-A981-04E4D3027B5E}" presName="Name0" presStyleCnt="0">
        <dgm:presLayoutVars>
          <dgm:dir/>
          <dgm:animLvl val="lvl"/>
          <dgm:resizeHandles val="exact"/>
        </dgm:presLayoutVars>
      </dgm:prSet>
      <dgm:spPr/>
    </dgm:pt>
    <dgm:pt modelId="{96551E39-0EB3-4EF0-912B-FDB3BFB78375}" type="pres">
      <dgm:prSet presAssocID="{777F7C95-4C36-4B73-83F2-DFCEE2A7D8E7}" presName="composite" presStyleCnt="0"/>
      <dgm:spPr/>
    </dgm:pt>
    <dgm:pt modelId="{BE72CD53-0A64-43FD-844C-FDD5BB9FC31F}" type="pres">
      <dgm:prSet presAssocID="{777F7C95-4C36-4B73-83F2-DFCEE2A7D8E7}" presName="parTx" presStyleLbl="alignNode1" presStyleIdx="0" presStyleCnt="3">
        <dgm:presLayoutVars>
          <dgm:chMax val="0"/>
          <dgm:chPref val="0"/>
          <dgm:bulletEnabled val="1"/>
        </dgm:presLayoutVars>
      </dgm:prSet>
      <dgm:spPr/>
    </dgm:pt>
    <dgm:pt modelId="{38C965B3-6816-4AA2-B222-85009D8D28F0}" type="pres">
      <dgm:prSet presAssocID="{777F7C95-4C36-4B73-83F2-DFCEE2A7D8E7}" presName="desTx" presStyleLbl="alignAccFollowNode1" presStyleIdx="0" presStyleCnt="3">
        <dgm:presLayoutVars>
          <dgm:bulletEnabled val="1"/>
        </dgm:presLayoutVars>
      </dgm:prSet>
      <dgm:spPr/>
    </dgm:pt>
    <dgm:pt modelId="{CB66BCB5-43CC-4D84-B299-5CFE61C901D4}" type="pres">
      <dgm:prSet presAssocID="{D18EAEEE-78A5-434C-9D43-8761231E6A3A}" presName="space" presStyleCnt="0"/>
      <dgm:spPr/>
    </dgm:pt>
    <dgm:pt modelId="{2FFC7596-271E-47D5-B0CF-E69DCA5A8313}" type="pres">
      <dgm:prSet presAssocID="{62FFA998-D80F-4D28-8C0C-18B4CDD10F50}" presName="composite" presStyleCnt="0"/>
      <dgm:spPr/>
    </dgm:pt>
    <dgm:pt modelId="{B4C9B396-7967-43E0-89E6-1C2772ACD5DA}" type="pres">
      <dgm:prSet presAssocID="{62FFA998-D80F-4D28-8C0C-18B4CDD10F50}" presName="parTx" presStyleLbl="alignNode1" presStyleIdx="1" presStyleCnt="3">
        <dgm:presLayoutVars>
          <dgm:chMax val="0"/>
          <dgm:chPref val="0"/>
          <dgm:bulletEnabled val="1"/>
        </dgm:presLayoutVars>
      </dgm:prSet>
      <dgm:spPr/>
    </dgm:pt>
    <dgm:pt modelId="{036665B8-066F-41B2-AEDF-0F53CAEBE7A7}" type="pres">
      <dgm:prSet presAssocID="{62FFA998-D80F-4D28-8C0C-18B4CDD10F50}" presName="desTx" presStyleLbl="alignAccFollowNode1" presStyleIdx="1" presStyleCnt="3">
        <dgm:presLayoutVars>
          <dgm:bulletEnabled val="1"/>
        </dgm:presLayoutVars>
      </dgm:prSet>
      <dgm:spPr/>
    </dgm:pt>
    <dgm:pt modelId="{DFD63A9A-AD5F-4E6E-9230-695A3A1BE471}" type="pres">
      <dgm:prSet presAssocID="{2AFF308F-68FE-404E-892A-D4061DF037B3}" presName="space" presStyleCnt="0"/>
      <dgm:spPr/>
    </dgm:pt>
    <dgm:pt modelId="{B242A9A9-460F-4BE5-8F0F-05B12BC8B2BC}" type="pres">
      <dgm:prSet presAssocID="{679292E2-BAD4-4632-9BC8-2754281D3DD0}" presName="composite" presStyleCnt="0"/>
      <dgm:spPr/>
    </dgm:pt>
    <dgm:pt modelId="{006ED565-1213-4482-88CF-A887ABFF6857}" type="pres">
      <dgm:prSet presAssocID="{679292E2-BAD4-4632-9BC8-2754281D3DD0}" presName="parTx" presStyleLbl="alignNode1" presStyleIdx="2" presStyleCnt="3">
        <dgm:presLayoutVars>
          <dgm:chMax val="0"/>
          <dgm:chPref val="0"/>
          <dgm:bulletEnabled val="1"/>
        </dgm:presLayoutVars>
      </dgm:prSet>
      <dgm:spPr/>
    </dgm:pt>
    <dgm:pt modelId="{ED91CB69-4D92-490F-8BEE-ED01AFCC99EB}" type="pres">
      <dgm:prSet presAssocID="{679292E2-BAD4-4632-9BC8-2754281D3DD0}" presName="desTx" presStyleLbl="alignAccFollowNode1" presStyleIdx="2" presStyleCnt="3">
        <dgm:presLayoutVars>
          <dgm:bulletEnabled val="1"/>
        </dgm:presLayoutVars>
      </dgm:prSet>
      <dgm:spPr/>
    </dgm:pt>
  </dgm:ptLst>
  <dgm:cxnLst>
    <dgm:cxn modelId="{8FBE5B05-9829-4B1E-82A7-B08177769F85}" type="presOf" srcId="{8FDE3FDC-526B-47A0-AF25-95B0D8598AC4}" destId="{036665B8-066F-41B2-AEDF-0F53CAEBE7A7}" srcOrd="0" destOrd="2" presId="urn:microsoft.com/office/officeart/2005/8/layout/hList1"/>
    <dgm:cxn modelId="{3146690A-8DC7-49A3-9FB0-10F571D4E082}" srcId="{679292E2-BAD4-4632-9BC8-2754281D3DD0}" destId="{490FAAFA-3431-49CA-8A17-DBB63AA43098}" srcOrd="0" destOrd="0" parTransId="{80B8A819-C202-4A29-8F9C-D419D834480B}" sibTransId="{669A123C-3384-4EBD-A982-2A3BF618D79F}"/>
    <dgm:cxn modelId="{D440A413-444D-4B67-BDF4-B07FF6A23F1E}" srcId="{CB601445-9F82-44B8-922E-7995EB71939D}" destId="{8FDE3FDC-526B-47A0-AF25-95B0D8598AC4}" srcOrd="1" destOrd="0" parTransId="{CD87D560-AFE8-4F31-BCAC-20732BA08B8E}" sibTransId="{EE6D4BFB-AE5D-48DA-AFB1-9CEDA458DE93}"/>
    <dgm:cxn modelId="{42F3C827-8B99-4D23-823C-4D90CC71DD31}" srcId="{BF9CC082-68CA-4BBC-A981-04E4D3027B5E}" destId="{777F7C95-4C36-4B73-83F2-DFCEE2A7D8E7}" srcOrd="0" destOrd="0" parTransId="{1F0E2483-EDD8-4EFE-85FA-7409DC9AE577}" sibTransId="{D18EAEEE-78A5-434C-9D43-8761231E6A3A}"/>
    <dgm:cxn modelId="{1074282B-BFC8-4BCA-89D9-A26E66070332}" type="presOf" srcId="{679292E2-BAD4-4632-9BC8-2754281D3DD0}" destId="{006ED565-1213-4482-88CF-A887ABFF6857}" srcOrd="0" destOrd="0" presId="urn:microsoft.com/office/officeart/2005/8/layout/hList1"/>
    <dgm:cxn modelId="{EC23FF5E-65C2-465E-9662-D9594E44145A}" srcId="{777F7C95-4C36-4B73-83F2-DFCEE2A7D8E7}" destId="{DFA8208F-BC9D-4AE6-8B37-1C0497B7D7D3}" srcOrd="0" destOrd="0" parTransId="{2D6A0200-0B24-41ED-A4D7-19FB1A9973FE}" sibTransId="{B9971A17-7BBA-469E-A9FC-A856A38AB07B}"/>
    <dgm:cxn modelId="{61A95068-5DE9-4151-A01A-3B83E4F4EE22}" type="presOf" srcId="{490FAAFA-3431-49CA-8A17-DBB63AA43098}" destId="{ED91CB69-4D92-490F-8BEE-ED01AFCC99EB}" srcOrd="0" destOrd="0" presId="urn:microsoft.com/office/officeart/2005/8/layout/hList1"/>
    <dgm:cxn modelId="{BCCBA36A-6F9A-431A-AE45-5CA7D78DF1ED}" srcId="{62FFA998-D80F-4D28-8C0C-18B4CDD10F50}" destId="{CB601445-9F82-44B8-922E-7995EB71939D}" srcOrd="0" destOrd="0" parTransId="{FA9410A7-D0A7-4E3E-A1E1-E62AECD39762}" sibTransId="{9C2C2947-B006-4456-88FF-9BCFBE02102F}"/>
    <dgm:cxn modelId="{499D596E-73F2-40EC-B848-658E6E1B5BB7}" type="presOf" srcId="{777F7C95-4C36-4B73-83F2-DFCEE2A7D8E7}" destId="{BE72CD53-0A64-43FD-844C-FDD5BB9FC31F}" srcOrd="0" destOrd="0" presId="urn:microsoft.com/office/officeart/2005/8/layout/hList1"/>
    <dgm:cxn modelId="{3EF67E4F-0592-461B-865A-A0CAB543685B}" type="presOf" srcId="{DAAD1112-61EA-4A7E-A83D-2C1B70CCFFDE}" destId="{036665B8-066F-41B2-AEDF-0F53CAEBE7A7}" srcOrd="0" destOrd="1" presId="urn:microsoft.com/office/officeart/2005/8/layout/hList1"/>
    <dgm:cxn modelId="{6F9B0754-3BC4-4590-A149-9FE0BF209709}" srcId="{BF9CC082-68CA-4BBC-A981-04E4D3027B5E}" destId="{679292E2-BAD4-4632-9BC8-2754281D3DD0}" srcOrd="2" destOrd="0" parTransId="{E5979117-6E93-486B-92E7-23C6B4822AAE}" sibTransId="{A7311839-3567-4F11-861E-9B814BF77D37}"/>
    <dgm:cxn modelId="{66753487-40CE-42BE-8E0F-1A99D7F93B61}" type="presOf" srcId="{BF9CC082-68CA-4BBC-A981-04E4D3027B5E}" destId="{8467D879-24A2-4DD9-ABCF-9963A341DA03}" srcOrd="0" destOrd="0" presId="urn:microsoft.com/office/officeart/2005/8/layout/hList1"/>
    <dgm:cxn modelId="{ED1E3EB4-8024-4C5C-8BA7-40981F2370B3}" type="presOf" srcId="{DFA8208F-BC9D-4AE6-8B37-1C0497B7D7D3}" destId="{38C965B3-6816-4AA2-B222-85009D8D28F0}" srcOrd="0" destOrd="0" presId="urn:microsoft.com/office/officeart/2005/8/layout/hList1"/>
    <dgm:cxn modelId="{F35858B5-5D15-48D8-8E02-B066C43BB463}" type="presOf" srcId="{62FFA998-D80F-4D28-8C0C-18B4CDD10F50}" destId="{B4C9B396-7967-43E0-89E6-1C2772ACD5DA}" srcOrd="0" destOrd="0" presId="urn:microsoft.com/office/officeart/2005/8/layout/hList1"/>
    <dgm:cxn modelId="{AACB4FBD-75CB-4679-93FA-037778651FCC}" srcId="{BF9CC082-68CA-4BBC-A981-04E4D3027B5E}" destId="{62FFA998-D80F-4D28-8C0C-18B4CDD10F50}" srcOrd="1" destOrd="0" parTransId="{06BC5410-A56F-405F-8281-D153C5060D3C}" sibTransId="{2AFF308F-68FE-404E-892A-D4061DF037B3}"/>
    <dgm:cxn modelId="{D0ACE2E0-50E9-4C4B-9B0D-1AB8E3319AFC}" srcId="{CB601445-9F82-44B8-922E-7995EB71939D}" destId="{DAAD1112-61EA-4A7E-A83D-2C1B70CCFFDE}" srcOrd="0" destOrd="0" parTransId="{B03720C7-D844-4405-AF3E-BE1AE9237013}" sibTransId="{C4E971C7-E105-405D-A067-7FF742AD3A09}"/>
    <dgm:cxn modelId="{E165BDE5-478C-46C0-8C1F-9BAE30B48A3C}" type="presOf" srcId="{CB601445-9F82-44B8-922E-7995EB71939D}" destId="{036665B8-066F-41B2-AEDF-0F53CAEBE7A7}" srcOrd="0" destOrd="0" presId="urn:microsoft.com/office/officeart/2005/8/layout/hList1"/>
    <dgm:cxn modelId="{448F4AC6-A593-4437-8567-D2A4865F7196}" type="presParOf" srcId="{8467D879-24A2-4DD9-ABCF-9963A341DA03}" destId="{96551E39-0EB3-4EF0-912B-FDB3BFB78375}" srcOrd="0" destOrd="0" presId="urn:microsoft.com/office/officeart/2005/8/layout/hList1"/>
    <dgm:cxn modelId="{9709AC63-AFCC-4698-889F-A36A9BC2E35F}" type="presParOf" srcId="{96551E39-0EB3-4EF0-912B-FDB3BFB78375}" destId="{BE72CD53-0A64-43FD-844C-FDD5BB9FC31F}" srcOrd="0" destOrd="0" presId="urn:microsoft.com/office/officeart/2005/8/layout/hList1"/>
    <dgm:cxn modelId="{7667DAA0-7D2D-44BE-A895-99BE0E63AFF5}" type="presParOf" srcId="{96551E39-0EB3-4EF0-912B-FDB3BFB78375}" destId="{38C965B3-6816-4AA2-B222-85009D8D28F0}" srcOrd="1" destOrd="0" presId="urn:microsoft.com/office/officeart/2005/8/layout/hList1"/>
    <dgm:cxn modelId="{46FC2896-740F-458D-AF23-ECE929D1C0EA}" type="presParOf" srcId="{8467D879-24A2-4DD9-ABCF-9963A341DA03}" destId="{CB66BCB5-43CC-4D84-B299-5CFE61C901D4}" srcOrd="1" destOrd="0" presId="urn:microsoft.com/office/officeart/2005/8/layout/hList1"/>
    <dgm:cxn modelId="{E78F8BB0-3470-4994-A23F-E776DFEE5850}" type="presParOf" srcId="{8467D879-24A2-4DD9-ABCF-9963A341DA03}" destId="{2FFC7596-271E-47D5-B0CF-E69DCA5A8313}" srcOrd="2" destOrd="0" presId="urn:microsoft.com/office/officeart/2005/8/layout/hList1"/>
    <dgm:cxn modelId="{09EFF219-B6EB-4799-B2E4-DA3A81348C59}" type="presParOf" srcId="{2FFC7596-271E-47D5-B0CF-E69DCA5A8313}" destId="{B4C9B396-7967-43E0-89E6-1C2772ACD5DA}" srcOrd="0" destOrd="0" presId="urn:microsoft.com/office/officeart/2005/8/layout/hList1"/>
    <dgm:cxn modelId="{C29FDD0D-951C-456A-9E5E-B1FA1D51A41F}" type="presParOf" srcId="{2FFC7596-271E-47D5-B0CF-E69DCA5A8313}" destId="{036665B8-066F-41B2-AEDF-0F53CAEBE7A7}" srcOrd="1" destOrd="0" presId="urn:microsoft.com/office/officeart/2005/8/layout/hList1"/>
    <dgm:cxn modelId="{09785F8E-4633-4864-9E76-0E6C0CC6F56A}" type="presParOf" srcId="{8467D879-24A2-4DD9-ABCF-9963A341DA03}" destId="{DFD63A9A-AD5F-4E6E-9230-695A3A1BE471}" srcOrd="3" destOrd="0" presId="urn:microsoft.com/office/officeart/2005/8/layout/hList1"/>
    <dgm:cxn modelId="{E817F023-09A2-4543-B2E6-8E24C42EA62C}" type="presParOf" srcId="{8467D879-24A2-4DD9-ABCF-9963A341DA03}" destId="{B242A9A9-460F-4BE5-8F0F-05B12BC8B2BC}" srcOrd="4" destOrd="0" presId="urn:microsoft.com/office/officeart/2005/8/layout/hList1"/>
    <dgm:cxn modelId="{0EB7ACB6-30AA-4B87-AB55-58DD2C4CE2DF}" type="presParOf" srcId="{B242A9A9-460F-4BE5-8F0F-05B12BC8B2BC}" destId="{006ED565-1213-4482-88CF-A887ABFF6857}" srcOrd="0" destOrd="0" presId="urn:microsoft.com/office/officeart/2005/8/layout/hList1"/>
    <dgm:cxn modelId="{6FABFC18-40EE-4850-A96E-A3356E6C5F0D}" type="presParOf" srcId="{B242A9A9-460F-4BE5-8F0F-05B12BC8B2BC}" destId="{ED91CB69-4D92-490F-8BEE-ED01AFCC99E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65CE7F-A96C-42DE-BF70-B879453BB171}" type="doc">
      <dgm:prSet loTypeId="urn:microsoft.com/office/officeart/2005/8/layout/hierarchy4" loCatId="list" qsTypeId="urn:microsoft.com/office/officeart/2005/8/quickstyle/simple1" qsCatId="simple" csTypeId="urn:microsoft.com/office/officeart/2005/8/colors/accent1_2" csCatId="accent1" phldr="1"/>
      <dgm:spPr/>
    </dgm:pt>
    <dgm:pt modelId="{988E9887-84EC-416F-B9A7-72A4766770FE}">
      <dgm:prSet phldrT="[Tex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 threat to the peace</a:t>
          </a:r>
        </a:p>
      </dgm:t>
    </dgm:pt>
    <dgm:pt modelId="{7B60CAD9-1D57-4725-A905-466BB9B8833C}" type="parTrans" cxnId="{57CF19A9-2EE5-4E6B-8614-A7DE29F83637}">
      <dgm:prSet/>
      <dgm:spPr/>
      <dgm:t>
        <a:bodyPr/>
        <a:lstStyle/>
        <a:p>
          <a:endParaRPr lang="en-US"/>
        </a:p>
      </dgm:t>
    </dgm:pt>
    <dgm:pt modelId="{BA64FE95-CAEF-4089-B5EA-8A1476328930}" type="sibTrans" cxnId="{57CF19A9-2EE5-4E6B-8614-A7DE29F83637}">
      <dgm:prSet/>
      <dgm:spPr/>
      <dgm:t>
        <a:bodyPr/>
        <a:lstStyle/>
        <a:p>
          <a:endParaRPr lang="en-US"/>
        </a:p>
      </dgm:t>
    </dgm:pt>
    <dgm:pt modelId="{8327BD9A-20E1-4711-95E0-F5B628989DEF}">
      <dgm:prSet phldrT="[Tex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 breach of the peace</a:t>
          </a:r>
        </a:p>
      </dgm:t>
    </dgm:pt>
    <dgm:pt modelId="{F50DE28E-0294-419D-9123-08D9DB828BBE}" type="parTrans" cxnId="{25EC933A-84DA-4EDF-83BE-BE58D0BF6F6A}">
      <dgm:prSet/>
      <dgm:spPr/>
      <dgm:t>
        <a:bodyPr/>
        <a:lstStyle/>
        <a:p>
          <a:endParaRPr lang="en-US"/>
        </a:p>
      </dgm:t>
    </dgm:pt>
    <dgm:pt modelId="{5B79BE6C-53FD-40CB-A14F-E50B3296B51B}" type="sibTrans" cxnId="{25EC933A-84DA-4EDF-83BE-BE58D0BF6F6A}">
      <dgm:prSet/>
      <dgm:spPr/>
      <dgm:t>
        <a:bodyPr/>
        <a:lstStyle/>
        <a:p>
          <a:endParaRPr lang="en-US"/>
        </a:p>
      </dgm:t>
    </dgm:pt>
    <dgm:pt modelId="{1DCB9C5D-E539-45D3-B9A4-8B46E34DA6F0}">
      <dgm:prSet phldrT="[Tex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An act of aggression</a:t>
          </a:r>
        </a:p>
      </dgm:t>
    </dgm:pt>
    <dgm:pt modelId="{72AF30C1-9D8D-4C2D-812A-76E5662F8FF6}" type="parTrans" cxnId="{E6A98105-17B8-4B84-9419-A7DBD3DF1C30}">
      <dgm:prSet/>
      <dgm:spPr/>
      <dgm:t>
        <a:bodyPr/>
        <a:lstStyle/>
        <a:p>
          <a:endParaRPr lang="en-US"/>
        </a:p>
      </dgm:t>
    </dgm:pt>
    <dgm:pt modelId="{3E9C4DC6-FDEB-4EE8-90AC-BD30E261CAED}" type="sibTrans" cxnId="{E6A98105-17B8-4B84-9419-A7DBD3DF1C30}">
      <dgm:prSet/>
      <dgm:spPr/>
      <dgm:t>
        <a:bodyPr/>
        <a:lstStyle/>
        <a:p>
          <a:endParaRPr lang="en-US"/>
        </a:p>
      </dgm:t>
    </dgm:pt>
    <dgm:pt modelId="{4DCCE2EF-F7BE-4B68-8EA5-C162140B6022}" type="pres">
      <dgm:prSet presAssocID="{0265CE7F-A96C-42DE-BF70-B879453BB171}" presName="Name0" presStyleCnt="0">
        <dgm:presLayoutVars>
          <dgm:chPref val="1"/>
          <dgm:dir/>
          <dgm:animOne val="branch"/>
          <dgm:animLvl val="lvl"/>
          <dgm:resizeHandles/>
        </dgm:presLayoutVars>
      </dgm:prSet>
      <dgm:spPr/>
    </dgm:pt>
    <dgm:pt modelId="{A440FF62-2D65-484F-B46F-43B43B54A886}" type="pres">
      <dgm:prSet presAssocID="{988E9887-84EC-416F-B9A7-72A4766770FE}" presName="vertOne" presStyleCnt="0"/>
      <dgm:spPr/>
    </dgm:pt>
    <dgm:pt modelId="{8D0446B1-11A4-4449-B610-B28765505394}" type="pres">
      <dgm:prSet presAssocID="{988E9887-84EC-416F-B9A7-72A4766770FE}" presName="txOne" presStyleLbl="node0" presStyleIdx="0" presStyleCnt="3">
        <dgm:presLayoutVars>
          <dgm:chPref val="3"/>
        </dgm:presLayoutVars>
      </dgm:prSet>
      <dgm:spPr/>
    </dgm:pt>
    <dgm:pt modelId="{785A5C17-BA28-499A-BC76-3B3D4BF42469}" type="pres">
      <dgm:prSet presAssocID="{988E9887-84EC-416F-B9A7-72A4766770FE}" presName="horzOne" presStyleCnt="0"/>
      <dgm:spPr/>
    </dgm:pt>
    <dgm:pt modelId="{0271D4E5-2116-4BE9-9CF2-14D96FA798E9}" type="pres">
      <dgm:prSet presAssocID="{BA64FE95-CAEF-4089-B5EA-8A1476328930}" presName="sibSpaceOne" presStyleCnt="0"/>
      <dgm:spPr/>
    </dgm:pt>
    <dgm:pt modelId="{0ADD0FF3-6D78-41AE-AA92-4C43FDC1E74D}" type="pres">
      <dgm:prSet presAssocID="{8327BD9A-20E1-4711-95E0-F5B628989DEF}" presName="vertOne" presStyleCnt="0"/>
      <dgm:spPr/>
    </dgm:pt>
    <dgm:pt modelId="{6282A855-AB15-4436-8CA1-2517E82973C6}" type="pres">
      <dgm:prSet presAssocID="{8327BD9A-20E1-4711-95E0-F5B628989DEF}" presName="txOne" presStyleLbl="node0" presStyleIdx="1" presStyleCnt="3" custLinFactNeighborY="-30812">
        <dgm:presLayoutVars>
          <dgm:chPref val="3"/>
        </dgm:presLayoutVars>
      </dgm:prSet>
      <dgm:spPr/>
    </dgm:pt>
    <dgm:pt modelId="{883F21CC-DD4E-4BAB-94FD-F57D0F43787A}" type="pres">
      <dgm:prSet presAssocID="{8327BD9A-20E1-4711-95E0-F5B628989DEF}" presName="horzOne" presStyleCnt="0"/>
      <dgm:spPr/>
    </dgm:pt>
    <dgm:pt modelId="{D7288BF1-A276-49DA-8524-C98CF2DE61D3}" type="pres">
      <dgm:prSet presAssocID="{5B79BE6C-53FD-40CB-A14F-E50B3296B51B}" presName="sibSpaceOne" presStyleCnt="0"/>
      <dgm:spPr/>
    </dgm:pt>
    <dgm:pt modelId="{0FBEFD9D-CC44-4717-957D-1242ABE57546}" type="pres">
      <dgm:prSet presAssocID="{1DCB9C5D-E539-45D3-B9A4-8B46E34DA6F0}" presName="vertOne" presStyleCnt="0"/>
      <dgm:spPr/>
    </dgm:pt>
    <dgm:pt modelId="{CEE34B39-AB4E-4E10-9305-0FD649533429}" type="pres">
      <dgm:prSet presAssocID="{1DCB9C5D-E539-45D3-B9A4-8B46E34DA6F0}" presName="txOne" presStyleLbl="node0" presStyleIdx="2" presStyleCnt="3">
        <dgm:presLayoutVars>
          <dgm:chPref val="3"/>
        </dgm:presLayoutVars>
      </dgm:prSet>
      <dgm:spPr/>
    </dgm:pt>
    <dgm:pt modelId="{5FFFE0A6-A0A0-4025-9D9D-71C083314692}" type="pres">
      <dgm:prSet presAssocID="{1DCB9C5D-E539-45D3-B9A4-8B46E34DA6F0}" presName="horzOne" presStyleCnt="0"/>
      <dgm:spPr/>
    </dgm:pt>
  </dgm:ptLst>
  <dgm:cxnLst>
    <dgm:cxn modelId="{E6A98105-17B8-4B84-9419-A7DBD3DF1C30}" srcId="{0265CE7F-A96C-42DE-BF70-B879453BB171}" destId="{1DCB9C5D-E539-45D3-B9A4-8B46E34DA6F0}" srcOrd="2" destOrd="0" parTransId="{72AF30C1-9D8D-4C2D-812A-76E5662F8FF6}" sibTransId="{3E9C4DC6-FDEB-4EE8-90AC-BD30E261CAED}"/>
    <dgm:cxn modelId="{25EC933A-84DA-4EDF-83BE-BE58D0BF6F6A}" srcId="{0265CE7F-A96C-42DE-BF70-B879453BB171}" destId="{8327BD9A-20E1-4711-95E0-F5B628989DEF}" srcOrd="1" destOrd="0" parTransId="{F50DE28E-0294-419D-9123-08D9DB828BBE}" sibTransId="{5B79BE6C-53FD-40CB-A14F-E50B3296B51B}"/>
    <dgm:cxn modelId="{DED12C91-EF53-464C-81A8-527F9E2BC823}" type="presOf" srcId="{0265CE7F-A96C-42DE-BF70-B879453BB171}" destId="{4DCCE2EF-F7BE-4B68-8EA5-C162140B6022}" srcOrd="0" destOrd="0" presId="urn:microsoft.com/office/officeart/2005/8/layout/hierarchy4"/>
    <dgm:cxn modelId="{A259BA97-ED5F-41B3-B79B-9740B4AEA8CD}" type="presOf" srcId="{8327BD9A-20E1-4711-95E0-F5B628989DEF}" destId="{6282A855-AB15-4436-8CA1-2517E82973C6}" srcOrd="0" destOrd="0" presId="urn:microsoft.com/office/officeart/2005/8/layout/hierarchy4"/>
    <dgm:cxn modelId="{57CF19A9-2EE5-4E6B-8614-A7DE29F83637}" srcId="{0265CE7F-A96C-42DE-BF70-B879453BB171}" destId="{988E9887-84EC-416F-B9A7-72A4766770FE}" srcOrd="0" destOrd="0" parTransId="{7B60CAD9-1D57-4725-A905-466BB9B8833C}" sibTransId="{BA64FE95-CAEF-4089-B5EA-8A1476328930}"/>
    <dgm:cxn modelId="{85C322D3-0AEF-4595-8B01-FA3FE4EED620}" type="presOf" srcId="{988E9887-84EC-416F-B9A7-72A4766770FE}" destId="{8D0446B1-11A4-4449-B610-B28765505394}" srcOrd="0" destOrd="0" presId="urn:microsoft.com/office/officeart/2005/8/layout/hierarchy4"/>
    <dgm:cxn modelId="{19B7C1FD-FA6A-497A-94DD-385749C3120A}" type="presOf" srcId="{1DCB9C5D-E539-45D3-B9A4-8B46E34DA6F0}" destId="{CEE34B39-AB4E-4E10-9305-0FD649533429}" srcOrd="0" destOrd="0" presId="urn:microsoft.com/office/officeart/2005/8/layout/hierarchy4"/>
    <dgm:cxn modelId="{00CEE718-642A-4125-9C62-90593041F070}" type="presParOf" srcId="{4DCCE2EF-F7BE-4B68-8EA5-C162140B6022}" destId="{A440FF62-2D65-484F-B46F-43B43B54A886}" srcOrd="0" destOrd="0" presId="urn:microsoft.com/office/officeart/2005/8/layout/hierarchy4"/>
    <dgm:cxn modelId="{083180CC-9711-4F83-8B0F-52C42FB8DABC}" type="presParOf" srcId="{A440FF62-2D65-484F-B46F-43B43B54A886}" destId="{8D0446B1-11A4-4449-B610-B28765505394}" srcOrd="0" destOrd="0" presId="urn:microsoft.com/office/officeart/2005/8/layout/hierarchy4"/>
    <dgm:cxn modelId="{A26A1D88-FF98-440A-AD31-3135B850C4A7}" type="presParOf" srcId="{A440FF62-2D65-484F-B46F-43B43B54A886}" destId="{785A5C17-BA28-499A-BC76-3B3D4BF42469}" srcOrd="1" destOrd="0" presId="urn:microsoft.com/office/officeart/2005/8/layout/hierarchy4"/>
    <dgm:cxn modelId="{F95CB692-479F-4D9C-B64C-30A1A3EED265}" type="presParOf" srcId="{4DCCE2EF-F7BE-4B68-8EA5-C162140B6022}" destId="{0271D4E5-2116-4BE9-9CF2-14D96FA798E9}" srcOrd="1" destOrd="0" presId="urn:microsoft.com/office/officeart/2005/8/layout/hierarchy4"/>
    <dgm:cxn modelId="{51FD11CB-DAF6-44AF-A387-380E5A4D6045}" type="presParOf" srcId="{4DCCE2EF-F7BE-4B68-8EA5-C162140B6022}" destId="{0ADD0FF3-6D78-41AE-AA92-4C43FDC1E74D}" srcOrd="2" destOrd="0" presId="urn:microsoft.com/office/officeart/2005/8/layout/hierarchy4"/>
    <dgm:cxn modelId="{8FAAFE8B-77F2-40BD-A31C-A8FD9A09D9F0}" type="presParOf" srcId="{0ADD0FF3-6D78-41AE-AA92-4C43FDC1E74D}" destId="{6282A855-AB15-4436-8CA1-2517E82973C6}" srcOrd="0" destOrd="0" presId="urn:microsoft.com/office/officeart/2005/8/layout/hierarchy4"/>
    <dgm:cxn modelId="{D4E86EFA-F082-4FD4-AF63-88CD4B490031}" type="presParOf" srcId="{0ADD0FF3-6D78-41AE-AA92-4C43FDC1E74D}" destId="{883F21CC-DD4E-4BAB-94FD-F57D0F43787A}" srcOrd="1" destOrd="0" presId="urn:microsoft.com/office/officeart/2005/8/layout/hierarchy4"/>
    <dgm:cxn modelId="{6BA73232-2F06-4A8A-8A45-D12D723F1A36}" type="presParOf" srcId="{4DCCE2EF-F7BE-4B68-8EA5-C162140B6022}" destId="{D7288BF1-A276-49DA-8524-C98CF2DE61D3}" srcOrd="3" destOrd="0" presId="urn:microsoft.com/office/officeart/2005/8/layout/hierarchy4"/>
    <dgm:cxn modelId="{E8910DE1-90B1-424D-B2E2-AC11FE11DAC8}" type="presParOf" srcId="{4DCCE2EF-F7BE-4B68-8EA5-C162140B6022}" destId="{0FBEFD9D-CC44-4717-957D-1242ABE57546}" srcOrd="4" destOrd="0" presId="urn:microsoft.com/office/officeart/2005/8/layout/hierarchy4"/>
    <dgm:cxn modelId="{CFD45B96-0BB4-4C63-B549-76EF55A6CCAF}" type="presParOf" srcId="{0FBEFD9D-CC44-4717-957D-1242ABE57546}" destId="{CEE34B39-AB4E-4E10-9305-0FD649533429}" srcOrd="0" destOrd="0" presId="urn:microsoft.com/office/officeart/2005/8/layout/hierarchy4"/>
    <dgm:cxn modelId="{142BFAC3-4556-4FF7-ACAC-FBCEEB485DCD}" type="presParOf" srcId="{0FBEFD9D-CC44-4717-957D-1242ABE57546}" destId="{5FFFE0A6-A0A0-4025-9D9D-71C08331469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CD1F7-01AC-47D7-8D1B-2223009FC59D}">
      <dsp:nvSpPr>
        <dsp:cNvPr id="0" name=""/>
        <dsp:cNvSpPr/>
      </dsp:nvSpPr>
      <dsp:spPr>
        <a:xfrm rot="5400000">
          <a:off x="5117338" y="-1884505"/>
          <a:ext cx="1343608" cy="5448604"/>
        </a:xfrm>
        <a:prstGeom prst="round2Same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Traditional type of military conflict</a:t>
          </a:r>
        </a:p>
      </dsp:txBody>
      <dsp:txXfrm rot="-5400000">
        <a:off x="3064840" y="233583"/>
        <a:ext cx="5383014" cy="1212428"/>
      </dsp:txXfrm>
    </dsp:sp>
    <dsp:sp modelId="{C019A9F4-448D-4819-8E84-58C373385B88}">
      <dsp:nvSpPr>
        <dsp:cNvPr id="0" name=""/>
        <dsp:cNvSpPr/>
      </dsp:nvSpPr>
      <dsp:spPr>
        <a:xfrm>
          <a:off x="0" y="42"/>
          <a:ext cx="3064840" cy="1679510"/>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Kinetic warfare</a:t>
          </a:r>
        </a:p>
      </dsp:txBody>
      <dsp:txXfrm>
        <a:off x="81987" y="82029"/>
        <a:ext cx="2900866" cy="1515536"/>
      </dsp:txXfrm>
    </dsp:sp>
    <dsp:sp modelId="{30FE1268-0901-4091-A343-596E5150C871}">
      <dsp:nvSpPr>
        <dsp:cNvPr id="0" name=""/>
        <dsp:cNvSpPr/>
      </dsp:nvSpPr>
      <dsp:spPr>
        <a:xfrm rot="5400000">
          <a:off x="5117338" y="-121019"/>
          <a:ext cx="1343608" cy="5448604"/>
        </a:xfrm>
        <a:prstGeom prst="round2Same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High-technology cyberwarfare</a:t>
          </a:r>
        </a:p>
      </dsp:txBody>
      <dsp:txXfrm rot="-5400000">
        <a:off x="3064840" y="1997069"/>
        <a:ext cx="5383014" cy="1212428"/>
      </dsp:txXfrm>
    </dsp:sp>
    <dsp:sp modelId="{EC87FA16-0E37-4FC7-8039-A541CE675AE0}">
      <dsp:nvSpPr>
        <dsp:cNvPr id="0" name=""/>
        <dsp:cNvSpPr/>
      </dsp:nvSpPr>
      <dsp:spPr>
        <a:xfrm>
          <a:off x="0" y="1763527"/>
          <a:ext cx="3064840" cy="1679510"/>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Nonkinetic warfare</a:t>
          </a:r>
        </a:p>
      </dsp:txBody>
      <dsp:txXfrm>
        <a:off x="81987" y="1845514"/>
        <a:ext cx="2900866" cy="15155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3F5ED-E672-48BC-A7B9-88AE4A2D76F4}">
      <dsp:nvSpPr>
        <dsp:cNvPr id="0" name=""/>
        <dsp:cNvSpPr/>
      </dsp:nvSpPr>
      <dsp:spPr>
        <a:xfrm>
          <a:off x="0" y="1565257"/>
          <a:ext cx="2571750" cy="156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Prohibited targets that are protected as long as they are not taking part in hostilities:</a:t>
          </a:r>
        </a:p>
      </dsp:txBody>
      <dsp:txXfrm>
        <a:off x="0" y="1565257"/>
        <a:ext cx="2571750" cy="1568531"/>
      </dsp:txXfrm>
    </dsp:sp>
    <dsp:sp modelId="{8608D829-CDA7-459E-934A-7A1FA5D885AE}">
      <dsp:nvSpPr>
        <dsp:cNvPr id="0" name=""/>
        <dsp:cNvSpPr/>
      </dsp:nvSpPr>
      <dsp:spPr>
        <a:xfrm>
          <a:off x="2571749" y="1565257"/>
          <a:ext cx="514350" cy="1568531"/>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07F36B-288A-42D7-9332-904E01F2EA60}">
      <dsp:nvSpPr>
        <dsp:cNvPr id="0" name=""/>
        <dsp:cNvSpPr/>
      </dsp:nvSpPr>
      <dsp:spPr>
        <a:xfrm>
          <a:off x="3291839" y="1565257"/>
          <a:ext cx="6995160" cy="1568531"/>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Children</a:t>
          </a:r>
        </a:p>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Journalists</a:t>
          </a:r>
        </a:p>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Medical and religious personnel and material</a:t>
          </a:r>
        </a:p>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Natural environment</a:t>
          </a:r>
        </a:p>
      </dsp:txBody>
      <dsp:txXfrm>
        <a:off x="3291839" y="1565257"/>
        <a:ext cx="6995160" cy="156853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F9B02-E93E-497D-AEAD-584ED37EFD26}">
      <dsp:nvSpPr>
        <dsp:cNvPr id="0" name=""/>
        <dsp:cNvSpPr/>
      </dsp:nvSpPr>
      <dsp:spPr>
        <a:xfrm>
          <a:off x="1256437" y="1112"/>
          <a:ext cx="6515840" cy="8477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Prohibition of indiscriminate means of attack</a:t>
          </a:r>
        </a:p>
      </dsp:txBody>
      <dsp:txXfrm>
        <a:off x="1281268" y="25943"/>
        <a:ext cx="6466178" cy="798131"/>
      </dsp:txXfrm>
    </dsp:sp>
    <dsp:sp modelId="{1ED41D26-3D29-4F7F-A481-4D5DFC4D5D1C}">
      <dsp:nvSpPr>
        <dsp:cNvPr id="0" name=""/>
        <dsp:cNvSpPr/>
      </dsp:nvSpPr>
      <dsp:spPr>
        <a:xfrm>
          <a:off x="1256437" y="1001508"/>
          <a:ext cx="847793" cy="847793"/>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9B717-090A-4441-8A64-77AF650321B7}">
      <dsp:nvSpPr>
        <dsp:cNvPr id="0" name=""/>
        <dsp:cNvSpPr/>
      </dsp:nvSpPr>
      <dsp:spPr>
        <a:xfrm>
          <a:off x="2155098" y="1001508"/>
          <a:ext cx="5617179" cy="847793"/>
        </a:xfrm>
        <a:prstGeom prst="roundRect">
          <a:avLst>
            <a:gd name="adj" fmla="val 16670"/>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Not directed at a specific military objective</a:t>
          </a:r>
        </a:p>
      </dsp:txBody>
      <dsp:txXfrm>
        <a:off x="2196491" y="1042901"/>
        <a:ext cx="5534393" cy="765007"/>
      </dsp:txXfrm>
    </dsp:sp>
    <dsp:sp modelId="{15554738-1B2D-4685-866D-F28FDBF1C1C1}">
      <dsp:nvSpPr>
        <dsp:cNvPr id="0" name=""/>
        <dsp:cNvSpPr/>
      </dsp:nvSpPr>
      <dsp:spPr>
        <a:xfrm>
          <a:off x="1256437" y="1951037"/>
          <a:ext cx="847793" cy="847793"/>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CDEE63-13B7-44B7-BF25-6E1EC27F77E8}">
      <dsp:nvSpPr>
        <dsp:cNvPr id="0" name=""/>
        <dsp:cNvSpPr/>
      </dsp:nvSpPr>
      <dsp:spPr>
        <a:xfrm>
          <a:off x="2155098" y="1951037"/>
          <a:ext cx="5617179" cy="847793"/>
        </a:xfrm>
        <a:prstGeom prst="roundRect">
          <a:avLst>
            <a:gd name="adj" fmla="val 16670"/>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Limited in their effects as required by the law of armed conflict</a:t>
          </a:r>
        </a:p>
      </dsp:txBody>
      <dsp:txXfrm>
        <a:off x="2196491" y="1992430"/>
        <a:ext cx="5534393" cy="765007"/>
      </dsp:txXfrm>
    </dsp:sp>
    <dsp:sp modelId="{793CBD87-9DCE-4750-9820-8081E021748B}">
      <dsp:nvSpPr>
        <dsp:cNvPr id="0" name=""/>
        <dsp:cNvSpPr/>
      </dsp:nvSpPr>
      <dsp:spPr>
        <a:xfrm>
          <a:off x="1256437" y="2900565"/>
          <a:ext cx="847793" cy="847793"/>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926F1-5E30-4E17-82C0-78D9F8D98D02}">
      <dsp:nvSpPr>
        <dsp:cNvPr id="0" name=""/>
        <dsp:cNvSpPr/>
      </dsp:nvSpPr>
      <dsp:spPr>
        <a:xfrm>
          <a:off x="2155098" y="2900565"/>
          <a:ext cx="5617179" cy="847793"/>
        </a:xfrm>
        <a:prstGeom prst="roundRect">
          <a:avLst>
            <a:gd name="adj" fmla="val 16670"/>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Weapons and strategies that target broad populations</a:t>
          </a:r>
        </a:p>
      </dsp:txBody>
      <dsp:txXfrm>
        <a:off x="2196491" y="2941958"/>
        <a:ext cx="5534393" cy="765007"/>
      </dsp:txXfrm>
    </dsp:sp>
    <dsp:sp modelId="{8CF2BF58-9D75-4F81-8C12-B1E16607E22D}">
      <dsp:nvSpPr>
        <dsp:cNvPr id="0" name=""/>
        <dsp:cNvSpPr/>
      </dsp:nvSpPr>
      <dsp:spPr>
        <a:xfrm>
          <a:off x="1256437" y="3850093"/>
          <a:ext cx="847793" cy="847793"/>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E4118-9E32-431F-BCFF-89762170671E}">
      <dsp:nvSpPr>
        <dsp:cNvPr id="0" name=""/>
        <dsp:cNvSpPr/>
      </dsp:nvSpPr>
      <dsp:spPr>
        <a:xfrm>
          <a:off x="2155098" y="3850093"/>
          <a:ext cx="5617179" cy="847793"/>
        </a:xfrm>
        <a:prstGeom prst="roundRect">
          <a:avLst>
            <a:gd name="adj" fmla="val 16670"/>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Both military and civilian commanders, and their subordinates, bear responsibility for indiscriminate attacks</a:t>
          </a:r>
        </a:p>
      </dsp:txBody>
      <dsp:txXfrm>
        <a:off x="2196491" y="3891486"/>
        <a:ext cx="5534393" cy="7650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18508-5053-4117-BD1B-40B8047FBDB3}">
      <dsp:nvSpPr>
        <dsp:cNvPr id="0" name=""/>
        <dsp:cNvSpPr/>
      </dsp:nvSpPr>
      <dsp:spPr>
        <a:xfrm>
          <a:off x="5143500" y="2033736"/>
          <a:ext cx="3639063" cy="631573"/>
        </a:xfrm>
        <a:custGeom>
          <a:avLst/>
          <a:gdLst/>
          <a:ahLst/>
          <a:cxnLst/>
          <a:rect l="0" t="0" r="0" b="0"/>
          <a:pathLst>
            <a:path>
              <a:moveTo>
                <a:pt x="0" y="0"/>
              </a:moveTo>
              <a:lnTo>
                <a:pt x="0" y="315786"/>
              </a:lnTo>
              <a:lnTo>
                <a:pt x="3639063" y="315786"/>
              </a:lnTo>
              <a:lnTo>
                <a:pt x="3639063" y="63157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08ED47-0C87-475C-842C-6DFAECC5DC38}">
      <dsp:nvSpPr>
        <dsp:cNvPr id="0" name=""/>
        <dsp:cNvSpPr/>
      </dsp:nvSpPr>
      <dsp:spPr>
        <a:xfrm>
          <a:off x="5097780" y="2033736"/>
          <a:ext cx="91440" cy="631573"/>
        </a:xfrm>
        <a:custGeom>
          <a:avLst/>
          <a:gdLst/>
          <a:ahLst/>
          <a:cxnLst/>
          <a:rect l="0" t="0" r="0" b="0"/>
          <a:pathLst>
            <a:path>
              <a:moveTo>
                <a:pt x="45720" y="0"/>
              </a:moveTo>
              <a:lnTo>
                <a:pt x="45720" y="63157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A3B01E-B5D5-46A1-8AA8-18F5D1B2D847}">
      <dsp:nvSpPr>
        <dsp:cNvPr id="0" name=""/>
        <dsp:cNvSpPr/>
      </dsp:nvSpPr>
      <dsp:spPr>
        <a:xfrm>
          <a:off x="1504436" y="2033736"/>
          <a:ext cx="3639063" cy="631573"/>
        </a:xfrm>
        <a:custGeom>
          <a:avLst/>
          <a:gdLst/>
          <a:ahLst/>
          <a:cxnLst/>
          <a:rect l="0" t="0" r="0" b="0"/>
          <a:pathLst>
            <a:path>
              <a:moveTo>
                <a:pt x="3639063" y="0"/>
              </a:moveTo>
              <a:lnTo>
                <a:pt x="3639063" y="315786"/>
              </a:lnTo>
              <a:lnTo>
                <a:pt x="0" y="315786"/>
              </a:lnTo>
              <a:lnTo>
                <a:pt x="0" y="63157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203161-EE81-45C9-8F51-C8485BBE0190}">
      <dsp:nvSpPr>
        <dsp:cNvPr id="0" name=""/>
        <dsp:cNvSpPr/>
      </dsp:nvSpPr>
      <dsp:spPr>
        <a:xfrm>
          <a:off x="3017519" y="529991"/>
          <a:ext cx="4251960" cy="1503745"/>
        </a:xfrm>
        <a:prstGeom prst="rect">
          <a:avLst/>
        </a:prstGeom>
        <a:solidFill>
          <a:schemeClr val="accent3">
            <a:lumMod val="40000"/>
            <a:lumOff val="6000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Ethical standards in existing international law</a:t>
          </a:r>
        </a:p>
      </dsp:txBody>
      <dsp:txXfrm>
        <a:off x="3017519" y="529991"/>
        <a:ext cx="4251960" cy="1503745"/>
      </dsp:txXfrm>
    </dsp:sp>
    <dsp:sp modelId="{CC82AE56-24C6-44A1-A950-3884A6B13AFF}">
      <dsp:nvSpPr>
        <dsp:cNvPr id="0" name=""/>
        <dsp:cNvSpPr/>
      </dsp:nvSpPr>
      <dsp:spPr>
        <a:xfrm>
          <a:off x="690" y="2665310"/>
          <a:ext cx="3007490" cy="150374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Self-defense</a:t>
          </a:r>
        </a:p>
      </dsp:txBody>
      <dsp:txXfrm>
        <a:off x="690" y="2665310"/>
        <a:ext cx="3007490" cy="1503745"/>
      </dsp:txXfrm>
    </dsp:sp>
    <dsp:sp modelId="{3F5E82C8-0F08-402D-A9CB-A0BBAE990088}">
      <dsp:nvSpPr>
        <dsp:cNvPr id="0" name=""/>
        <dsp:cNvSpPr/>
      </dsp:nvSpPr>
      <dsp:spPr>
        <a:xfrm>
          <a:off x="3639754" y="2665310"/>
          <a:ext cx="3007490" cy="150374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Proportionality</a:t>
          </a:r>
        </a:p>
      </dsp:txBody>
      <dsp:txXfrm>
        <a:off x="3639754" y="2665310"/>
        <a:ext cx="3007490" cy="1503745"/>
      </dsp:txXfrm>
    </dsp:sp>
    <dsp:sp modelId="{70704D2F-6F98-47D6-8A7A-A5A5AE04AFCD}">
      <dsp:nvSpPr>
        <dsp:cNvPr id="0" name=""/>
        <dsp:cNvSpPr/>
      </dsp:nvSpPr>
      <dsp:spPr>
        <a:xfrm>
          <a:off x="7278818" y="2665310"/>
          <a:ext cx="3007490" cy="150374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Limitations on targets</a:t>
          </a:r>
        </a:p>
      </dsp:txBody>
      <dsp:txXfrm>
        <a:off x="7278818" y="2665310"/>
        <a:ext cx="3007490" cy="15037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FCE2-1E64-4E5B-B1CF-B20F2C0FAFCA}">
      <dsp:nvSpPr>
        <dsp:cNvPr id="0" name=""/>
        <dsp:cNvSpPr/>
      </dsp:nvSpPr>
      <dsp:spPr>
        <a:xfrm>
          <a:off x="0" y="936043"/>
          <a:ext cx="10287000" cy="1044172"/>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Common concepts in codes of ethics</a:t>
          </a:r>
        </a:p>
      </dsp:txBody>
      <dsp:txXfrm>
        <a:off x="50972" y="987015"/>
        <a:ext cx="10185056" cy="942228"/>
      </dsp:txXfrm>
    </dsp:sp>
    <dsp:sp modelId="{FDEABC88-011D-4259-A49D-45EF283922F8}">
      <dsp:nvSpPr>
        <dsp:cNvPr id="0" name=""/>
        <dsp:cNvSpPr/>
      </dsp:nvSpPr>
      <dsp:spPr>
        <a:xfrm>
          <a:off x="0" y="1980216"/>
          <a:ext cx="10287000"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Appropriate use of skills and capabilities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Professionalism</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Adherence to existing laws and standards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Respect for privacy and confidentiality</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Integrity in actions and access to systems and data</a:t>
          </a:r>
        </a:p>
      </dsp:txBody>
      <dsp:txXfrm>
        <a:off x="0" y="1980216"/>
        <a:ext cx="10287000" cy="1782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0B93-590C-4E11-AB99-2788A19100A4}">
      <dsp:nvSpPr>
        <dsp:cNvPr id="0" name=""/>
        <dsp:cNvSpPr/>
      </dsp:nvSpPr>
      <dsp:spPr>
        <a:xfrm>
          <a:off x="50" y="307579"/>
          <a:ext cx="4806962" cy="146304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Categories of the laws of warfare</a:t>
          </a:r>
        </a:p>
      </dsp:txBody>
      <dsp:txXfrm>
        <a:off x="50" y="307579"/>
        <a:ext cx="4806962" cy="1463040"/>
      </dsp:txXfrm>
    </dsp:sp>
    <dsp:sp modelId="{8458B0B6-F90F-4A65-BAFB-CFAA68A7D795}">
      <dsp:nvSpPr>
        <dsp:cNvPr id="0" name=""/>
        <dsp:cNvSpPr/>
      </dsp:nvSpPr>
      <dsp:spPr>
        <a:xfrm>
          <a:off x="50" y="1580539"/>
          <a:ext cx="4806962" cy="2810880"/>
        </a:xfrm>
        <a:prstGeom prst="rect">
          <a:avLst/>
        </a:prstGeom>
        <a:solidFill>
          <a:schemeClr val="lt1">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lr>
              <a:srgbClr val="3C4743"/>
            </a:buClr>
            <a:buFont typeface="Arial" panose="020B0604020202020204" pitchFamily="34" charset="0"/>
            <a:buChar char="•"/>
          </a:pPr>
          <a:r>
            <a:rPr lang="en-US" sz="2200" i="1" kern="1200" dirty="0">
              <a:latin typeface="Arial" panose="020B0604020202020204" pitchFamily="34" charset="0"/>
              <a:cs typeface="Arial" panose="020B0604020202020204" pitchFamily="34" charset="0"/>
            </a:rPr>
            <a:t>Jus ad bellum</a:t>
          </a:r>
          <a:r>
            <a:rPr lang="en-US" sz="2200" kern="1200" dirty="0">
              <a:latin typeface="Arial" panose="020B0604020202020204" pitchFamily="34" charset="0"/>
              <a:cs typeface="Arial" panose="020B0604020202020204" pitchFamily="34" charset="0"/>
            </a:rPr>
            <a:t>, Latin for “the right to war”</a:t>
          </a:r>
        </a:p>
        <a:p>
          <a:pPr marL="228600" lvl="1" indent="-228600" algn="l" defTabSz="977900">
            <a:lnSpc>
              <a:spcPct val="90000"/>
            </a:lnSpc>
            <a:spcBef>
              <a:spcPct val="0"/>
            </a:spcBef>
            <a:spcAft>
              <a:spcPct val="15000"/>
            </a:spcAft>
            <a:buClr>
              <a:srgbClr val="3C4743"/>
            </a:buClr>
            <a:buFont typeface="Arial" panose="020B0604020202020204" pitchFamily="34" charset="0"/>
            <a:buChar char="•"/>
          </a:pPr>
          <a:r>
            <a:rPr lang="en-US" sz="2200" i="1" kern="1200" dirty="0">
              <a:latin typeface="Arial" panose="020B0604020202020204" pitchFamily="34" charset="0"/>
              <a:cs typeface="Arial" panose="020B0604020202020204" pitchFamily="34" charset="0"/>
            </a:rPr>
            <a:t>Jus in bello</a:t>
          </a:r>
          <a:r>
            <a:rPr lang="en-US" sz="2200" kern="1200" dirty="0">
              <a:latin typeface="Arial" panose="020B0604020202020204" pitchFamily="34" charset="0"/>
              <a:cs typeface="Arial" panose="020B0604020202020204" pitchFamily="34" charset="0"/>
            </a:rPr>
            <a:t>, Latin for “the law of war”</a:t>
          </a:r>
        </a:p>
      </dsp:txBody>
      <dsp:txXfrm>
        <a:off x="50" y="1580539"/>
        <a:ext cx="4806962" cy="2810880"/>
      </dsp:txXfrm>
    </dsp:sp>
    <dsp:sp modelId="{C5561BAB-248E-480A-B0D6-8C64EAD1A804}">
      <dsp:nvSpPr>
        <dsp:cNvPr id="0" name=""/>
        <dsp:cNvSpPr/>
      </dsp:nvSpPr>
      <dsp:spPr>
        <a:xfrm>
          <a:off x="5479987" y="307579"/>
          <a:ext cx="4806962" cy="146304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Legal review and legality of actions</a:t>
          </a:r>
        </a:p>
      </dsp:txBody>
      <dsp:txXfrm>
        <a:off x="5479987" y="307579"/>
        <a:ext cx="4806962" cy="1463040"/>
      </dsp:txXfrm>
    </dsp:sp>
    <dsp:sp modelId="{12F5A7ED-43B5-4122-9758-51FA8154E588}">
      <dsp:nvSpPr>
        <dsp:cNvPr id="0" name=""/>
        <dsp:cNvSpPr/>
      </dsp:nvSpPr>
      <dsp:spPr>
        <a:xfrm>
          <a:off x="5479987" y="1580539"/>
          <a:ext cx="4806962" cy="2810880"/>
        </a:xfrm>
        <a:prstGeom prst="rect">
          <a:avLst/>
        </a:prstGeom>
        <a:solidFill>
          <a:schemeClr val="lt1">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Legal authority to determine what is/is not legal according to international law resides with international courts like International Court of Justice (ICJ)</a:t>
          </a:r>
        </a:p>
        <a:p>
          <a:pPr marL="457200" lvl="2"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Primary judicial branch of the United Nations</a:t>
          </a:r>
        </a:p>
      </dsp:txBody>
      <dsp:txXfrm>
        <a:off x="5479987" y="1580539"/>
        <a:ext cx="4806962" cy="2810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66D9A-C3E6-4661-B953-3B843093CE52}">
      <dsp:nvSpPr>
        <dsp:cNvPr id="0" name=""/>
        <dsp:cNvSpPr/>
      </dsp:nvSpPr>
      <dsp:spPr>
        <a:xfrm>
          <a:off x="0" y="9236"/>
          <a:ext cx="10287000" cy="804960"/>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Cyberwarfare in a kinetic warfare context</a:t>
          </a:r>
        </a:p>
      </dsp:txBody>
      <dsp:txXfrm>
        <a:off x="39295" y="48531"/>
        <a:ext cx="10208410" cy="726370"/>
      </dsp:txXfrm>
    </dsp:sp>
    <dsp:sp modelId="{EB061EA0-DE5F-4B47-9626-0A0EE51110D2}">
      <dsp:nvSpPr>
        <dsp:cNvPr id="0" name=""/>
        <dsp:cNvSpPr/>
      </dsp:nvSpPr>
      <dsp:spPr>
        <a:xfrm>
          <a:off x="0" y="814196"/>
          <a:ext cx="102870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Example: Stuxnet aimed at Iran’s uranium enrichment facilities</a:t>
          </a:r>
        </a:p>
      </dsp:txBody>
      <dsp:txXfrm>
        <a:off x="0" y="814196"/>
        <a:ext cx="10287000" cy="712080"/>
      </dsp:txXfrm>
    </dsp:sp>
    <dsp:sp modelId="{26324E26-A872-4FC4-9978-9104FD77223C}">
      <dsp:nvSpPr>
        <dsp:cNvPr id="0" name=""/>
        <dsp:cNvSpPr/>
      </dsp:nvSpPr>
      <dsp:spPr>
        <a:xfrm>
          <a:off x="0" y="1526277"/>
          <a:ext cx="10287000" cy="804960"/>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Kinetic warfare law in a cyber context</a:t>
          </a:r>
        </a:p>
      </dsp:txBody>
      <dsp:txXfrm>
        <a:off x="39295" y="1565572"/>
        <a:ext cx="10208410" cy="726370"/>
      </dsp:txXfrm>
    </dsp:sp>
    <dsp:sp modelId="{6F3F9016-5E63-43E7-8552-AAE4924FE8DC}">
      <dsp:nvSpPr>
        <dsp:cNvPr id="0" name=""/>
        <dsp:cNvSpPr/>
      </dsp:nvSpPr>
      <dsp:spPr>
        <a:xfrm>
          <a:off x="0" y="2331237"/>
          <a:ext cx="102870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Kinetic warfare crosses over into cyberwar when combatants respond to or preempt cyberattacks using traditional means of warfare.</a:t>
          </a:r>
        </a:p>
      </dsp:txBody>
      <dsp:txXfrm>
        <a:off x="0" y="2331237"/>
        <a:ext cx="10287000" cy="712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7A2B1-E302-4A3E-9035-006FEE3ACEAD}">
      <dsp:nvSpPr>
        <dsp:cNvPr id="0" name=""/>
        <dsp:cNvSpPr/>
      </dsp:nvSpPr>
      <dsp:spPr>
        <a:xfrm>
          <a:off x="0" y="559929"/>
          <a:ext cx="10287000" cy="1405687"/>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728980" rIns="79838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Created for the NATO Cooperative Cyber Defence Centre of Excellence; sponsored by the United States, Italy, Spain, Germany, and other nations</a:t>
          </a:r>
        </a:p>
      </dsp:txBody>
      <dsp:txXfrm>
        <a:off x="0" y="559929"/>
        <a:ext cx="10287000" cy="1405687"/>
      </dsp:txXfrm>
    </dsp:sp>
    <dsp:sp modelId="{051632B2-6FC1-460E-B692-126451AD3734}">
      <dsp:nvSpPr>
        <dsp:cNvPr id="0" name=""/>
        <dsp:cNvSpPr/>
      </dsp:nvSpPr>
      <dsp:spPr>
        <a:xfrm>
          <a:off x="514350" y="43329"/>
          <a:ext cx="7959082" cy="103320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An in-depth review and analysis that provides nonbinding advice based on existing international body of law around armed conflict and related topics</a:t>
          </a:r>
        </a:p>
      </dsp:txBody>
      <dsp:txXfrm>
        <a:off x="564787" y="93766"/>
        <a:ext cx="7858208" cy="932326"/>
      </dsp:txXfrm>
    </dsp:sp>
    <dsp:sp modelId="{1338A162-772F-41EB-8AEA-6D59A9868A01}">
      <dsp:nvSpPr>
        <dsp:cNvPr id="0" name=""/>
        <dsp:cNvSpPr/>
      </dsp:nvSpPr>
      <dsp:spPr>
        <a:xfrm>
          <a:off x="0" y="2671217"/>
          <a:ext cx="10287000" cy="19845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728980" rIns="79838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Focus on cyberattacks by nation-states and nonstate actors</a:t>
          </a:r>
        </a:p>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The challenges those attacks provide when nation-states attempt to determine if their activities or those of their attackers are covered by international law</a:t>
          </a:r>
        </a:p>
      </dsp:txBody>
      <dsp:txXfrm>
        <a:off x="0" y="2671217"/>
        <a:ext cx="10287000" cy="1984500"/>
      </dsp:txXfrm>
    </dsp:sp>
    <dsp:sp modelId="{9D61F2E1-1EE6-4462-B2AD-B0D76BB968AC}">
      <dsp:nvSpPr>
        <dsp:cNvPr id="0" name=""/>
        <dsp:cNvSpPr/>
      </dsp:nvSpPr>
      <dsp:spPr>
        <a:xfrm>
          <a:off x="514350" y="2154617"/>
          <a:ext cx="7959082" cy="103320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Is a response to:</a:t>
          </a:r>
        </a:p>
      </dsp:txBody>
      <dsp:txXfrm>
        <a:off x="564787" y="2205054"/>
        <a:ext cx="7858208" cy="9323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C5EB-DDD1-4A2F-82E0-7DDB3F5AC103}">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DC3557-61BD-4E0F-8102-3B95749E9DFF}">
      <dsp:nvSpPr>
        <dsp:cNvPr id="0" name=""/>
        <dsp:cNvSpPr/>
      </dsp:nvSpPr>
      <dsp:spPr>
        <a:xfrm>
          <a:off x="443220" y="293596"/>
          <a:ext cx="9778563" cy="587568"/>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Protect individuals and infrastructure</a:t>
          </a:r>
        </a:p>
      </dsp:txBody>
      <dsp:txXfrm>
        <a:off x="443220" y="293596"/>
        <a:ext cx="9778563" cy="587568"/>
      </dsp:txXfrm>
    </dsp:sp>
    <dsp:sp modelId="{19DE305E-0FBF-4A2F-9094-CCB84D0FDB4A}">
      <dsp:nvSpPr>
        <dsp:cNvPr id="0" name=""/>
        <dsp:cNvSpPr/>
      </dsp:nvSpPr>
      <dsp:spPr>
        <a:xfrm>
          <a:off x="75989" y="220150"/>
          <a:ext cx="734461" cy="73446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85BCF4-39DF-477B-AEC1-9923DD629A60}">
      <dsp:nvSpPr>
        <dsp:cNvPr id="0" name=""/>
        <dsp:cNvSpPr/>
      </dsp:nvSpPr>
      <dsp:spPr>
        <a:xfrm>
          <a:off x="864255" y="1174667"/>
          <a:ext cx="9357528" cy="587568"/>
        </a:xfrm>
        <a:prstGeom prst="rect">
          <a:avLst/>
        </a:prstGeom>
        <a:solidFill>
          <a:schemeClr val="accent1">
            <a:shade val="80000"/>
            <a:hueOff val="-98721"/>
            <a:satOff val="4828"/>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Protect the Internet</a:t>
          </a:r>
        </a:p>
      </dsp:txBody>
      <dsp:txXfrm>
        <a:off x="864255" y="1174667"/>
        <a:ext cx="9357528" cy="587568"/>
      </dsp:txXfrm>
    </dsp:sp>
    <dsp:sp modelId="{BD4FFB59-9585-49EA-96A2-79256B874C43}">
      <dsp:nvSpPr>
        <dsp:cNvPr id="0" name=""/>
        <dsp:cNvSpPr/>
      </dsp:nvSpPr>
      <dsp:spPr>
        <a:xfrm>
          <a:off x="497024" y="1101221"/>
          <a:ext cx="734461" cy="734461"/>
        </a:xfrm>
        <a:prstGeom prst="ellipse">
          <a:avLst/>
        </a:prstGeom>
        <a:solidFill>
          <a:schemeClr val="lt1">
            <a:hueOff val="0"/>
            <a:satOff val="0"/>
            <a:lumOff val="0"/>
            <a:alphaOff val="0"/>
          </a:schemeClr>
        </a:solidFill>
        <a:ln w="12700" cap="flat" cmpd="sng" algn="ctr">
          <a:solidFill>
            <a:schemeClr val="accent1">
              <a:shade val="80000"/>
              <a:hueOff val="-98721"/>
              <a:satOff val="4828"/>
              <a:lumOff val="70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40CE46-664C-4ED4-816A-C7289420F722}">
      <dsp:nvSpPr>
        <dsp:cNvPr id="0" name=""/>
        <dsp:cNvSpPr/>
      </dsp:nvSpPr>
      <dsp:spPr>
        <a:xfrm>
          <a:off x="993478" y="2055739"/>
          <a:ext cx="9228304" cy="587568"/>
        </a:xfrm>
        <a:prstGeom prst="rect">
          <a:avLst/>
        </a:prstGeom>
        <a:solidFill>
          <a:schemeClr val="accent1">
            <a:shade val="80000"/>
            <a:hueOff val="-197442"/>
            <a:satOff val="9657"/>
            <a:lumOff val="141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Defend electoral processes</a:t>
          </a:r>
        </a:p>
      </dsp:txBody>
      <dsp:txXfrm>
        <a:off x="993478" y="2055739"/>
        <a:ext cx="9228304" cy="587568"/>
      </dsp:txXfrm>
    </dsp:sp>
    <dsp:sp modelId="{ED4D0BEC-7755-4355-9458-C0788C29E945}">
      <dsp:nvSpPr>
        <dsp:cNvPr id="0" name=""/>
        <dsp:cNvSpPr/>
      </dsp:nvSpPr>
      <dsp:spPr>
        <a:xfrm>
          <a:off x="626248" y="1982292"/>
          <a:ext cx="734461" cy="734461"/>
        </a:xfrm>
        <a:prstGeom prst="ellipse">
          <a:avLst/>
        </a:prstGeom>
        <a:solidFill>
          <a:schemeClr val="lt1">
            <a:hueOff val="0"/>
            <a:satOff val="0"/>
            <a:lumOff val="0"/>
            <a:alphaOff val="0"/>
          </a:schemeClr>
        </a:solidFill>
        <a:ln w="12700" cap="flat" cmpd="sng" algn="ctr">
          <a:solidFill>
            <a:schemeClr val="accent1">
              <a:shade val="80000"/>
              <a:hueOff val="-197442"/>
              <a:satOff val="9657"/>
              <a:lumOff val="141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042BFB-817F-4B0D-89C6-E526B55EE7D4}">
      <dsp:nvSpPr>
        <dsp:cNvPr id="0" name=""/>
        <dsp:cNvSpPr/>
      </dsp:nvSpPr>
      <dsp:spPr>
        <a:xfrm>
          <a:off x="864255" y="2936810"/>
          <a:ext cx="9357528" cy="587568"/>
        </a:xfrm>
        <a:prstGeom prst="rect">
          <a:avLst/>
        </a:prstGeom>
        <a:solidFill>
          <a:schemeClr val="accent1">
            <a:shade val="80000"/>
            <a:hueOff val="-296164"/>
            <a:satOff val="14485"/>
            <a:lumOff val="211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Defend intellectual property</a:t>
          </a:r>
        </a:p>
      </dsp:txBody>
      <dsp:txXfrm>
        <a:off x="864255" y="2936810"/>
        <a:ext cx="9357528" cy="587568"/>
      </dsp:txXfrm>
    </dsp:sp>
    <dsp:sp modelId="{440E2274-43E7-4714-979F-11187DBA30D4}">
      <dsp:nvSpPr>
        <dsp:cNvPr id="0" name=""/>
        <dsp:cNvSpPr/>
      </dsp:nvSpPr>
      <dsp:spPr>
        <a:xfrm>
          <a:off x="497024" y="2863364"/>
          <a:ext cx="734461" cy="734461"/>
        </a:xfrm>
        <a:prstGeom prst="ellipse">
          <a:avLst/>
        </a:prstGeom>
        <a:solidFill>
          <a:schemeClr val="lt1">
            <a:hueOff val="0"/>
            <a:satOff val="0"/>
            <a:lumOff val="0"/>
            <a:alphaOff val="0"/>
          </a:schemeClr>
        </a:solidFill>
        <a:ln w="12700" cap="flat" cmpd="sng" algn="ctr">
          <a:solidFill>
            <a:schemeClr val="accent1">
              <a:shade val="80000"/>
              <a:hueOff val="-296164"/>
              <a:satOff val="14485"/>
              <a:lumOff val="21172"/>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902D3-4E4E-438A-9BD1-12781722861D}">
      <dsp:nvSpPr>
        <dsp:cNvPr id="0" name=""/>
        <dsp:cNvSpPr/>
      </dsp:nvSpPr>
      <dsp:spPr>
        <a:xfrm>
          <a:off x="443220" y="3817881"/>
          <a:ext cx="9778563" cy="587568"/>
        </a:xfrm>
        <a:prstGeom prst="rect">
          <a:avLst/>
        </a:prstGeom>
        <a:solidFill>
          <a:schemeClr val="accent1">
            <a:shade val="80000"/>
            <a:hueOff val="-394885"/>
            <a:satOff val="19314"/>
            <a:lumOff val="28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8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Nonproliferation</a:t>
          </a:r>
        </a:p>
      </dsp:txBody>
      <dsp:txXfrm>
        <a:off x="443220" y="3817881"/>
        <a:ext cx="9778563" cy="587568"/>
      </dsp:txXfrm>
    </dsp:sp>
    <dsp:sp modelId="{18D76AA7-A4D9-471A-87C7-B47AA417E548}">
      <dsp:nvSpPr>
        <dsp:cNvPr id="0" name=""/>
        <dsp:cNvSpPr/>
      </dsp:nvSpPr>
      <dsp:spPr>
        <a:xfrm>
          <a:off x="75989" y="3744435"/>
          <a:ext cx="734461" cy="734461"/>
        </a:xfrm>
        <a:prstGeom prst="ellipse">
          <a:avLst/>
        </a:prstGeom>
        <a:solidFill>
          <a:schemeClr val="lt1">
            <a:hueOff val="0"/>
            <a:satOff val="0"/>
            <a:lumOff val="0"/>
            <a:alphaOff val="0"/>
          </a:schemeClr>
        </a:solidFill>
        <a:ln w="12700" cap="flat" cmpd="sng" algn="ctr">
          <a:solidFill>
            <a:schemeClr val="accent1">
              <a:shade val="80000"/>
              <a:hueOff val="-394885"/>
              <a:satOff val="19314"/>
              <a:lumOff val="28229"/>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C5EB-DDD1-4A2F-82E0-7DDB3F5AC103}">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57C17-1028-462E-966A-E4908BD38B26}">
      <dsp:nvSpPr>
        <dsp:cNvPr id="0" name=""/>
        <dsp:cNvSpPr/>
      </dsp:nvSpPr>
      <dsp:spPr>
        <a:xfrm>
          <a:off x="530622" y="361262"/>
          <a:ext cx="9691160" cy="722901"/>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Lifecycle security</a:t>
          </a:r>
        </a:p>
      </dsp:txBody>
      <dsp:txXfrm>
        <a:off x="530622" y="361262"/>
        <a:ext cx="9691160" cy="722901"/>
      </dsp:txXfrm>
    </dsp:sp>
    <dsp:sp modelId="{C37BE58B-750E-4045-ABFA-93DD693AECBD}">
      <dsp:nvSpPr>
        <dsp:cNvPr id="0" name=""/>
        <dsp:cNvSpPr/>
      </dsp:nvSpPr>
      <dsp:spPr>
        <a:xfrm>
          <a:off x="78809" y="270900"/>
          <a:ext cx="903626" cy="903626"/>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65C5CF-4D48-4F59-B842-A78BB7B07627}">
      <dsp:nvSpPr>
        <dsp:cNvPr id="0" name=""/>
        <dsp:cNvSpPr/>
      </dsp:nvSpPr>
      <dsp:spPr>
        <a:xfrm>
          <a:off x="945078" y="1445802"/>
          <a:ext cx="9276704" cy="722901"/>
        </a:xfrm>
        <a:prstGeom prst="rect">
          <a:avLst/>
        </a:prstGeom>
        <a:solidFill>
          <a:schemeClr val="accent1">
            <a:shade val="80000"/>
            <a:hueOff val="-131628"/>
            <a:satOff val="6438"/>
            <a:lumOff val="94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Cyber hygiene</a:t>
          </a:r>
        </a:p>
      </dsp:txBody>
      <dsp:txXfrm>
        <a:off x="945078" y="1445802"/>
        <a:ext cx="9276704" cy="722901"/>
      </dsp:txXfrm>
    </dsp:sp>
    <dsp:sp modelId="{2A07E8F2-359D-49DF-9525-0F4515ACCDF2}">
      <dsp:nvSpPr>
        <dsp:cNvPr id="0" name=""/>
        <dsp:cNvSpPr/>
      </dsp:nvSpPr>
      <dsp:spPr>
        <a:xfrm>
          <a:off x="493265" y="1355440"/>
          <a:ext cx="903626" cy="903626"/>
        </a:xfrm>
        <a:prstGeom prst="ellipse">
          <a:avLst/>
        </a:prstGeom>
        <a:solidFill>
          <a:schemeClr val="lt1">
            <a:hueOff val="0"/>
            <a:satOff val="0"/>
            <a:lumOff val="0"/>
            <a:alphaOff val="0"/>
          </a:schemeClr>
        </a:solidFill>
        <a:ln w="12700" cap="flat" cmpd="sng" algn="ctr">
          <a:solidFill>
            <a:schemeClr val="accent1">
              <a:shade val="80000"/>
              <a:hueOff val="-131628"/>
              <a:satOff val="6438"/>
              <a:lumOff val="94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A09F82-FF20-401B-A0AB-B839C3C75486}">
      <dsp:nvSpPr>
        <dsp:cNvPr id="0" name=""/>
        <dsp:cNvSpPr/>
      </dsp:nvSpPr>
      <dsp:spPr>
        <a:xfrm>
          <a:off x="945078" y="2530342"/>
          <a:ext cx="9276704" cy="722901"/>
        </a:xfrm>
        <a:prstGeom prst="rect">
          <a:avLst/>
        </a:prstGeom>
        <a:solidFill>
          <a:schemeClr val="accent1">
            <a:shade val="80000"/>
            <a:hueOff val="-263257"/>
            <a:satOff val="12876"/>
            <a:lumOff val="188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No private hack back</a:t>
          </a:r>
        </a:p>
      </dsp:txBody>
      <dsp:txXfrm>
        <a:off x="945078" y="2530342"/>
        <a:ext cx="9276704" cy="722901"/>
      </dsp:txXfrm>
    </dsp:sp>
    <dsp:sp modelId="{2D5097D5-B593-4207-A740-46B2CAC4A621}">
      <dsp:nvSpPr>
        <dsp:cNvPr id="0" name=""/>
        <dsp:cNvSpPr/>
      </dsp:nvSpPr>
      <dsp:spPr>
        <a:xfrm>
          <a:off x="493265" y="2439980"/>
          <a:ext cx="903626" cy="903626"/>
        </a:xfrm>
        <a:prstGeom prst="ellipse">
          <a:avLst/>
        </a:prstGeom>
        <a:solidFill>
          <a:schemeClr val="lt1">
            <a:hueOff val="0"/>
            <a:satOff val="0"/>
            <a:lumOff val="0"/>
            <a:alphaOff val="0"/>
          </a:schemeClr>
        </a:solidFill>
        <a:ln w="12700" cap="flat" cmpd="sng" algn="ctr">
          <a:solidFill>
            <a:schemeClr val="accent1">
              <a:shade val="80000"/>
              <a:hueOff val="-263257"/>
              <a:satOff val="12876"/>
              <a:lumOff val="188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D16F29-28C2-4306-BE0E-7F699B4CCA9E}">
      <dsp:nvSpPr>
        <dsp:cNvPr id="0" name=""/>
        <dsp:cNvSpPr/>
      </dsp:nvSpPr>
      <dsp:spPr>
        <a:xfrm>
          <a:off x="530622" y="3614882"/>
          <a:ext cx="9691160" cy="722901"/>
        </a:xfrm>
        <a:prstGeom prst="rect">
          <a:avLst/>
        </a:prstGeom>
        <a:solidFill>
          <a:schemeClr val="accent1">
            <a:shade val="80000"/>
            <a:hueOff val="-394885"/>
            <a:satOff val="19314"/>
            <a:lumOff val="28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International norms</a:t>
          </a:r>
          <a:endParaRPr lang="en-US" sz="2200" kern="1200" dirty="0">
            <a:solidFill>
              <a:schemeClr val="tx1"/>
            </a:solidFill>
          </a:endParaRPr>
        </a:p>
      </dsp:txBody>
      <dsp:txXfrm>
        <a:off x="530622" y="3614882"/>
        <a:ext cx="9691160" cy="722901"/>
      </dsp:txXfrm>
    </dsp:sp>
    <dsp:sp modelId="{4117C129-AEB2-4051-A8F5-66F8EAAC083D}">
      <dsp:nvSpPr>
        <dsp:cNvPr id="0" name=""/>
        <dsp:cNvSpPr/>
      </dsp:nvSpPr>
      <dsp:spPr>
        <a:xfrm>
          <a:off x="78809" y="3524520"/>
          <a:ext cx="903626" cy="903626"/>
        </a:xfrm>
        <a:prstGeom prst="ellipse">
          <a:avLst/>
        </a:prstGeom>
        <a:solidFill>
          <a:schemeClr val="lt1">
            <a:hueOff val="0"/>
            <a:satOff val="0"/>
            <a:lumOff val="0"/>
            <a:alphaOff val="0"/>
          </a:schemeClr>
        </a:solidFill>
        <a:ln w="12700" cap="flat" cmpd="sng" algn="ctr">
          <a:solidFill>
            <a:schemeClr val="accent1">
              <a:shade val="80000"/>
              <a:hueOff val="-394885"/>
              <a:satOff val="19314"/>
              <a:lumOff val="28229"/>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E8A76-5E86-4F92-827D-AD8C3B20E6B5}">
      <dsp:nvSpPr>
        <dsp:cNvPr id="0" name=""/>
        <dsp:cNvSpPr/>
      </dsp:nvSpPr>
      <dsp:spPr>
        <a:xfrm>
          <a:off x="94808" y="1294"/>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Sovereignty, jurisdiction, and control</a:t>
          </a:r>
        </a:p>
      </dsp:txBody>
      <dsp:txXfrm>
        <a:off x="94808" y="1294"/>
        <a:ext cx="2348228" cy="1408937"/>
      </dsp:txXfrm>
    </dsp:sp>
    <dsp:sp modelId="{7CB59E01-9E9B-47E6-8573-60196CAE4526}">
      <dsp:nvSpPr>
        <dsp:cNvPr id="0" name=""/>
        <dsp:cNvSpPr/>
      </dsp:nvSpPr>
      <dsp:spPr>
        <a:xfrm>
          <a:off x="2677859" y="1294"/>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Responsibility</a:t>
          </a:r>
        </a:p>
      </dsp:txBody>
      <dsp:txXfrm>
        <a:off x="2677859" y="1294"/>
        <a:ext cx="2348228" cy="1408937"/>
      </dsp:txXfrm>
    </dsp:sp>
    <dsp:sp modelId="{6F319681-E55E-42B8-87CA-E533E2AB8779}">
      <dsp:nvSpPr>
        <dsp:cNvPr id="0" name=""/>
        <dsp:cNvSpPr/>
      </dsp:nvSpPr>
      <dsp:spPr>
        <a:xfrm>
          <a:off x="5260911" y="1294"/>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Mercenaries</a:t>
          </a:r>
        </a:p>
      </dsp:txBody>
      <dsp:txXfrm>
        <a:off x="5260911" y="1294"/>
        <a:ext cx="2348228" cy="1408937"/>
      </dsp:txXfrm>
    </dsp:sp>
    <dsp:sp modelId="{0E899970-FED7-44B3-8ADA-29DF1973F8FA}">
      <dsp:nvSpPr>
        <dsp:cNvPr id="0" name=""/>
        <dsp:cNvSpPr/>
      </dsp:nvSpPr>
      <dsp:spPr>
        <a:xfrm>
          <a:off x="7843963" y="1294"/>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The use of force, measuring force, threats of force</a:t>
          </a:r>
        </a:p>
      </dsp:txBody>
      <dsp:txXfrm>
        <a:off x="7843963" y="1294"/>
        <a:ext cx="2348228" cy="1408937"/>
      </dsp:txXfrm>
    </dsp:sp>
    <dsp:sp modelId="{A9BFDB38-EB58-4C72-A70D-78B9C324DDBB}">
      <dsp:nvSpPr>
        <dsp:cNvPr id="0" name=""/>
        <dsp:cNvSpPr/>
      </dsp:nvSpPr>
      <dsp:spPr>
        <a:xfrm>
          <a:off x="94808" y="1645054"/>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Self-defense</a:t>
          </a:r>
        </a:p>
      </dsp:txBody>
      <dsp:txXfrm>
        <a:off x="94808" y="1645054"/>
        <a:ext cx="2348228" cy="1408937"/>
      </dsp:txXfrm>
    </dsp:sp>
    <dsp:sp modelId="{6FD3FD74-CA30-4200-B44C-4B6DDF9C7C8A}">
      <dsp:nvSpPr>
        <dsp:cNvPr id="0" name=""/>
        <dsp:cNvSpPr/>
      </dsp:nvSpPr>
      <dsp:spPr>
        <a:xfrm>
          <a:off x="2677859" y="1645054"/>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International governmental organizations</a:t>
          </a:r>
        </a:p>
      </dsp:txBody>
      <dsp:txXfrm>
        <a:off x="2677859" y="1645054"/>
        <a:ext cx="2348228" cy="1408937"/>
      </dsp:txXfrm>
    </dsp:sp>
    <dsp:sp modelId="{CDDF2A0D-D540-4E78-9F93-F858F9DC5114}">
      <dsp:nvSpPr>
        <dsp:cNvPr id="0" name=""/>
        <dsp:cNvSpPr/>
      </dsp:nvSpPr>
      <dsp:spPr>
        <a:xfrm>
          <a:off x="5260911" y="1645054"/>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Civilians and infrastructure</a:t>
          </a:r>
        </a:p>
      </dsp:txBody>
      <dsp:txXfrm>
        <a:off x="5260911" y="1645054"/>
        <a:ext cx="2348228" cy="1408937"/>
      </dsp:txXfrm>
    </dsp:sp>
    <dsp:sp modelId="{45FE0F33-AB59-429B-8AD0-4DBB2601EA3C}">
      <dsp:nvSpPr>
        <dsp:cNvPr id="0" name=""/>
        <dsp:cNvSpPr/>
      </dsp:nvSpPr>
      <dsp:spPr>
        <a:xfrm>
          <a:off x="7843963" y="1645054"/>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Civilians and military use of the Internet</a:t>
          </a:r>
        </a:p>
      </dsp:txBody>
      <dsp:txXfrm>
        <a:off x="7843963" y="1645054"/>
        <a:ext cx="2348228" cy="1408937"/>
      </dsp:txXfrm>
    </dsp:sp>
    <dsp:sp modelId="{FF87A9AD-3BBF-4F43-8A4A-352885C91317}">
      <dsp:nvSpPr>
        <dsp:cNvPr id="0" name=""/>
        <dsp:cNvSpPr/>
      </dsp:nvSpPr>
      <dsp:spPr>
        <a:xfrm>
          <a:off x="94808" y="3288815"/>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Prohibited targets</a:t>
          </a:r>
        </a:p>
      </dsp:txBody>
      <dsp:txXfrm>
        <a:off x="94808" y="3288815"/>
        <a:ext cx="2348228" cy="1408937"/>
      </dsp:txXfrm>
    </dsp:sp>
    <dsp:sp modelId="{E7F0587D-5FD2-4AEE-9C46-0767E1D7B7E3}">
      <dsp:nvSpPr>
        <dsp:cNvPr id="0" name=""/>
        <dsp:cNvSpPr/>
      </dsp:nvSpPr>
      <dsp:spPr>
        <a:xfrm>
          <a:off x="2677859" y="3288815"/>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Conduct of attack and indiscriminate means</a:t>
          </a:r>
        </a:p>
      </dsp:txBody>
      <dsp:txXfrm>
        <a:off x="2677859" y="3288815"/>
        <a:ext cx="2348228" cy="1408937"/>
      </dsp:txXfrm>
    </dsp:sp>
    <dsp:sp modelId="{967F9DB1-9485-40F1-941A-E3C2AD43B122}">
      <dsp:nvSpPr>
        <dsp:cNvPr id="0" name=""/>
        <dsp:cNvSpPr/>
      </dsp:nvSpPr>
      <dsp:spPr>
        <a:xfrm>
          <a:off x="5260911" y="3288815"/>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Espionage, treachery, and ruses</a:t>
          </a:r>
        </a:p>
      </dsp:txBody>
      <dsp:txXfrm>
        <a:off x="5260911" y="3288815"/>
        <a:ext cx="2348228" cy="1408937"/>
      </dsp:txXfrm>
    </dsp:sp>
    <dsp:sp modelId="{7B3F4150-04F9-4916-BCF0-C2D2C6F134C2}">
      <dsp:nvSpPr>
        <dsp:cNvPr id="0" name=""/>
        <dsp:cNvSpPr/>
      </dsp:nvSpPr>
      <dsp:spPr>
        <a:xfrm>
          <a:off x="7843963" y="3288815"/>
          <a:ext cx="2348228" cy="14089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Neutrality</a:t>
          </a:r>
        </a:p>
      </dsp:txBody>
      <dsp:txXfrm>
        <a:off x="7843963" y="3288815"/>
        <a:ext cx="2348228" cy="14089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2CD53-0A64-43FD-844C-FDD5BB9FC31F}">
      <dsp:nvSpPr>
        <dsp:cNvPr id="0" name=""/>
        <dsp:cNvSpPr/>
      </dsp:nvSpPr>
      <dsp:spPr>
        <a:xfrm>
          <a:off x="3214" y="14213"/>
          <a:ext cx="3134320"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Arial" panose="020B0604020202020204" pitchFamily="34" charset="0"/>
              <a:cs typeface="Arial" panose="020B0604020202020204" pitchFamily="34" charset="0"/>
            </a:rPr>
            <a:t>Sovereignty</a:t>
          </a:r>
        </a:p>
      </dsp:txBody>
      <dsp:txXfrm>
        <a:off x="3214" y="14213"/>
        <a:ext cx="3134320" cy="604800"/>
      </dsp:txXfrm>
    </dsp:sp>
    <dsp:sp modelId="{38C965B3-6816-4AA2-B222-85009D8D28F0}">
      <dsp:nvSpPr>
        <dsp:cNvPr id="0" name=""/>
        <dsp:cNvSpPr/>
      </dsp:nvSpPr>
      <dsp:spPr>
        <a:xfrm>
          <a:off x="3214" y="619013"/>
          <a:ext cx="3134320" cy="40657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The right of a nation to exercise its functions independently is a key part of law when applied to cyberoperations and infrastructure.</a:t>
          </a:r>
        </a:p>
      </dsp:txBody>
      <dsp:txXfrm>
        <a:off x="3214" y="619013"/>
        <a:ext cx="3134320" cy="4065773"/>
      </dsp:txXfrm>
    </dsp:sp>
    <dsp:sp modelId="{B4C9B396-7967-43E0-89E6-1C2772ACD5DA}">
      <dsp:nvSpPr>
        <dsp:cNvPr id="0" name=""/>
        <dsp:cNvSpPr/>
      </dsp:nvSpPr>
      <dsp:spPr>
        <a:xfrm>
          <a:off x="3576339" y="14213"/>
          <a:ext cx="3134320"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Arial" panose="020B0604020202020204" pitchFamily="34" charset="0"/>
              <a:cs typeface="Arial" panose="020B0604020202020204" pitchFamily="34" charset="0"/>
            </a:rPr>
            <a:t>Jurisdiction</a:t>
          </a:r>
        </a:p>
      </dsp:txBody>
      <dsp:txXfrm>
        <a:off x="3576339" y="14213"/>
        <a:ext cx="3134320" cy="604800"/>
      </dsp:txXfrm>
    </dsp:sp>
    <dsp:sp modelId="{036665B8-066F-41B2-AEDF-0F53CAEBE7A7}">
      <dsp:nvSpPr>
        <dsp:cNvPr id="0" name=""/>
        <dsp:cNvSpPr/>
      </dsp:nvSpPr>
      <dsp:spPr>
        <a:xfrm>
          <a:off x="3576339" y="619013"/>
          <a:ext cx="3134320" cy="40657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Jurisdiction is a nation-state’s authority to enforce its will in criminal, civil, and administrative procedures within its territory and outside of its territory where allowed by international law.</a:t>
          </a:r>
        </a:p>
        <a:p>
          <a:pPr marL="457200" lvl="2"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Subjective territorial jurisdiction</a:t>
          </a:r>
        </a:p>
        <a:p>
          <a:pPr marL="457200" lvl="2"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Objective territorial jurisdiction</a:t>
          </a:r>
        </a:p>
      </dsp:txBody>
      <dsp:txXfrm>
        <a:off x="3576339" y="619013"/>
        <a:ext cx="3134320" cy="4065773"/>
      </dsp:txXfrm>
    </dsp:sp>
    <dsp:sp modelId="{006ED565-1213-4482-88CF-A887ABFF6857}">
      <dsp:nvSpPr>
        <dsp:cNvPr id="0" name=""/>
        <dsp:cNvSpPr/>
      </dsp:nvSpPr>
      <dsp:spPr>
        <a:xfrm>
          <a:off x="7149465" y="14213"/>
          <a:ext cx="3134320"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Arial" panose="020B0604020202020204" pitchFamily="34" charset="0"/>
              <a:cs typeface="Arial" panose="020B0604020202020204" pitchFamily="34" charset="0"/>
            </a:rPr>
            <a:t>Control</a:t>
          </a:r>
        </a:p>
      </dsp:txBody>
      <dsp:txXfrm>
        <a:off x="7149465" y="14213"/>
        <a:ext cx="3134320" cy="604800"/>
      </dsp:txXfrm>
    </dsp:sp>
    <dsp:sp modelId="{ED91CB69-4D92-490F-8BEE-ED01AFCC99EB}">
      <dsp:nvSpPr>
        <dsp:cNvPr id="0" name=""/>
        <dsp:cNvSpPr/>
      </dsp:nvSpPr>
      <dsp:spPr>
        <a:xfrm>
          <a:off x="7149465" y="619013"/>
          <a:ext cx="3134320" cy="40657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Under existing international law, nation-states are expected to prevent attacks against other countries from resources and individuals that are under their control or located within their borders.</a:t>
          </a:r>
        </a:p>
      </dsp:txBody>
      <dsp:txXfrm>
        <a:off x="7149465" y="619013"/>
        <a:ext cx="3134320" cy="40657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446B1-11A4-4449-B610-B28765505394}">
      <dsp:nvSpPr>
        <dsp:cNvPr id="0" name=""/>
        <dsp:cNvSpPr/>
      </dsp:nvSpPr>
      <dsp:spPr>
        <a:xfrm>
          <a:off x="6016" y="0"/>
          <a:ext cx="2432843" cy="2071158"/>
        </a:xfrm>
        <a:prstGeom prst="roundRect">
          <a:avLst>
            <a:gd name="adj" fmla="val 1000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 threat to the peace</a:t>
          </a:r>
        </a:p>
      </dsp:txBody>
      <dsp:txXfrm>
        <a:off x="66678" y="60662"/>
        <a:ext cx="2311519" cy="1949834"/>
      </dsp:txXfrm>
    </dsp:sp>
    <dsp:sp modelId="{6282A855-AB15-4436-8CA1-2517E82973C6}">
      <dsp:nvSpPr>
        <dsp:cNvPr id="0" name=""/>
        <dsp:cNvSpPr/>
      </dsp:nvSpPr>
      <dsp:spPr>
        <a:xfrm>
          <a:off x="2847578" y="0"/>
          <a:ext cx="2432843" cy="2071158"/>
        </a:xfrm>
        <a:prstGeom prst="roundRect">
          <a:avLst>
            <a:gd name="adj" fmla="val 1000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 breach of the peace</a:t>
          </a:r>
        </a:p>
      </dsp:txBody>
      <dsp:txXfrm>
        <a:off x="2908240" y="60662"/>
        <a:ext cx="2311519" cy="1949834"/>
      </dsp:txXfrm>
    </dsp:sp>
    <dsp:sp modelId="{CEE34B39-AB4E-4E10-9305-0FD649533429}">
      <dsp:nvSpPr>
        <dsp:cNvPr id="0" name=""/>
        <dsp:cNvSpPr/>
      </dsp:nvSpPr>
      <dsp:spPr>
        <a:xfrm>
          <a:off x="5689139" y="0"/>
          <a:ext cx="2432843" cy="2071158"/>
        </a:xfrm>
        <a:prstGeom prst="roundRect">
          <a:avLst>
            <a:gd name="adj" fmla="val 1000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An act of aggression</a:t>
          </a:r>
        </a:p>
      </dsp:txBody>
      <dsp:txXfrm>
        <a:off x="5749801" y="60662"/>
        <a:ext cx="2311519" cy="19498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10/6/2021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10/6/2021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28</a:t>
            </a:fld>
            <a:endParaRPr lang="en-US" dirty="0"/>
          </a:p>
        </p:txBody>
      </p:sp>
    </p:spTree>
    <p:extLst>
      <p:ext uri="{BB962C8B-B14F-4D97-AF65-F5344CB8AC3E}">
        <p14:creationId xmlns:p14="http://schemas.microsoft.com/office/powerpoint/2010/main" val="1073993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3</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Cyberwarfare, Law, and Ethics</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CC97-72A8-4DEC-B055-5E99DE67BB14}"/>
              </a:ext>
            </a:extLst>
          </p:cNvPr>
          <p:cNvSpPr>
            <a:spLocks noGrp="1"/>
          </p:cNvSpPr>
          <p:nvPr>
            <p:ph type="title"/>
          </p:nvPr>
        </p:nvSpPr>
        <p:spPr/>
        <p:txBody>
          <a:bodyPr/>
          <a:lstStyle/>
          <a:p>
            <a:r>
              <a:rPr lang="en-US" dirty="0"/>
              <a:t>The Tallinn Manual (Cont.)</a:t>
            </a:r>
          </a:p>
        </p:txBody>
      </p:sp>
      <p:graphicFrame>
        <p:nvGraphicFramePr>
          <p:cNvPr id="4" name="Content Placeholder 3">
            <a:extLst>
              <a:ext uri="{FF2B5EF4-FFF2-40B4-BE49-F238E27FC236}">
                <a16:creationId xmlns:a16="http://schemas.microsoft.com/office/drawing/2014/main" id="{C29BF710-7A41-47A2-BE29-F73BE768567E}"/>
              </a:ext>
            </a:extLst>
          </p:cNvPr>
          <p:cNvGraphicFramePr>
            <a:graphicFrameLocks noGrp="1"/>
          </p:cNvGraphicFramePr>
          <p:nvPr>
            <p:ph idx="1"/>
            <p:extLst>
              <p:ext uri="{D42A27DB-BD31-4B8C-83A1-F6EECF244321}">
                <p14:modId xmlns:p14="http://schemas.microsoft.com/office/powerpoint/2010/main" val="615552370"/>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7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9EA3-E0E7-4B00-AC96-897FC7776CF2}"/>
              </a:ext>
            </a:extLst>
          </p:cNvPr>
          <p:cNvSpPr>
            <a:spLocks noGrp="1"/>
          </p:cNvSpPr>
          <p:nvPr>
            <p:ph type="title"/>
          </p:nvPr>
        </p:nvSpPr>
        <p:spPr/>
        <p:txBody>
          <a:bodyPr/>
          <a:lstStyle/>
          <a:p>
            <a:r>
              <a:rPr lang="en-US" dirty="0"/>
              <a:t>Sovereignty, Jurisdiction, and Control</a:t>
            </a:r>
          </a:p>
        </p:txBody>
      </p:sp>
      <p:graphicFrame>
        <p:nvGraphicFramePr>
          <p:cNvPr id="4" name="Content Placeholder 3">
            <a:extLst>
              <a:ext uri="{FF2B5EF4-FFF2-40B4-BE49-F238E27FC236}">
                <a16:creationId xmlns:a16="http://schemas.microsoft.com/office/drawing/2014/main" id="{734B6234-2BF0-4BFA-A6D7-3EE71C366A27}"/>
              </a:ext>
            </a:extLst>
          </p:cNvPr>
          <p:cNvGraphicFramePr>
            <a:graphicFrameLocks noGrp="1"/>
          </p:cNvGraphicFramePr>
          <p:nvPr>
            <p:ph idx="1"/>
            <p:extLst>
              <p:ext uri="{D42A27DB-BD31-4B8C-83A1-F6EECF244321}">
                <p14:modId xmlns:p14="http://schemas.microsoft.com/office/powerpoint/2010/main" val="801919391"/>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36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26C-A5EE-40D0-8BFE-4BCC1434B7EC}"/>
              </a:ext>
            </a:extLst>
          </p:cNvPr>
          <p:cNvSpPr>
            <a:spLocks noGrp="1"/>
          </p:cNvSpPr>
          <p:nvPr>
            <p:ph type="title"/>
          </p:nvPr>
        </p:nvSpPr>
        <p:spPr/>
        <p:txBody>
          <a:bodyPr/>
          <a:lstStyle/>
          <a:p>
            <a:r>
              <a:rPr lang="en-US" dirty="0"/>
              <a:t>Responsibility</a:t>
            </a:r>
          </a:p>
        </p:txBody>
      </p:sp>
      <p:sp>
        <p:nvSpPr>
          <p:cNvPr id="3" name="Content Placeholder 2">
            <a:extLst>
              <a:ext uri="{FF2B5EF4-FFF2-40B4-BE49-F238E27FC236}">
                <a16:creationId xmlns:a16="http://schemas.microsoft.com/office/drawing/2014/main" id="{0712B9D2-BFE6-4275-A21C-9B8F84B4099D}"/>
              </a:ext>
            </a:extLst>
          </p:cNvPr>
          <p:cNvSpPr>
            <a:spLocks noGrp="1"/>
          </p:cNvSpPr>
          <p:nvPr>
            <p:ph idx="1"/>
          </p:nvPr>
        </p:nvSpPr>
        <p:spPr>
          <a:xfrm>
            <a:off x="925830" y="1490870"/>
            <a:ext cx="10287000" cy="4898355"/>
          </a:xfrm>
        </p:spPr>
        <p:txBody>
          <a:bodyPr/>
          <a:lstStyle/>
          <a:p>
            <a:r>
              <a:rPr lang="en-US" dirty="0"/>
              <a:t>Under international law, nation-states are responsible for actions when they meet two requirements:</a:t>
            </a:r>
          </a:p>
          <a:p>
            <a:pPr lvl="1"/>
            <a:r>
              <a:rPr lang="en-US" dirty="0"/>
              <a:t>The action can be attributed to the nation-state under international law.</a:t>
            </a:r>
          </a:p>
          <a:p>
            <a:pPr lvl="1"/>
            <a:r>
              <a:rPr lang="en-US" dirty="0"/>
              <a:t>The action is a breach of international law.</a:t>
            </a:r>
          </a:p>
          <a:p>
            <a:r>
              <a:rPr lang="en-US" dirty="0"/>
              <a:t>Responsibility is automatically attributed to a nation-state if the actions (or lack of action) are performed by a formally recognized part, or organ, of that nation-state, regardless of where it occurs.</a:t>
            </a:r>
          </a:p>
        </p:txBody>
      </p:sp>
    </p:spTree>
    <p:extLst>
      <p:ext uri="{BB962C8B-B14F-4D97-AF65-F5344CB8AC3E}">
        <p14:creationId xmlns:p14="http://schemas.microsoft.com/office/powerpoint/2010/main" val="404309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C3129A-55CC-ED42-919E-6378F399DC40}"/>
              </a:ext>
            </a:extLst>
          </p:cNvPr>
          <p:cNvSpPr>
            <a:spLocks noGrp="1"/>
          </p:cNvSpPr>
          <p:nvPr>
            <p:ph type="title"/>
          </p:nvPr>
        </p:nvSpPr>
        <p:spPr/>
        <p:txBody>
          <a:bodyPr/>
          <a:lstStyle/>
          <a:p>
            <a:r>
              <a:rPr lang="en-US" dirty="0"/>
              <a:t>Mercenaries</a:t>
            </a:r>
          </a:p>
        </p:txBody>
      </p:sp>
      <p:sp>
        <p:nvSpPr>
          <p:cNvPr id="4" name="Text Placeholder 3"/>
          <p:cNvSpPr>
            <a:spLocks noGrp="1"/>
          </p:cNvSpPr>
          <p:nvPr>
            <p:ph type="body" sz="half" idx="2"/>
          </p:nvPr>
        </p:nvSpPr>
        <p:spPr/>
        <p:txBody>
          <a:bodyPr>
            <a:normAutofit/>
          </a:bodyPr>
          <a:lstStyle/>
          <a:p>
            <a:pPr marL="228600" indent="-228600">
              <a:buFont typeface="Wingdings" panose="05000000000000000000" pitchFamily="2" charset="2"/>
              <a:buChar char="§"/>
            </a:pPr>
            <a:r>
              <a:rPr lang="en-US" dirty="0"/>
              <a:t>Hired combatants in cyberwarfare</a:t>
            </a:r>
          </a:p>
          <a:p>
            <a:pPr marL="228600" indent="-228600">
              <a:buFont typeface="Wingdings" panose="05000000000000000000" pitchFamily="2" charset="2"/>
              <a:buChar char="§"/>
            </a:pPr>
            <a:r>
              <a:rPr lang="en-US" dirty="0"/>
              <a:t>Defined by Geneva Conventions</a:t>
            </a:r>
          </a:p>
          <a:p>
            <a:pPr marL="228600" indent="-228600">
              <a:buFont typeface="Wingdings" panose="05000000000000000000" pitchFamily="2" charset="2"/>
              <a:buChar char="§"/>
            </a:pPr>
            <a:r>
              <a:rPr lang="en-US" dirty="0"/>
              <a:t>Could be used for computer network defense activities, but this is less likely to become a matter of international legal importance because computer network defense does not involve the use of force</a:t>
            </a:r>
          </a:p>
          <a:p>
            <a:pPr marL="228600" indent="-228600">
              <a:buFont typeface="Wingdings" panose="05000000000000000000" pitchFamily="2" charset="2"/>
              <a:buChar char="§"/>
            </a:pPr>
            <a:endParaRPr lang="en-US" dirty="0"/>
          </a:p>
        </p:txBody>
      </p:sp>
      <p:pic>
        <p:nvPicPr>
          <p:cNvPr id="2" name="Picture 1" descr="A diagram illustrating the steps involved in identification of mercenary actors in warfare based on international law. Step 1: Special recruitment. Step 2: Primarily motivated by desire for private gain. Step 3: Not a resident of the territory or a nation involved in it. Step 4: Not a member of the armed forces involved. Step 5: Not sent by another state’s military on official duty. Go back to step 1. &#10;" title="FIG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1356" y="1510748"/>
            <a:ext cx="6087939" cy="3638768"/>
          </a:xfrm>
          <a:prstGeom prst="rect">
            <a:avLst/>
          </a:prstGeom>
        </p:spPr>
      </p:pic>
    </p:spTree>
    <p:extLst>
      <p:ext uri="{BB962C8B-B14F-4D97-AF65-F5344CB8AC3E}">
        <p14:creationId xmlns:p14="http://schemas.microsoft.com/office/powerpoint/2010/main" val="145743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26C-A5EE-40D0-8BFE-4BCC1434B7EC}"/>
              </a:ext>
            </a:extLst>
          </p:cNvPr>
          <p:cNvSpPr>
            <a:spLocks noGrp="1"/>
          </p:cNvSpPr>
          <p:nvPr>
            <p:ph type="title"/>
          </p:nvPr>
        </p:nvSpPr>
        <p:spPr/>
        <p:txBody>
          <a:bodyPr/>
          <a:lstStyle/>
          <a:p>
            <a:r>
              <a:rPr lang="en-US" dirty="0"/>
              <a:t>Use of Force</a:t>
            </a:r>
          </a:p>
        </p:txBody>
      </p:sp>
      <p:sp>
        <p:nvSpPr>
          <p:cNvPr id="3" name="Content Placeholder 2">
            <a:extLst>
              <a:ext uri="{FF2B5EF4-FFF2-40B4-BE49-F238E27FC236}">
                <a16:creationId xmlns:a16="http://schemas.microsoft.com/office/drawing/2014/main" id="{0712B9D2-BFE6-4275-A21C-9B8F84B4099D}"/>
              </a:ext>
            </a:extLst>
          </p:cNvPr>
          <p:cNvSpPr>
            <a:spLocks noGrp="1"/>
          </p:cNvSpPr>
          <p:nvPr>
            <p:ph idx="1"/>
          </p:nvPr>
        </p:nvSpPr>
        <p:spPr>
          <a:xfrm>
            <a:off x="925830" y="1490870"/>
            <a:ext cx="10287000" cy="4898355"/>
          </a:xfrm>
        </p:spPr>
        <p:txBody>
          <a:bodyPr/>
          <a:lstStyle/>
          <a:p>
            <a:r>
              <a:rPr lang="en-US" dirty="0"/>
              <a:t>Key elements of existing law:</a:t>
            </a:r>
          </a:p>
          <a:p>
            <a:pPr lvl="1">
              <a:spcAft>
                <a:spcPts val="300"/>
              </a:spcAft>
            </a:pPr>
            <a:r>
              <a:rPr lang="en-US" dirty="0"/>
              <a:t>Measures of when force is in use</a:t>
            </a:r>
          </a:p>
          <a:p>
            <a:pPr lvl="1">
              <a:spcAft>
                <a:spcPts val="300"/>
              </a:spcAft>
            </a:pPr>
            <a:r>
              <a:rPr lang="en-US" dirty="0"/>
              <a:t>What makes an event a use of force</a:t>
            </a:r>
          </a:p>
          <a:p>
            <a:pPr lvl="1"/>
            <a:r>
              <a:rPr lang="en-US" dirty="0"/>
              <a:t>What the meaning of a use of force is on an international level</a:t>
            </a:r>
          </a:p>
          <a:p>
            <a:r>
              <a:rPr lang="en-US" dirty="0"/>
              <a:t>Under existing international law:</a:t>
            </a:r>
          </a:p>
          <a:p>
            <a:pPr lvl="1">
              <a:spcAft>
                <a:spcPts val="300"/>
              </a:spcAft>
            </a:pPr>
            <a:r>
              <a:rPr lang="en-US" dirty="0"/>
              <a:t>An armed attack is typical measure of when a nation-state can use force in self-defense.</a:t>
            </a:r>
          </a:p>
          <a:p>
            <a:pPr lvl="1">
              <a:spcAft>
                <a:spcPts val="300"/>
              </a:spcAft>
            </a:pPr>
            <a:r>
              <a:rPr lang="en-US" dirty="0"/>
              <a:t>Experts who wrote Tallinn Manual believe that cyberattacks rising to the same level of impact as an armed attack qualify as a use of force.</a:t>
            </a:r>
          </a:p>
          <a:p>
            <a:pPr lvl="1"/>
            <a:r>
              <a:rPr lang="en-US" dirty="0"/>
              <a:t>Cyberoperations are much more difficult to measure than direct armed response, so a means of measuring cyberoperations as a use of force is needed.</a:t>
            </a:r>
          </a:p>
          <a:p>
            <a:endParaRPr lang="en-US" dirty="0"/>
          </a:p>
        </p:txBody>
      </p:sp>
    </p:spTree>
    <p:extLst>
      <p:ext uri="{BB962C8B-B14F-4D97-AF65-F5344CB8AC3E}">
        <p14:creationId xmlns:p14="http://schemas.microsoft.com/office/powerpoint/2010/main" val="336179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5560-AD83-4854-8D1F-0E4A601CF3BD}"/>
              </a:ext>
            </a:extLst>
          </p:cNvPr>
          <p:cNvSpPr>
            <a:spLocks noGrp="1"/>
          </p:cNvSpPr>
          <p:nvPr>
            <p:ph type="title"/>
          </p:nvPr>
        </p:nvSpPr>
        <p:spPr/>
        <p:txBody>
          <a:bodyPr/>
          <a:lstStyle/>
          <a:p>
            <a:r>
              <a:rPr lang="en-US" dirty="0"/>
              <a:t>Measuring Force</a:t>
            </a:r>
          </a:p>
        </p:txBody>
      </p:sp>
      <p:pic>
        <p:nvPicPr>
          <p:cNvPr id="5" name="Picture 4" descr="A diagram illustrating the parameters to be considered by a nation state actor for the use of force during warfare. The parameters are, Severity, Immediacy, Directness, Invasiveness, Measurable, and Military character. &#10;" title="FIG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3716" y="1723643"/>
            <a:ext cx="5084567" cy="4195893"/>
          </a:xfrm>
          <a:prstGeom prst="rect">
            <a:avLst/>
          </a:prstGeom>
        </p:spPr>
      </p:pic>
    </p:spTree>
    <p:extLst>
      <p:ext uri="{BB962C8B-B14F-4D97-AF65-F5344CB8AC3E}">
        <p14:creationId xmlns:p14="http://schemas.microsoft.com/office/powerpoint/2010/main" val="142552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26C-A5EE-40D0-8BFE-4BCC1434B7EC}"/>
              </a:ext>
            </a:extLst>
          </p:cNvPr>
          <p:cNvSpPr>
            <a:spLocks noGrp="1"/>
          </p:cNvSpPr>
          <p:nvPr>
            <p:ph type="title"/>
          </p:nvPr>
        </p:nvSpPr>
        <p:spPr/>
        <p:txBody>
          <a:bodyPr/>
          <a:lstStyle/>
          <a:p>
            <a:r>
              <a:rPr lang="en-US" dirty="0"/>
              <a:t>Threats of Force</a:t>
            </a:r>
          </a:p>
        </p:txBody>
      </p:sp>
      <p:sp>
        <p:nvSpPr>
          <p:cNvPr id="3" name="Content Placeholder 2">
            <a:extLst>
              <a:ext uri="{FF2B5EF4-FFF2-40B4-BE49-F238E27FC236}">
                <a16:creationId xmlns:a16="http://schemas.microsoft.com/office/drawing/2014/main" id="{0712B9D2-BFE6-4275-A21C-9B8F84B4099D}"/>
              </a:ext>
            </a:extLst>
          </p:cNvPr>
          <p:cNvSpPr>
            <a:spLocks noGrp="1"/>
          </p:cNvSpPr>
          <p:nvPr>
            <p:ph idx="1"/>
          </p:nvPr>
        </p:nvSpPr>
        <p:spPr>
          <a:xfrm>
            <a:off x="925830" y="1490870"/>
            <a:ext cx="10287000" cy="4898355"/>
          </a:xfrm>
        </p:spPr>
        <p:txBody>
          <a:bodyPr/>
          <a:lstStyle/>
          <a:p>
            <a:r>
              <a:rPr lang="en-US" dirty="0"/>
              <a:t>Nation-states can use the threat of force to influence other countries, endangering their sovereignty.</a:t>
            </a:r>
          </a:p>
          <a:p>
            <a:r>
              <a:rPr lang="en-US" dirty="0"/>
              <a:t>UN Charter Article 2(4):</a:t>
            </a:r>
          </a:p>
          <a:p>
            <a:pPr lvl="1"/>
            <a:r>
              <a:rPr lang="en-US" dirty="0"/>
              <a:t>“All Members shall refrain in their international relations from the threat or use of force against the territorial integrity or political independence of any State, or in any other manner inconsistent with the Purposes of the United Nations.”</a:t>
            </a:r>
          </a:p>
          <a:p>
            <a:r>
              <a:rPr lang="en-US" dirty="0"/>
              <a:t>Cyberwarfare makes threats of force more complex in some circumstances:</a:t>
            </a:r>
          </a:p>
          <a:p>
            <a:pPr lvl="1">
              <a:spcAft>
                <a:spcPts val="600"/>
              </a:spcAft>
            </a:pPr>
            <a:r>
              <a:rPr lang="en-US" dirty="0"/>
              <a:t>Nation-states with significant control of the Internet and its underlying infrastructure can damage the commercial and governmental operations of other countries.</a:t>
            </a:r>
          </a:p>
          <a:p>
            <a:pPr lvl="1"/>
            <a:r>
              <a:rPr lang="en-US" dirty="0"/>
              <a:t>The measures of the use of force may shift significantly as international standards are created.</a:t>
            </a:r>
          </a:p>
        </p:txBody>
      </p:sp>
    </p:spTree>
    <p:extLst>
      <p:ext uri="{BB962C8B-B14F-4D97-AF65-F5344CB8AC3E}">
        <p14:creationId xmlns:p14="http://schemas.microsoft.com/office/powerpoint/2010/main" val="145884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26C-A5EE-40D0-8BFE-4BCC1434B7EC}"/>
              </a:ext>
            </a:extLst>
          </p:cNvPr>
          <p:cNvSpPr>
            <a:spLocks noGrp="1"/>
          </p:cNvSpPr>
          <p:nvPr>
            <p:ph type="title"/>
          </p:nvPr>
        </p:nvSpPr>
        <p:spPr/>
        <p:txBody>
          <a:bodyPr/>
          <a:lstStyle/>
          <a:p>
            <a:r>
              <a:rPr lang="en-US" dirty="0"/>
              <a:t>Self-Defense</a:t>
            </a:r>
          </a:p>
        </p:txBody>
      </p:sp>
      <p:sp>
        <p:nvSpPr>
          <p:cNvPr id="3" name="Content Placeholder 2">
            <a:extLst>
              <a:ext uri="{FF2B5EF4-FFF2-40B4-BE49-F238E27FC236}">
                <a16:creationId xmlns:a16="http://schemas.microsoft.com/office/drawing/2014/main" id="{0712B9D2-BFE6-4275-A21C-9B8F84B4099D}"/>
              </a:ext>
            </a:extLst>
          </p:cNvPr>
          <p:cNvSpPr>
            <a:spLocks noGrp="1"/>
          </p:cNvSpPr>
          <p:nvPr>
            <p:ph idx="1"/>
          </p:nvPr>
        </p:nvSpPr>
        <p:spPr>
          <a:xfrm>
            <a:off x="925830" y="1490870"/>
            <a:ext cx="10287000" cy="4898355"/>
          </a:xfrm>
        </p:spPr>
        <p:txBody>
          <a:bodyPr/>
          <a:lstStyle/>
          <a:p>
            <a:r>
              <a:rPr lang="en-US" dirty="0"/>
              <a:t>In kinetic warfare:</a:t>
            </a:r>
          </a:p>
          <a:p>
            <a:pPr lvl="1">
              <a:spcAft>
                <a:spcPts val="300"/>
              </a:spcAft>
            </a:pPr>
            <a:r>
              <a:rPr lang="en-US" dirty="0"/>
              <a:t>Aggressors engaging in kinetic attacks against a defender</a:t>
            </a:r>
          </a:p>
          <a:p>
            <a:pPr lvl="1"/>
            <a:r>
              <a:rPr lang="en-US" dirty="0"/>
              <a:t>Laws of </a:t>
            </a:r>
            <a:r>
              <a:rPr lang="en-US" i="1" dirty="0"/>
              <a:t>jus in bello</a:t>
            </a:r>
            <a:r>
              <a:rPr lang="en-US" dirty="0"/>
              <a:t> focus on proportionality of responses, requiring defenders to respond in kind rather than with excessive force or against a broader range of targets.</a:t>
            </a:r>
          </a:p>
          <a:p>
            <a:r>
              <a:rPr lang="en-US" dirty="0"/>
              <a:t>Tallinn Manual:</a:t>
            </a:r>
          </a:p>
          <a:p>
            <a:pPr lvl="1"/>
            <a:r>
              <a:rPr lang="en-US" dirty="0"/>
              <a:t>Right to self-defense against cyberattacks is a </a:t>
            </a:r>
            <a:r>
              <a:rPr lang="en-US" b="1" dirty="0"/>
              <a:t>reasonable expectation</a:t>
            </a:r>
            <a:r>
              <a:rPr lang="en-US" dirty="0"/>
              <a:t> based on both existing law and the international community’s reaction to the 9/11 attacks.</a:t>
            </a:r>
          </a:p>
          <a:p>
            <a:r>
              <a:rPr lang="en-US" dirty="0"/>
              <a:t>More challenging part of exercising the right to self-defense in many scenarios will be identifying attacker and responding in a proportional way.</a:t>
            </a:r>
          </a:p>
        </p:txBody>
      </p:sp>
    </p:spTree>
    <p:extLst>
      <p:ext uri="{BB962C8B-B14F-4D97-AF65-F5344CB8AC3E}">
        <p14:creationId xmlns:p14="http://schemas.microsoft.com/office/powerpoint/2010/main" val="24430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D26C-A5EE-40D0-8BFE-4BCC1434B7EC}"/>
              </a:ext>
            </a:extLst>
          </p:cNvPr>
          <p:cNvSpPr>
            <a:spLocks noGrp="1"/>
          </p:cNvSpPr>
          <p:nvPr>
            <p:ph type="title"/>
          </p:nvPr>
        </p:nvSpPr>
        <p:spPr/>
        <p:txBody>
          <a:bodyPr/>
          <a:lstStyle/>
          <a:p>
            <a:r>
              <a:rPr lang="en-US" dirty="0"/>
              <a:t>International Governmental Organizations</a:t>
            </a:r>
          </a:p>
        </p:txBody>
      </p:sp>
      <p:sp>
        <p:nvSpPr>
          <p:cNvPr id="3" name="Content Placeholder 2">
            <a:extLst>
              <a:ext uri="{FF2B5EF4-FFF2-40B4-BE49-F238E27FC236}">
                <a16:creationId xmlns:a16="http://schemas.microsoft.com/office/drawing/2014/main" id="{0712B9D2-BFE6-4275-A21C-9B8F84B4099D}"/>
              </a:ext>
            </a:extLst>
          </p:cNvPr>
          <p:cNvSpPr>
            <a:spLocks noGrp="1"/>
          </p:cNvSpPr>
          <p:nvPr>
            <p:ph idx="1"/>
          </p:nvPr>
        </p:nvSpPr>
        <p:spPr>
          <a:xfrm>
            <a:off x="925830" y="1490870"/>
            <a:ext cx="10287000" cy="880855"/>
          </a:xfrm>
        </p:spPr>
        <p:txBody>
          <a:bodyPr/>
          <a:lstStyle/>
          <a:p>
            <a:r>
              <a:rPr lang="en-US" dirty="0"/>
              <a:t>The UN bears broad responsibility under its charter when determining if acts by nations are one of three types of aggressive acts:</a:t>
            </a:r>
          </a:p>
        </p:txBody>
      </p:sp>
      <p:graphicFrame>
        <p:nvGraphicFramePr>
          <p:cNvPr id="4" name="Diagram 3">
            <a:extLst>
              <a:ext uri="{FF2B5EF4-FFF2-40B4-BE49-F238E27FC236}">
                <a16:creationId xmlns:a16="http://schemas.microsoft.com/office/drawing/2014/main" id="{626D4B15-C08C-4CE3-BF52-F4F288D44902}"/>
              </a:ext>
            </a:extLst>
          </p:cNvPr>
          <p:cNvGraphicFramePr/>
          <p:nvPr>
            <p:extLst>
              <p:ext uri="{D42A27DB-BD31-4B8C-83A1-F6EECF244321}">
                <p14:modId xmlns:p14="http://schemas.microsoft.com/office/powerpoint/2010/main" val="3076230961"/>
              </p:ext>
            </p:extLst>
          </p:nvPr>
        </p:nvGraphicFramePr>
        <p:xfrm>
          <a:off x="2032000" y="2739473"/>
          <a:ext cx="8128000" cy="2071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858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7E18-3C43-4B8A-BF5F-32A1FB684559}"/>
              </a:ext>
            </a:extLst>
          </p:cNvPr>
          <p:cNvSpPr>
            <a:spLocks noGrp="1"/>
          </p:cNvSpPr>
          <p:nvPr>
            <p:ph type="title"/>
          </p:nvPr>
        </p:nvSpPr>
        <p:spPr/>
        <p:txBody>
          <a:bodyPr/>
          <a:lstStyle/>
          <a:p>
            <a:r>
              <a:rPr lang="en-US" dirty="0"/>
              <a:t>Civilians and Infrastructure</a:t>
            </a:r>
          </a:p>
        </p:txBody>
      </p:sp>
      <p:sp>
        <p:nvSpPr>
          <p:cNvPr id="3" name="Content Placeholder 2">
            <a:extLst>
              <a:ext uri="{FF2B5EF4-FFF2-40B4-BE49-F238E27FC236}">
                <a16:creationId xmlns:a16="http://schemas.microsoft.com/office/drawing/2014/main" id="{FA62EAFF-B054-43FE-89B0-4D73DE12DB57}"/>
              </a:ext>
            </a:extLst>
          </p:cNvPr>
          <p:cNvSpPr>
            <a:spLocks noGrp="1"/>
          </p:cNvSpPr>
          <p:nvPr>
            <p:ph idx="1"/>
          </p:nvPr>
        </p:nvSpPr>
        <p:spPr/>
        <p:txBody>
          <a:bodyPr/>
          <a:lstStyle/>
          <a:p>
            <a:r>
              <a:rPr lang="en-US" dirty="0"/>
              <a:t>Geneva conventions specifically call out civilian and civilian infrastructure as protected from direct attack.</a:t>
            </a:r>
          </a:p>
          <a:p>
            <a:r>
              <a:rPr lang="en-US" dirty="0"/>
              <a:t>Article 54 of the Additional Protocol I prohibits attacks against the objects “indispensable to the survival of the population.”</a:t>
            </a:r>
          </a:p>
          <a:p>
            <a:r>
              <a:rPr lang="en-US" dirty="0"/>
              <a:t>Traditionally meant food supply, includes the infrastructure that supports the food supply</a:t>
            </a:r>
          </a:p>
          <a:p>
            <a:r>
              <a:rPr lang="en-US" dirty="0"/>
              <a:t>Cyberinfrastructure that supports survival, such as water supply and electricity generation, likely fits into this category.</a:t>
            </a:r>
          </a:p>
        </p:txBody>
      </p:sp>
      <p:pic>
        <p:nvPicPr>
          <p:cNvPr id="5" name="Graphic 4" descr="Food Delivery outline">
            <a:extLst>
              <a:ext uri="{FF2B5EF4-FFF2-40B4-BE49-F238E27FC236}">
                <a16:creationId xmlns:a16="http://schemas.microsoft.com/office/drawing/2014/main" id="{482C3839-6F8A-45C5-8F1D-4B7602338A3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583180" y="5127586"/>
            <a:ext cx="914400" cy="914400"/>
          </a:xfrm>
          <a:prstGeom prst="rect">
            <a:avLst/>
          </a:prstGeom>
        </p:spPr>
      </p:pic>
      <p:pic>
        <p:nvPicPr>
          <p:cNvPr id="7" name="Graphic 6" descr="Leaky Tap outline">
            <a:extLst>
              <a:ext uri="{FF2B5EF4-FFF2-40B4-BE49-F238E27FC236}">
                <a16:creationId xmlns:a16="http://schemas.microsoft.com/office/drawing/2014/main" id="{632B4009-F75D-45CE-A17A-0D0980E3102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7610" y="5110225"/>
            <a:ext cx="914400" cy="914400"/>
          </a:xfrm>
          <a:prstGeom prst="rect">
            <a:avLst/>
          </a:prstGeom>
        </p:spPr>
      </p:pic>
      <p:pic>
        <p:nvPicPr>
          <p:cNvPr id="9" name="Graphic 8" descr="Electric Tower outline">
            <a:extLst>
              <a:ext uri="{FF2B5EF4-FFF2-40B4-BE49-F238E27FC236}">
                <a16:creationId xmlns:a16="http://schemas.microsoft.com/office/drawing/2014/main" id="{C9CD0845-6154-452A-9C8D-A3FD6B24D34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2040" y="5127586"/>
            <a:ext cx="914400" cy="914400"/>
          </a:xfrm>
          <a:prstGeom prst="rect">
            <a:avLst/>
          </a:prstGeom>
        </p:spPr>
      </p:pic>
    </p:spTree>
    <p:extLst>
      <p:ext uri="{BB962C8B-B14F-4D97-AF65-F5344CB8AC3E}">
        <p14:creationId xmlns:p14="http://schemas.microsoft.com/office/powerpoint/2010/main" val="362189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Explain the role of law and ethics in cyberwarfare.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Kinetic warfare</a:t>
            </a:r>
          </a:p>
          <a:p>
            <a:r>
              <a:rPr lang="en-US" dirty="0"/>
              <a:t>The role of law in cyberwarfare</a:t>
            </a:r>
          </a:p>
          <a:p>
            <a:r>
              <a:rPr lang="en-US" dirty="0"/>
              <a:t>The ethics of cyberwar</a:t>
            </a:r>
          </a:p>
          <a:p>
            <a:pPr marL="0" indent="0">
              <a:buNone/>
            </a:pPr>
            <a:endParaRPr lang="en-US"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0B30-69DB-402C-B5C1-DC0E98DAA066}"/>
              </a:ext>
            </a:extLst>
          </p:cNvPr>
          <p:cNvSpPr>
            <a:spLocks noGrp="1"/>
          </p:cNvSpPr>
          <p:nvPr>
            <p:ph type="title"/>
          </p:nvPr>
        </p:nvSpPr>
        <p:spPr/>
        <p:txBody>
          <a:bodyPr/>
          <a:lstStyle/>
          <a:p>
            <a:r>
              <a:rPr lang="en-US" dirty="0"/>
              <a:t>Civilians and Military Use of the Internet</a:t>
            </a:r>
          </a:p>
        </p:txBody>
      </p:sp>
      <p:pic>
        <p:nvPicPr>
          <p:cNvPr id="5" name="Picture 4" descr="A Venn diagram for the use of Twitter and Facebook by the Civilian, Military, and shared infrastructure. The Venn diagram consists of 2 partially overlapping circles. The first circle is labeled, Civilian infrastructure. The second circle is labeled, Military infrastructure. The overlapping portion of the 2 circles is labeled, Shared infrastructure. The top half of the overlapping region, is marked, Shared infrastructure used for military purpose. The bottom half of the overlapping region, is marked, Facebook and Twitter. &#10;" title="FIG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7257" y="2137208"/>
            <a:ext cx="6897485" cy="2867927"/>
          </a:xfrm>
          <a:prstGeom prst="rect">
            <a:avLst/>
          </a:prstGeom>
        </p:spPr>
      </p:pic>
    </p:spTree>
    <p:extLst>
      <p:ext uri="{BB962C8B-B14F-4D97-AF65-F5344CB8AC3E}">
        <p14:creationId xmlns:p14="http://schemas.microsoft.com/office/powerpoint/2010/main" val="396515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7B21-DA17-493F-AEEA-5CA665AAE4DB}"/>
              </a:ext>
            </a:extLst>
          </p:cNvPr>
          <p:cNvSpPr>
            <a:spLocks noGrp="1"/>
          </p:cNvSpPr>
          <p:nvPr>
            <p:ph type="title"/>
          </p:nvPr>
        </p:nvSpPr>
        <p:spPr/>
        <p:txBody>
          <a:bodyPr/>
          <a:lstStyle/>
          <a:p>
            <a:r>
              <a:rPr lang="en-US" dirty="0"/>
              <a:t>Prohibited Targets</a:t>
            </a:r>
          </a:p>
        </p:txBody>
      </p:sp>
      <p:graphicFrame>
        <p:nvGraphicFramePr>
          <p:cNvPr id="4" name="Content Placeholder 3">
            <a:extLst>
              <a:ext uri="{FF2B5EF4-FFF2-40B4-BE49-F238E27FC236}">
                <a16:creationId xmlns:a16="http://schemas.microsoft.com/office/drawing/2014/main" id="{9749E2F2-777C-4B2A-BF7D-EC82601A51B1}"/>
              </a:ext>
            </a:extLst>
          </p:cNvPr>
          <p:cNvGraphicFramePr>
            <a:graphicFrameLocks noGrp="1"/>
          </p:cNvGraphicFramePr>
          <p:nvPr>
            <p:ph idx="1"/>
            <p:extLst>
              <p:ext uri="{D42A27DB-BD31-4B8C-83A1-F6EECF244321}">
                <p14:modId xmlns:p14="http://schemas.microsoft.com/office/powerpoint/2010/main" val="2912764578"/>
              </p:ext>
            </p:extLst>
          </p:nvPr>
        </p:nvGraphicFramePr>
        <p:xfrm>
          <a:off x="952500" y="1079476"/>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597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C63F-E24E-48BA-AEA8-5B95EFBEAA88}"/>
              </a:ext>
            </a:extLst>
          </p:cNvPr>
          <p:cNvSpPr>
            <a:spLocks noGrp="1"/>
          </p:cNvSpPr>
          <p:nvPr>
            <p:ph type="title"/>
          </p:nvPr>
        </p:nvSpPr>
        <p:spPr/>
        <p:txBody>
          <a:bodyPr/>
          <a:lstStyle/>
          <a:p>
            <a:r>
              <a:rPr lang="en-US" dirty="0"/>
              <a:t>Conduct of Attack and Indiscriminate Means</a:t>
            </a:r>
          </a:p>
        </p:txBody>
      </p:sp>
      <p:graphicFrame>
        <p:nvGraphicFramePr>
          <p:cNvPr id="6" name="Content Placeholder 5">
            <a:extLst>
              <a:ext uri="{FF2B5EF4-FFF2-40B4-BE49-F238E27FC236}">
                <a16:creationId xmlns:a16="http://schemas.microsoft.com/office/drawing/2014/main" id="{806C060D-5EBC-4EDE-AA45-8AD98545B1BC}"/>
              </a:ext>
            </a:extLst>
          </p:cNvPr>
          <p:cNvGraphicFramePr>
            <a:graphicFrameLocks noGrp="1"/>
          </p:cNvGraphicFramePr>
          <p:nvPr>
            <p:ph idx="1"/>
            <p:extLst>
              <p:ext uri="{D42A27DB-BD31-4B8C-83A1-F6EECF244321}">
                <p14:modId xmlns:p14="http://schemas.microsoft.com/office/powerpoint/2010/main" val="3184800478"/>
              </p:ext>
            </p:extLst>
          </p:nvPr>
        </p:nvGraphicFramePr>
        <p:xfrm>
          <a:off x="-220381" y="1490663"/>
          <a:ext cx="9028715"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B08F3903-39A5-4B74-A58A-AB72FA68EE4A}"/>
              </a:ext>
            </a:extLst>
          </p:cNvPr>
          <p:cNvSpPr txBox="1">
            <a:spLocks/>
          </p:cNvSpPr>
          <p:nvPr/>
        </p:nvSpPr>
        <p:spPr>
          <a:xfrm>
            <a:off x="925830" y="5116010"/>
            <a:ext cx="10287000" cy="117097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E6A0FA18-999C-4777-A64B-F991ACECE4A8}"/>
              </a:ext>
            </a:extLst>
          </p:cNvPr>
          <p:cNvSpPr txBox="1">
            <a:spLocks/>
          </p:cNvSpPr>
          <p:nvPr/>
        </p:nvSpPr>
        <p:spPr>
          <a:xfrm>
            <a:off x="8476696" y="3020993"/>
            <a:ext cx="3067773" cy="573140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dirty="0"/>
              <a:t>Attacks cannot do significant damage to civilians in order to gain a minor military advantage.</a:t>
            </a:r>
          </a:p>
        </p:txBody>
      </p:sp>
    </p:spTree>
    <p:extLst>
      <p:ext uri="{BB962C8B-B14F-4D97-AF65-F5344CB8AC3E}">
        <p14:creationId xmlns:p14="http://schemas.microsoft.com/office/powerpoint/2010/main" val="31983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35FE-2984-4D20-A4A0-F9E89DC6E2B9}"/>
              </a:ext>
            </a:extLst>
          </p:cNvPr>
          <p:cNvSpPr>
            <a:spLocks noGrp="1"/>
          </p:cNvSpPr>
          <p:nvPr>
            <p:ph type="title"/>
          </p:nvPr>
        </p:nvSpPr>
        <p:spPr/>
        <p:txBody>
          <a:bodyPr/>
          <a:lstStyle/>
          <a:p>
            <a:r>
              <a:rPr lang="en-US" dirty="0"/>
              <a:t>Espionage and Treachery</a:t>
            </a:r>
          </a:p>
        </p:txBody>
      </p:sp>
      <p:sp>
        <p:nvSpPr>
          <p:cNvPr id="3" name="Content Placeholder 2">
            <a:extLst>
              <a:ext uri="{FF2B5EF4-FFF2-40B4-BE49-F238E27FC236}">
                <a16:creationId xmlns:a16="http://schemas.microsoft.com/office/drawing/2014/main" id="{7CB5601C-8622-49AA-9257-094AB6150D32}"/>
              </a:ext>
            </a:extLst>
          </p:cNvPr>
          <p:cNvSpPr>
            <a:spLocks noGrp="1"/>
          </p:cNvSpPr>
          <p:nvPr>
            <p:ph idx="1"/>
          </p:nvPr>
        </p:nvSpPr>
        <p:spPr/>
        <p:txBody>
          <a:bodyPr/>
          <a:lstStyle/>
          <a:p>
            <a:r>
              <a:rPr lang="en-US" dirty="0"/>
              <a:t>Espionage and treachery exist outside of most commonly accepted laws of </a:t>
            </a:r>
            <a:r>
              <a:rPr lang="en-US"/>
              <a:t>international warfare.</a:t>
            </a:r>
            <a:endParaRPr lang="en-US" dirty="0"/>
          </a:p>
          <a:p>
            <a:r>
              <a:rPr lang="en-US" dirty="0"/>
              <a:t>Treachery: Acts that lead an adversary to believe that he or she is entitled to, or obliged to give, protection under the laws of war, while intending to betray that confidence</a:t>
            </a:r>
          </a:p>
          <a:p>
            <a:pPr lvl="1"/>
            <a:r>
              <a:rPr lang="en-US" dirty="0"/>
              <a:t>Falsely identifying computer systems as protected systems, such as those used for medical personnel, civilian systems, or infrastructure</a:t>
            </a:r>
          </a:p>
        </p:txBody>
      </p:sp>
      <p:pic>
        <p:nvPicPr>
          <p:cNvPr id="5" name="Graphic 4" descr="Detective female outline">
            <a:extLst>
              <a:ext uri="{FF2B5EF4-FFF2-40B4-BE49-F238E27FC236}">
                <a16:creationId xmlns:a16="http://schemas.microsoft.com/office/drawing/2014/main" id="{C7F76830-597B-4BBB-A0BC-AAF21289DCB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3188" y="4383911"/>
            <a:ext cx="1371600" cy="1371600"/>
          </a:xfrm>
          <a:prstGeom prst="rect">
            <a:avLst/>
          </a:prstGeom>
        </p:spPr>
      </p:pic>
      <p:pic>
        <p:nvPicPr>
          <p:cNvPr id="7" name="Graphic 6" descr="Detective male outline">
            <a:extLst>
              <a:ext uri="{FF2B5EF4-FFF2-40B4-BE49-F238E27FC236}">
                <a16:creationId xmlns:a16="http://schemas.microsoft.com/office/drawing/2014/main" id="{EDD0B5E7-5FEF-4C75-8653-266FDA2CCF4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7213" y="4383911"/>
            <a:ext cx="1371600" cy="1371600"/>
          </a:xfrm>
          <a:prstGeom prst="rect">
            <a:avLst/>
          </a:prstGeom>
        </p:spPr>
      </p:pic>
    </p:spTree>
    <p:extLst>
      <p:ext uri="{BB962C8B-B14F-4D97-AF65-F5344CB8AC3E}">
        <p14:creationId xmlns:p14="http://schemas.microsoft.com/office/powerpoint/2010/main" val="33526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E4C3-6341-4D55-8C95-3F999498C717}"/>
              </a:ext>
            </a:extLst>
          </p:cNvPr>
          <p:cNvSpPr>
            <a:spLocks noGrp="1"/>
          </p:cNvSpPr>
          <p:nvPr>
            <p:ph type="title"/>
          </p:nvPr>
        </p:nvSpPr>
        <p:spPr/>
        <p:txBody>
          <a:bodyPr/>
          <a:lstStyle/>
          <a:p>
            <a:r>
              <a:rPr lang="en-US" dirty="0"/>
              <a:t>Ruses</a:t>
            </a:r>
          </a:p>
        </p:txBody>
      </p:sp>
      <p:sp>
        <p:nvSpPr>
          <p:cNvPr id="3" name="Content Placeholder 2">
            <a:extLst>
              <a:ext uri="{FF2B5EF4-FFF2-40B4-BE49-F238E27FC236}">
                <a16:creationId xmlns:a16="http://schemas.microsoft.com/office/drawing/2014/main" id="{41567CEA-EE57-4CF5-81FE-3065B3EF386F}"/>
              </a:ext>
            </a:extLst>
          </p:cNvPr>
          <p:cNvSpPr>
            <a:spLocks noGrp="1"/>
          </p:cNvSpPr>
          <p:nvPr>
            <p:ph idx="1"/>
          </p:nvPr>
        </p:nvSpPr>
        <p:spPr/>
        <p:txBody>
          <a:bodyPr/>
          <a:lstStyle/>
          <a:p>
            <a:r>
              <a:rPr lang="en-US" dirty="0"/>
              <a:t>Considered legitimate parts of war; intended to mislead an enemy without violating the laws of war</a:t>
            </a:r>
          </a:p>
          <a:p>
            <a:r>
              <a:rPr lang="en-US" dirty="0"/>
              <a:t>Used in computer network attacks and defenses:</a:t>
            </a:r>
          </a:p>
          <a:p>
            <a:pPr lvl="1"/>
            <a:r>
              <a:rPr lang="en-US" dirty="0"/>
              <a:t>Creating fake networks and systems</a:t>
            </a:r>
          </a:p>
          <a:p>
            <a:pPr lvl="1"/>
            <a:r>
              <a:rPr lang="en-US" dirty="0"/>
              <a:t>Providing false information via computers systems</a:t>
            </a:r>
          </a:p>
          <a:p>
            <a:pPr lvl="1"/>
            <a:r>
              <a:rPr lang="en-US" dirty="0"/>
              <a:t>Launching fake cyberattacks</a:t>
            </a:r>
          </a:p>
          <a:p>
            <a:pPr lvl="1"/>
            <a:r>
              <a:rPr lang="en-US" dirty="0"/>
              <a:t>Conducting psychological operations</a:t>
            </a:r>
          </a:p>
          <a:p>
            <a:pPr lvl="1"/>
            <a:r>
              <a:rPr lang="en-US" dirty="0"/>
              <a:t>Redirecting traffic through systems to gain access to the traffic</a:t>
            </a:r>
          </a:p>
        </p:txBody>
      </p:sp>
    </p:spTree>
    <p:extLst>
      <p:ext uri="{BB962C8B-B14F-4D97-AF65-F5344CB8AC3E}">
        <p14:creationId xmlns:p14="http://schemas.microsoft.com/office/powerpoint/2010/main" val="214041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F566-9860-40DF-8D9D-8D1C4F6EA476}"/>
              </a:ext>
            </a:extLst>
          </p:cNvPr>
          <p:cNvSpPr>
            <a:spLocks noGrp="1"/>
          </p:cNvSpPr>
          <p:nvPr>
            <p:ph type="title"/>
          </p:nvPr>
        </p:nvSpPr>
        <p:spPr/>
        <p:txBody>
          <a:bodyPr/>
          <a:lstStyle/>
          <a:p>
            <a:r>
              <a:rPr lang="en-US" dirty="0"/>
              <a:t>Neutrality</a:t>
            </a:r>
          </a:p>
        </p:txBody>
      </p:sp>
      <p:sp>
        <p:nvSpPr>
          <p:cNvPr id="3" name="Content Placeholder 2">
            <a:extLst>
              <a:ext uri="{FF2B5EF4-FFF2-40B4-BE49-F238E27FC236}">
                <a16:creationId xmlns:a16="http://schemas.microsoft.com/office/drawing/2014/main" id="{D8DB0292-71B6-4A86-98E6-DB0EE47D9E1D}"/>
              </a:ext>
            </a:extLst>
          </p:cNvPr>
          <p:cNvSpPr>
            <a:spLocks noGrp="1"/>
          </p:cNvSpPr>
          <p:nvPr>
            <p:ph idx="1"/>
          </p:nvPr>
        </p:nvSpPr>
        <p:spPr/>
        <p:txBody>
          <a:bodyPr/>
          <a:lstStyle/>
          <a:p>
            <a:r>
              <a:rPr lang="en-US" dirty="0"/>
              <a:t>Neutral states are protected and continue to conduct their normal activities without interference from combatants.</a:t>
            </a:r>
          </a:p>
          <a:p>
            <a:r>
              <a:rPr lang="en-US" dirty="0"/>
              <a:t>In cyberwar, neutral states must prevent combatants from using infrastructure that is under neutrals’ sovereign control.</a:t>
            </a:r>
          </a:p>
          <a:p>
            <a:r>
              <a:rPr lang="en-US" dirty="0"/>
              <a:t>If combatants discover that neutral states allow the combatant’s opponents to use the neutrals’ resources, combatants can take action against the neutrals.</a:t>
            </a:r>
          </a:p>
          <a:p>
            <a:r>
              <a:rPr lang="en-US" dirty="0"/>
              <a:t>The highly connected nature of the Internet makes the concept of neutrality in cyberwarfare more challenging; international law needs further clarification to provide appropriate protections for neutral countries.</a:t>
            </a:r>
          </a:p>
        </p:txBody>
      </p:sp>
    </p:spTree>
    <p:extLst>
      <p:ext uri="{BB962C8B-B14F-4D97-AF65-F5344CB8AC3E}">
        <p14:creationId xmlns:p14="http://schemas.microsoft.com/office/powerpoint/2010/main" val="387588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CE38-D288-46C9-84EA-58991E191C07}"/>
              </a:ext>
            </a:extLst>
          </p:cNvPr>
          <p:cNvSpPr>
            <a:spLocks noGrp="1"/>
          </p:cNvSpPr>
          <p:nvPr>
            <p:ph type="title"/>
          </p:nvPr>
        </p:nvSpPr>
        <p:spPr/>
        <p:txBody>
          <a:bodyPr/>
          <a:lstStyle/>
          <a:p>
            <a:r>
              <a:rPr lang="en-US" dirty="0"/>
              <a:t>Ethics and Cyberwarfare</a:t>
            </a:r>
          </a:p>
        </p:txBody>
      </p:sp>
      <p:graphicFrame>
        <p:nvGraphicFramePr>
          <p:cNvPr id="4" name="Content Placeholder 3">
            <a:extLst>
              <a:ext uri="{FF2B5EF4-FFF2-40B4-BE49-F238E27FC236}">
                <a16:creationId xmlns:a16="http://schemas.microsoft.com/office/drawing/2014/main" id="{10A236F3-35DB-41C5-A3B8-6223E582612F}"/>
              </a:ext>
            </a:extLst>
          </p:cNvPr>
          <p:cNvGraphicFramePr>
            <a:graphicFrameLocks noGrp="1"/>
          </p:cNvGraphicFramePr>
          <p:nvPr>
            <p:ph idx="1"/>
            <p:extLst>
              <p:ext uri="{D42A27DB-BD31-4B8C-83A1-F6EECF244321}">
                <p14:modId xmlns:p14="http://schemas.microsoft.com/office/powerpoint/2010/main" val="1757593446"/>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584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72FA-8C16-41D4-89AC-CAB72542A7FF}"/>
              </a:ext>
            </a:extLst>
          </p:cNvPr>
          <p:cNvSpPr>
            <a:spLocks noGrp="1"/>
          </p:cNvSpPr>
          <p:nvPr>
            <p:ph type="title"/>
          </p:nvPr>
        </p:nvSpPr>
        <p:spPr/>
        <p:txBody>
          <a:bodyPr/>
          <a:lstStyle/>
          <a:p>
            <a:r>
              <a:rPr lang="en-US" dirty="0"/>
              <a:t>Ethics and Cyberwarfare (Cont.)</a:t>
            </a:r>
          </a:p>
        </p:txBody>
      </p:sp>
      <p:graphicFrame>
        <p:nvGraphicFramePr>
          <p:cNvPr id="4" name="Content Placeholder 3">
            <a:extLst>
              <a:ext uri="{FF2B5EF4-FFF2-40B4-BE49-F238E27FC236}">
                <a16:creationId xmlns:a16="http://schemas.microsoft.com/office/drawing/2014/main" id="{841B12D6-12DA-425C-98B9-6680D18D1E8A}"/>
              </a:ext>
            </a:extLst>
          </p:cNvPr>
          <p:cNvGraphicFramePr>
            <a:graphicFrameLocks noGrp="1"/>
          </p:cNvGraphicFramePr>
          <p:nvPr>
            <p:ph idx="1"/>
            <p:extLst>
              <p:ext uri="{D42A27DB-BD31-4B8C-83A1-F6EECF244321}">
                <p14:modId xmlns:p14="http://schemas.microsoft.com/office/powerpoint/2010/main" val="1809875021"/>
              </p:ext>
            </p:extLst>
          </p:nvPr>
        </p:nvGraphicFramePr>
        <p:xfrm>
          <a:off x="925830" y="1079476"/>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941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Kinetic warfare</a:t>
            </a:r>
          </a:p>
          <a:p>
            <a:r>
              <a:rPr lang="en-US" dirty="0"/>
              <a:t>The role of law in cyberwarfare</a:t>
            </a:r>
          </a:p>
          <a:p>
            <a:r>
              <a:rPr lang="en-US" dirty="0"/>
              <a:t>The ethics of cyberwar</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7F44-22EE-4A82-BD05-988DA7B18EED}"/>
              </a:ext>
            </a:extLst>
          </p:cNvPr>
          <p:cNvSpPr>
            <a:spLocks noGrp="1"/>
          </p:cNvSpPr>
          <p:nvPr>
            <p:ph type="title"/>
          </p:nvPr>
        </p:nvSpPr>
        <p:spPr/>
        <p:txBody>
          <a:bodyPr/>
          <a:lstStyle/>
          <a:p>
            <a:r>
              <a:rPr lang="en-US" dirty="0"/>
              <a:t>Kinetic and Nonkinetic Warfare</a:t>
            </a:r>
          </a:p>
        </p:txBody>
      </p:sp>
      <p:graphicFrame>
        <p:nvGraphicFramePr>
          <p:cNvPr id="6" name="Content Placeholder 5">
            <a:extLst>
              <a:ext uri="{FF2B5EF4-FFF2-40B4-BE49-F238E27FC236}">
                <a16:creationId xmlns:a16="http://schemas.microsoft.com/office/drawing/2014/main" id="{58E70265-8CF5-4165-90C5-44B3283D4097}"/>
              </a:ext>
            </a:extLst>
          </p:cNvPr>
          <p:cNvGraphicFramePr>
            <a:graphicFrameLocks noGrp="1"/>
          </p:cNvGraphicFramePr>
          <p:nvPr>
            <p:ph idx="1"/>
            <p:extLst>
              <p:ext uri="{D42A27DB-BD31-4B8C-83A1-F6EECF244321}">
                <p14:modId xmlns:p14="http://schemas.microsoft.com/office/powerpoint/2010/main" val="1035127427"/>
              </p:ext>
            </p:extLst>
          </p:nvPr>
        </p:nvGraphicFramePr>
        <p:xfrm>
          <a:off x="1839277" y="1707460"/>
          <a:ext cx="8513445" cy="3443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82715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BA51-CC70-4DCD-9371-784829956A2F}"/>
              </a:ext>
            </a:extLst>
          </p:cNvPr>
          <p:cNvSpPr>
            <a:spLocks noGrp="1"/>
          </p:cNvSpPr>
          <p:nvPr>
            <p:ph type="title"/>
          </p:nvPr>
        </p:nvSpPr>
        <p:spPr/>
        <p:txBody>
          <a:bodyPr/>
          <a:lstStyle/>
          <a:p>
            <a:r>
              <a:rPr lang="en-US" sz="3200" dirty="0"/>
              <a:t>International Law and Kinetic Warfare</a:t>
            </a:r>
            <a:endParaRPr lang="en-US" dirty="0"/>
          </a:p>
        </p:txBody>
      </p:sp>
      <p:graphicFrame>
        <p:nvGraphicFramePr>
          <p:cNvPr id="4" name="Content Placeholder 3">
            <a:extLst>
              <a:ext uri="{FF2B5EF4-FFF2-40B4-BE49-F238E27FC236}">
                <a16:creationId xmlns:a16="http://schemas.microsoft.com/office/drawing/2014/main" id="{FF4A8D49-9E6D-4628-BFF0-7DE446AFB342}"/>
              </a:ext>
            </a:extLst>
          </p:cNvPr>
          <p:cNvGraphicFramePr>
            <a:graphicFrameLocks noGrp="1"/>
          </p:cNvGraphicFramePr>
          <p:nvPr>
            <p:ph idx="1"/>
            <p:extLst>
              <p:ext uri="{D42A27DB-BD31-4B8C-83A1-F6EECF244321}">
                <p14:modId xmlns:p14="http://schemas.microsoft.com/office/powerpoint/2010/main" val="249954860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9690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5560-AD83-4854-8D1F-0E4A601CF3BD}"/>
              </a:ext>
            </a:extLst>
          </p:cNvPr>
          <p:cNvSpPr>
            <a:spLocks noGrp="1"/>
          </p:cNvSpPr>
          <p:nvPr>
            <p:ph type="title"/>
          </p:nvPr>
        </p:nvSpPr>
        <p:spPr/>
        <p:txBody>
          <a:bodyPr/>
          <a:lstStyle/>
          <a:p>
            <a:r>
              <a:rPr lang="en-US" dirty="0"/>
              <a:t>International Law and Kinetic Warfare (Cont.)</a:t>
            </a:r>
          </a:p>
        </p:txBody>
      </p:sp>
      <p:pic>
        <p:nvPicPr>
          <p:cNvPr id="6" name="Picture 5" descr="A Venn diagram for Civilian, military, and shared infrastructure. The Venn diagram consists of 2 partially overlapping circles. The first circle is labeled, Civilian infrastructure. The second circle is labeled, Military infrastructure. The overlapping portion between the 2 circles is labeled, Shared infrastructure. &#10;" title="FIG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3817" y="2431020"/>
            <a:ext cx="8264365" cy="2785872"/>
          </a:xfrm>
          <a:prstGeom prst="rect">
            <a:avLst/>
          </a:prstGeom>
        </p:spPr>
      </p:pic>
    </p:spTree>
    <p:extLst>
      <p:ext uri="{BB962C8B-B14F-4D97-AF65-F5344CB8AC3E}">
        <p14:creationId xmlns:p14="http://schemas.microsoft.com/office/powerpoint/2010/main" val="301021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466F-9680-404C-82F7-C07D75B0B0A7}"/>
              </a:ext>
            </a:extLst>
          </p:cNvPr>
          <p:cNvSpPr>
            <a:spLocks noGrp="1"/>
          </p:cNvSpPr>
          <p:nvPr>
            <p:ph type="title"/>
          </p:nvPr>
        </p:nvSpPr>
        <p:spPr/>
        <p:txBody>
          <a:bodyPr/>
          <a:lstStyle/>
          <a:p>
            <a:r>
              <a:rPr lang="en-US" dirty="0"/>
              <a:t>Cyberwarfare Law</a:t>
            </a:r>
          </a:p>
        </p:txBody>
      </p:sp>
      <p:graphicFrame>
        <p:nvGraphicFramePr>
          <p:cNvPr id="4" name="Content Placeholder 3">
            <a:extLst>
              <a:ext uri="{FF2B5EF4-FFF2-40B4-BE49-F238E27FC236}">
                <a16:creationId xmlns:a16="http://schemas.microsoft.com/office/drawing/2014/main" id="{EAD3EECD-8991-4CC7-9894-AAFB487693EF}"/>
              </a:ext>
            </a:extLst>
          </p:cNvPr>
          <p:cNvGraphicFramePr>
            <a:graphicFrameLocks noGrp="1"/>
          </p:cNvGraphicFramePr>
          <p:nvPr>
            <p:ph idx="1"/>
            <p:extLst>
              <p:ext uri="{D42A27DB-BD31-4B8C-83A1-F6EECF244321}">
                <p14:modId xmlns:p14="http://schemas.microsoft.com/office/powerpoint/2010/main" val="4075956878"/>
              </p:ext>
            </p:extLst>
          </p:nvPr>
        </p:nvGraphicFramePr>
        <p:xfrm>
          <a:off x="925830" y="1490871"/>
          <a:ext cx="10287000" cy="3052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607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5DC4-3161-4F5C-9A0C-BA77D313890A}"/>
              </a:ext>
            </a:extLst>
          </p:cNvPr>
          <p:cNvSpPr>
            <a:spLocks noGrp="1"/>
          </p:cNvSpPr>
          <p:nvPr>
            <p:ph type="title"/>
          </p:nvPr>
        </p:nvSpPr>
        <p:spPr/>
        <p:txBody>
          <a:bodyPr/>
          <a:lstStyle/>
          <a:p>
            <a:r>
              <a:rPr lang="en-US" dirty="0"/>
              <a:t>The Tallinn Manual</a:t>
            </a:r>
          </a:p>
        </p:txBody>
      </p:sp>
      <p:graphicFrame>
        <p:nvGraphicFramePr>
          <p:cNvPr id="4" name="Content Placeholder 3">
            <a:extLst>
              <a:ext uri="{FF2B5EF4-FFF2-40B4-BE49-F238E27FC236}">
                <a16:creationId xmlns:a16="http://schemas.microsoft.com/office/drawing/2014/main" id="{AD35C4F4-C1A5-401E-9EEC-2CB49C0EA799}"/>
              </a:ext>
            </a:extLst>
          </p:cNvPr>
          <p:cNvGraphicFramePr>
            <a:graphicFrameLocks noGrp="1"/>
          </p:cNvGraphicFramePr>
          <p:nvPr>
            <p:ph idx="1"/>
            <p:extLst>
              <p:ext uri="{D42A27DB-BD31-4B8C-83A1-F6EECF244321}">
                <p14:modId xmlns:p14="http://schemas.microsoft.com/office/powerpoint/2010/main" val="903846683"/>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543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CC97-72A8-4DEC-B055-5E99DE67BB14}"/>
              </a:ext>
            </a:extLst>
          </p:cNvPr>
          <p:cNvSpPr>
            <a:spLocks noGrp="1"/>
          </p:cNvSpPr>
          <p:nvPr>
            <p:ph type="title"/>
          </p:nvPr>
        </p:nvSpPr>
        <p:spPr/>
        <p:txBody>
          <a:bodyPr/>
          <a:lstStyle/>
          <a:p>
            <a:r>
              <a:rPr lang="en-US" dirty="0"/>
              <a:t>Paris Call for Trust and Security in Cyberspace</a:t>
            </a:r>
          </a:p>
        </p:txBody>
      </p:sp>
      <p:graphicFrame>
        <p:nvGraphicFramePr>
          <p:cNvPr id="4" name="Content Placeholder 3">
            <a:extLst>
              <a:ext uri="{FF2B5EF4-FFF2-40B4-BE49-F238E27FC236}">
                <a16:creationId xmlns:a16="http://schemas.microsoft.com/office/drawing/2014/main" id="{C29BF710-7A41-47A2-BE29-F73BE768567E}"/>
              </a:ext>
            </a:extLst>
          </p:cNvPr>
          <p:cNvGraphicFramePr>
            <a:graphicFrameLocks noGrp="1"/>
          </p:cNvGraphicFramePr>
          <p:nvPr>
            <p:ph idx="1"/>
            <p:extLst>
              <p:ext uri="{D42A27DB-BD31-4B8C-83A1-F6EECF244321}">
                <p14:modId xmlns:p14="http://schemas.microsoft.com/office/powerpoint/2010/main" val="3122723843"/>
              </p:ext>
            </p:extLst>
          </p:nvPr>
        </p:nvGraphicFramePr>
        <p:xfrm>
          <a:off x="925830" y="1467721"/>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8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CC97-72A8-4DEC-B055-5E99DE67BB14}"/>
              </a:ext>
            </a:extLst>
          </p:cNvPr>
          <p:cNvSpPr>
            <a:spLocks noGrp="1"/>
          </p:cNvSpPr>
          <p:nvPr>
            <p:ph type="title"/>
          </p:nvPr>
        </p:nvSpPr>
        <p:spPr/>
        <p:txBody>
          <a:bodyPr/>
          <a:lstStyle/>
          <a:p>
            <a:r>
              <a:rPr lang="en-US" dirty="0"/>
              <a:t>Paris Call for Trust and Security in Cyberspace (Cont.)</a:t>
            </a:r>
          </a:p>
        </p:txBody>
      </p:sp>
      <p:graphicFrame>
        <p:nvGraphicFramePr>
          <p:cNvPr id="4" name="Content Placeholder 3">
            <a:extLst>
              <a:ext uri="{FF2B5EF4-FFF2-40B4-BE49-F238E27FC236}">
                <a16:creationId xmlns:a16="http://schemas.microsoft.com/office/drawing/2014/main" id="{C29BF710-7A41-47A2-BE29-F73BE768567E}"/>
              </a:ext>
            </a:extLst>
          </p:cNvPr>
          <p:cNvGraphicFramePr>
            <a:graphicFrameLocks noGrp="1"/>
          </p:cNvGraphicFramePr>
          <p:nvPr>
            <p:ph idx="1"/>
            <p:extLst>
              <p:ext uri="{D42A27DB-BD31-4B8C-83A1-F6EECF244321}">
                <p14:modId xmlns:p14="http://schemas.microsoft.com/office/powerpoint/2010/main" val="3229674017"/>
              </p:ext>
            </p:extLst>
          </p:nvPr>
        </p:nvGraphicFramePr>
        <p:xfrm>
          <a:off x="925830" y="1467721"/>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890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E7BCB5AC-1481-4E42-A268-4AD5878FC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FC179457-D557-43E5-8F5D-F70BD37A986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1297</TotalTime>
  <Words>1403</Words>
  <Application>Microsoft Office PowerPoint</Application>
  <PresentationFormat>Widescreen</PresentationFormat>
  <Paragraphs>160</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1_Educational subjects 16x9</vt:lpstr>
      <vt:lpstr>Cyberwarfare, Law, and Ethics</vt:lpstr>
      <vt:lpstr>Learning Objective(s) and Key Concepts</vt:lpstr>
      <vt:lpstr>Kinetic and Nonkinetic Warfare</vt:lpstr>
      <vt:lpstr>International Law and Kinetic Warfare</vt:lpstr>
      <vt:lpstr>International Law and Kinetic Warfare (Cont.)</vt:lpstr>
      <vt:lpstr>Cyberwarfare Law</vt:lpstr>
      <vt:lpstr>The Tallinn Manual</vt:lpstr>
      <vt:lpstr>Paris Call for Trust and Security in Cyberspace</vt:lpstr>
      <vt:lpstr>Paris Call for Trust and Security in Cyberspace (Cont.)</vt:lpstr>
      <vt:lpstr>The Tallinn Manual (Cont.)</vt:lpstr>
      <vt:lpstr>Sovereignty, Jurisdiction, and Control</vt:lpstr>
      <vt:lpstr>Responsibility</vt:lpstr>
      <vt:lpstr>Mercenaries</vt:lpstr>
      <vt:lpstr>Use of Force</vt:lpstr>
      <vt:lpstr>Measuring Force</vt:lpstr>
      <vt:lpstr>Threats of Force</vt:lpstr>
      <vt:lpstr>Self-Defense</vt:lpstr>
      <vt:lpstr>International Governmental Organizations</vt:lpstr>
      <vt:lpstr>Civilians and Infrastructure</vt:lpstr>
      <vt:lpstr>Civilians and Military Use of the Internet</vt:lpstr>
      <vt:lpstr>Prohibited Targets</vt:lpstr>
      <vt:lpstr>Conduct of Attack and Indiscriminate Means</vt:lpstr>
      <vt:lpstr>Espionage and Treachery</vt:lpstr>
      <vt:lpstr>Ruses</vt:lpstr>
      <vt:lpstr>Neutrality</vt:lpstr>
      <vt:lpstr>Ethics and Cyberwarfare</vt:lpstr>
      <vt:lpstr>Ethics and Cyberwarfare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pranitha vaithianathan</cp:lastModifiedBy>
  <cp:revision>46</cp:revision>
  <dcterms:created xsi:type="dcterms:W3CDTF">2020-08-28T11:35:47Z</dcterms:created>
  <dcterms:modified xsi:type="dcterms:W3CDTF">2021-10-06T15:33:18Z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