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3.xml" ContentType="application/vnd.openxmlformats-officedocument.presentationml.notesSlide+xml"/>
  <Override PartName="/ppt/tags/tag13.xml" ContentType="application/vnd.openxmlformats-officedocument.presentationml.tags+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72" r:id="rId5"/>
  </p:sldMasterIdLst>
  <p:notesMasterIdLst>
    <p:notesMasterId r:id="rId26"/>
  </p:notesMasterIdLst>
  <p:handoutMasterIdLst>
    <p:handoutMasterId r:id="rId27"/>
  </p:handoutMasterIdLst>
  <p:sldIdLst>
    <p:sldId id="1585" r:id="rId6"/>
    <p:sldId id="270" r:id="rId7"/>
    <p:sldId id="316" r:id="rId8"/>
    <p:sldId id="1587" r:id="rId9"/>
    <p:sldId id="1588" r:id="rId10"/>
    <p:sldId id="1589" r:id="rId11"/>
    <p:sldId id="1590" r:id="rId12"/>
    <p:sldId id="1594" r:id="rId13"/>
    <p:sldId id="1591" r:id="rId14"/>
    <p:sldId id="1592" r:id="rId15"/>
    <p:sldId id="1593" r:id="rId16"/>
    <p:sldId id="1595" r:id="rId17"/>
    <p:sldId id="1596" r:id="rId18"/>
    <p:sldId id="1597" r:id="rId19"/>
    <p:sldId id="1598" r:id="rId20"/>
    <p:sldId id="1599" r:id="rId21"/>
    <p:sldId id="1600" r:id="rId22"/>
    <p:sldId id="1601" r:id="rId23"/>
    <p:sldId id="1602" r:id="rId24"/>
    <p:sldId id="1542" r:id="rId25"/>
  </p:sldIdLst>
  <p:sldSz cx="12192000" cy="6858000"/>
  <p:notesSz cx="7010400" cy="9296400"/>
  <p:custDataLst>
    <p:tags r:id="rId2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2" userDrawn="1">
          <p15:clr>
            <a:srgbClr val="A4A3A4"/>
          </p15:clr>
        </p15:guide>
        <p15:guide id="2" orient="horz" pos="2748" userDrawn="1">
          <p15:clr>
            <a:srgbClr val="A4A3A4"/>
          </p15:clr>
        </p15:guide>
        <p15:guide id="3" pos="6169" userDrawn="1">
          <p15:clr>
            <a:srgbClr val="A4A3A4"/>
          </p15:clr>
        </p15:guide>
        <p15:guide id="4" pos="1936" userDrawn="1">
          <p15:clr>
            <a:srgbClr val="A4A3A4"/>
          </p15:clr>
        </p15:guide>
        <p15:guide id="5" pos="3128"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C4743"/>
    <a:srgbClr val="003B74"/>
    <a:srgbClr val="D2E4B2"/>
    <a:srgbClr val="0033CC"/>
    <a:srgbClr val="006600"/>
    <a:srgbClr val="9900CC"/>
    <a:srgbClr val="FFCCCC"/>
    <a:srgbClr val="FFCCFF"/>
    <a:srgbClr val="0066FF"/>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8DEF8F7-5F9F-4561-BD4A-47AFF18AEC16}" v="2" dt="2021-09-20T18:47:45.0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366" autoAdjust="0"/>
    <p:restoredTop sz="87959" autoAdjust="0"/>
  </p:normalViewPr>
  <p:slideViewPr>
    <p:cSldViewPr snapToGrid="0" snapToObjects="1">
      <p:cViewPr varScale="1">
        <p:scale>
          <a:sx n="104" d="100"/>
          <a:sy n="104" d="100"/>
        </p:scale>
        <p:origin x="216" y="272"/>
      </p:cViewPr>
      <p:guideLst>
        <p:guide orient="horz" pos="192"/>
        <p:guide orient="horz" pos="2748"/>
        <p:guide pos="6169"/>
        <p:guide pos="1936"/>
        <p:guide pos="3128"/>
      </p:guideLst>
    </p:cSldViewPr>
  </p:slideViewPr>
  <p:outlineViewPr>
    <p:cViewPr>
      <p:scale>
        <a:sx n="33" d="100"/>
        <a:sy n="33" d="100"/>
      </p:scale>
      <p:origin x="0" y="-9642"/>
    </p:cViewPr>
  </p:outlineViewPr>
  <p:notesTextViewPr>
    <p:cViewPr>
      <p:scale>
        <a:sx n="100" d="100"/>
        <a:sy n="100" d="100"/>
      </p:scale>
      <p:origin x="0" y="0"/>
    </p:cViewPr>
  </p:notesTextViewPr>
  <p:sorterViewPr>
    <p:cViewPr varScale="1">
      <p:scale>
        <a:sx n="1" d="1"/>
        <a:sy n="1" d="1"/>
      </p:scale>
      <p:origin x="0" y="0"/>
    </p:cViewPr>
  </p:sorterViewPr>
  <p:notesViewPr>
    <p:cSldViewPr snapToGrid="0" snapToObjects="1">
      <p:cViewPr varScale="1">
        <p:scale>
          <a:sx n="47" d="100"/>
          <a:sy n="47" d="100"/>
        </p:scale>
        <p:origin x="269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6.xml"/><Relationship Id="rId34" Type="http://schemas.microsoft.com/office/2015/10/relationships/revisionInfo" Target="revisionInfo.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ableStyles" Target="tableStyle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tags" Target="tags/tag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handoutMaster" Target="handoutMasters/handoutMaster1.xml"/><Relationship Id="rId30" Type="http://schemas.openxmlformats.org/officeDocument/2006/relationships/viewProps" Target="viewProps.xml"/><Relationship Id="rId8" Type="http://schemas.openxmlformats.org/officeDocument/2006/relationships/slide" Target="slides/slide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thy Moczerniak" userId="482eff44a8730993" providerId="LiveId" clId="{E8DEF8F7-5F9F-4561-BD4A-47AFF18AEC16}"/>
    <pc:docChg chg="modSld">
      <pc:chgData name="Kathy Moczerniak" userId="482eff44a8730993" providerId="LiveId" clId="{E8DEF8F7-5F9F-4561-BD4A-47AFF18AEC16}" dt="2021-09-20T18:48:19.360" v="8" actId="20577"/>
      <pc:docMkLst>
        <pc:docMk/>
      </pc:docMkLst>
      <pc:sldChg chg="modSp mod">
        <pc:chgData name="Kathy Moczerniak" userId="482eff44a8730993" providerId="LiveId" clId="{E8DEF8F7-5F9F-4561-BD4A-47AFF18AEC16}" dt="2021-09-20T18:46:08.524" v="4" actId="20577"/>
        <pc:sldMkLst>
          <pc:docMk/>
          <pc:sldMk cId="2162125975" sldId="1596"/>
        </pc:sldMkLst>
        <pc:spChg chg="mod">
          <ac:chgData name="Kathy Moczerniak" userId="482eff44a8730993" providerId="LiveId" clId="{E8DEF8F7-5F9F-4561-BD4A-47AFF18AEC16}" dt="2021-09-20T18:46:08.524" v="4" actId="20577"/>
          <ac:spMkLst>
            <pc:docMk/>
            <pc:sldMk cId="2162125975" sldId="1596"/>
            <ac:spMk id="3" creationId="{7F217359-6A48-49E2-9A6B-F306A0E0F823}"/>
          </ac:spMkLst>
        </pc:spChg>
      </pc:sldChg>
      <pc:sldChg chg="modSp">
        <pc:chgData name="Kathy Moczerniak" userId="482eff44a8730993" providerId="LiveId" clId="{E8DEF8F7-5F9F-4561-BD4A-47AFF18AEC16}" dt="2021-09-20T18:47:45.048" v="6" actId="20577"/>
        <pc:sldMkLst>
          <pc:docMk/>
          <pc:sldMk cId="2112923982" sldId="1601"/>
        </pc:sldMkLst>
        <pc:graphicFrameChg chg="mod">
          <ac:chgData name="Kathy Moczerniak" userId="482eff44a8730993" providerId="LiveId" clId="{E8DEF8F7-5F9F-4561-BD4A-47AFF18AEC16}" dt="2021-09-20T18:47:45.048" v="6" actId="20577"/>
          <ac:graphicFrameMkLst>
            <pc:docMk/>
            <pc:sldMk cId="2112923982" sldId="1601"/>
            <ac:graphicFrameMk id="7" creationId="{BBCA2871-DA76-4C5E-90F6-7B666F0E6EB3}"/>
          </ac:graphicFrameMkLst>
        </pc:graphicFrameChg>
      </pc:sldChg>
      <pc:sldChg chg="modSp mod">
        <pc:chgData name="Kathy Moczerniak" userId="482eff44a8730993" providerId="LiveId" clId="{E8DEF8F7-5F9F-4561-BD4A-47AFF18AEC16}" dt="2021-09-20T18:48:19.360" v="8" actId="20577"/>
        <pc:sldMkLst>
          <pc:docMk/>
          <pc:sldMk cId="454136999" sldId="1602"/>
        </pc:sldMkLst>
        <pc:spChg chg="mod">
          <ac:chgData name="Kathy Moczerniak" userId="482eff44a8730993" providerId="LiveId" clId="{E8DEF8F7-5F9F-4561-BD4A-47AFF18AEC16}" dt="2021-09-20T18:48:19.360" v="8" actId="20577"/>
          <ac:spMkLst>
            <pc:docMk/>
            <pc:sldMk cId="454136999" sldId="1602"/>
            <ac:spMk id="3" creationId="{4742C449-B5FD-4983-8554-D9A148E52920}"/>
          </ac:spMkLst>
        </pc:sp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_rels/data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1D4ABCC-0442-4C43-8B49-2FC1D29A4395}" type="doc">
      <dgm:prSet loTypeId="urn:microsoft.com/office/officeart/2008/layout/AlternatingPictureBlocks" loCatId="list" qsTypeId="urn:microsoft.com/office/officeart/2005/8/quickstyle/simple1" qsCatId="simple" csTypeId="urn:microsoft.com/office/officeart/2005/8/colors/accent1_2" csCatId="accent1" phldr="1"/>
      <dgm:spPr/>
      <dgm:t>
        <a:bodyPr/>
        <a:lstStyle/>
        <a:p>
          <a:endParaRPr lang="en-US"/>
        </a:p>
      </dgm:t>
    </dgm:pt>
    <dgm:pt modelId="{E04BFBBF-D032-4BDB-99CD-F0391D838B63}">
      <dgm:prSet phldrT="[Text]"/>
      <dgm:spPr/>
      <dgm:t>
        <a:bodyPr/>
        <a:lstStyle/>
        <a:p>
          <a:r>
            <a:rPr lang="en-US" dirty="0">
              <a:solidFill>
                <a:schemeClr val="tx1"/>
              </a:solidFill>
              <a:latin typeface="Arial" panose="020B0604020202020204" pitchFamily="34" charset="0"/>
              <a:cs typeface="Arial" panose="020B0604020202020204" pitchFamily="34" charset="0"/>
            </a:rPr>
            <a:t>An entity other than a nation-state or extremely well-organized and funded group</a:t>
          </a:r>
        </a:p>
      </dgm:t>
    </dgm:pt>
    <dgm:pt modelId="{62367D69-8F37-45C3-BFD9-C41C442D5496}" type="parTrans" cxnId="{EA757F6A-44FD-4DE9-A5E2-993ABD08F14F}">
      <dgm:prSet/>
      <dgm:spPr/>
      <dgm:t>
        <a:bodyPr/>
        <a:lstStyle/>
        <a:p>
          <a:endParaRPr lang="en-US">
            <a:solidFill>
              <a:schemeClr val="tx1"/>
            </a:solidFill>
            <a:latin typeface="Arial" panose="020B0604020202020204" pitchFamily="34" charset="0"/>
            <a:cs typeface="Arial" panose="020B0604020202020204" pitchFamily="34" charset="0"/>
          </a:endParaRPr>
        </a:p>
      </dgm:t>
    </dgm:pt>
    <dgm:pt modelId="{2FE5BBDD-7F67-4B45-BFA1-28935C410606}" type="sibTrans" cxnId="{EA757F6A-44FD-4DE9-A5E2-993ABD08F14F}">
      <dgm:prSet/>
      <dgm:spPr/>
      <dgm:t>
        <a:bodyPr/>
        <a:lstStyle/>
        <a:p>
          <a:endParaRPr lang="en-US">
            <a:solidFill>
              <a:schemeClr val="tx1"/>
            </a:solidFill>
            <a:latin typeface="Arial" panose="020B0604020202020204" pitchFamily="34" charset="0"/>
            <a:cs typeface="Arial" panose="020B0604020202020204" pitchFamily="34" charset="0"/>
          </a:endParaRPr>
        </a:p>
      </dgm:t>
    </dgm:pt>
    <dgm:pt modelId="{4780D628-1104-4B70-ACDB-124FD1DE0F80}">
      <dgm:prSet/>
      <dgm:spPr/>
      <dgm:t>
        <a:bodyPr/>
        <a:lstStyle/>
        <a:p>
          <a:r>
            <a:rPr lang="en-US" dirty="0">
              <a:solidFill>
                <a:schemeClr val="tx1"/>
              </a:solidFill>
              <a:latin typeface="Arial" panose="020B0604020202020204" pitchFamily="34" charset="0"/>
              <a:cs typeface="Arial" panose="020B0604020202020204" pitchFamily="34" charset="0"/>
            </a:rPr>
            <a:t>Can engage in cyberwar actions with computing equipment already at his or her disposal</a:t>
          </a:r>
        </a:p>
      </dgm:t>
    </dgm:pt>
    <dgm:pt modelId="{1BA122ED-21F8-4E9A-BC32-68991C8AA75A}" type="parTrans" cxnId="{6724F106-76A2-4498-A7A6-311013A577B8}">
      <dgm:prSet/>
      <dgm:spPr/>
      <dgm:t>
        <a:bodyPr/>
        <a:lstStyle/>
        <a:p>
          <a:endParaRPr lang="en-US">
            <a:solidFill>
              <a:schemeClr val="tx1"/>
            </a:solidFill>
            <a:latin typeface="Arial" panose="020B0604020202020204" pitchFamily="34" charset="0"/>
            <a:cs typeface="Arial" panose="020B0604020202020204" pitchFamily="34" charset="0"/>
          </a:endParaRPr>
        </a:p>
      </dgm:t>
    </dgm:pt>
    <dgm:pt modelId="{E3B8D968-2725-4999-968A-F45F6B277FF1}" type="sibTrans" cxnId="{6724F106-76A2-4498-A7A6-311013A577B8}">
      <dgm:prSet/>
      <dgm:spPr/>
      <dgm:t>
        <a:bodyPr/>
        <a:lstStyle/>
        <a:p>
          <a:endParaRPr lang="en-US">
            <a:solidFill>
              <a:schemeClr val="tx1"/>
            </a:solidFill>
            <a:latin typeface="Arial" panose="020B0604020202020204" pitchFamily="34" charset="0"/>
            <a:cs typeface="Arial" panose="020B0604020202020204" pitchFamily="34" charset="0"/>
          </a:endParaRPr>
        </a:p>
      </dgm:t>
    </dgm:pt>
    <dgm:pt modelId="{D767DEED-5ECC-409B-B6E8-8335A4237794}">
      <dgm:prSet/>
      <dgm:spPr/>
      <dgm:t>
        <a:bodyPr/>
        <a:lstStyle/>
        <a:p>
          <a:r>
            <a:rPr lang="en-US" dirty="0">
              <a:solidFill>
                <a:schemeClr val="tx1"/>
              </a:solidFill>
              <a:latin typeface="Arial" panose="020B0604020202020204" pitchFamily="34" charset="0"/>
              <a:cs typeface="Arial" panose="020B0604020202020204" pitchFamily="34" charset="0"/>
            </a:rPr>
            <a:t>Become involved in cyberwarfare for many reasons, typically related to the reason the nonstate group was organized in the first place</a:t>
          </a:r>
        </a:p>
      </dgm:t>
    </dgm:pt>
    <dgm:pt modelId="{A787D9C6-DEAE-4C21-A270-9F19B5BFFC33}" type="parTrans" cxnId="{633208BB-912F-4EE7-AA0A-3CFA8D7B5855}">
      <dgm:prSet/>
      <dgm:spPr/>
      <dgm:t>
        <a:bodyPr/>
        <a:lstStyle/>
        <a:p>
          <a:endParaRPr lang="en-US">
            <a:solidFill>
              <a:schemeClr val="tx1"/>
            </a:solidFill>
            <a:latin typeface="Arial" panose="020B0604020202020204" pitchFamily="34" charset="0"/>
            <a:cs typeface="Arial" panose="020B0604020202020204" pitchFamily="34" charset="0"/>
          </a:endParaRPr>
        </a:p>
      </dgm:t>
    </dgm:pt>
    <dgm:pt modelId="{631A8F7D-AF72-447A-B4A5-54782B5C2BAE}" type="sibTrans" cxnId="{633208BB-912F-4EE7-AA0A-3CFA8D7B5855}">
      <dgm:prSet/>
      <dgm:spPr/>
      <dgm:t>
        <a:bodyPr/>
        <a:lstStyle/>
        <a:p>
          <a:endParaRPr lang="en-US">
            <a:solidFill>
              <a:schemeClr val="tx1"/>
            </a:solidFill>
            <a:latin typeface="Arial" panose="020B0604020202020204" pitchFamily="34" charset="0"/>
            <a:cs typeface="Arial" panose="020B0604020202020204" pitchFamily="34" charset="0"/>
          </a:endParaRPr>
        </a:p>
      </dgm:t>
    </dgm:pt>
    <dgm:pt modelId="{20790A2B-BDEA-4071-8D2F-DD75529B6513}" type="pres">
      <dgm:prSet presAssocID="{E1D4ABCC-0442-4C43-8B49-2FC1D29A4395}" presName="linearFlow" presStyleCnt="0">
        <dgm:presLayoutVars>
          <dgm:dir/>
          <dgm:resizeHandles val="exact"/>
        </dgm:presLayoutVars>
      </dgm:prSet>
      <dgm:spPr/>
    </dgm:pt>
    <dgm:pt modelId="{77B88F62-C566-4A7E-AD8B-8FE9BE323D53}" type="pres">
      <dgm:prSet presAssocID="{E04BFBBF-D032-4BDB-99CD-F0391D838B63}" presName="comp" presStyleCnt="0"/>
      <dgm:spPr/>
    </dgm:pt>
    <dgm:pt modelId="{704B3F6F-2DFF-4164-B5E3-268012B72308}" type="pres">
      <dgm:prSet presAssocID="{E04BFBBF-D032-4BDB-99CD-F0391D838B63}" presName="rect2" presStyleLbl="node1" presStyleIdx="0" presStyleCnt="3" custScaleX="146552" custLinFactNeighborX="25600" custLinFactNeighborY="-14">
        <dgm:presLayoutVars>
          <dgm:bulletEnabled val="1"/>
        </dgm:presLayoutVars>
      </dgm:prSet>
      <dgm:spPr/>
    </dgm:pt>
    <dgm:pt modelId="{381FA6BF-9C63-4721-8E29-0A0282B6EBC3}" type="pres">
      <dgm:prSet presAssocID="{E04BFBBF-D032-4BDB-99CD-F0391D838B63}" presName="rect1" presStyleLbl="ln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l="-1000" r="-1000"/>
          </a:stretch>
        </a:blipFill>
      </dgm:spPr>
      <dgm:extLst>
        <a:ext uri="{E40237B7-FDA0-4F09-8148-C483321AD2D9}">
          <dgm14:cNvPr xmlns:dgm14="http://schemas.microsoft.com/office/drawing/2010/diagram" id="0" name="" descr="Users with solid fill"/>
        </a:ext>
      </dgm:extLst>
    </dgm:pt>
    <dgm:pt modelId="{B09B4D25-A527-4E92-B384-0C2C59BA6536}" type="pres">
      <dgm:prSet presAssocID="{2FE5BBDD-7F67-4B45-BFA1-28935C410606}" presName="sibTrans" presStyleCnt="0"/>
      <dgm:spPr/>
    </dgm:pt>
    <dgm:pt modelId="{C33D99C0-F156-4850-B58A-304F23466679}" type="pres">
      <dgm:prSet presAssocID="{4780D628-1104-4B70-ACDB-124FD1DE0F80}" presName="comp" presStyleCnt="0"/>
      <dgm:spPr/>
    </dgm:pt>
    <dgm:pt modelId="{1F807F06-EA1B-40CC-AE61-338CE19DEFCE}" type="pres">
      <dgm:prSet presAssocID="{4780D628-1104-4B70-ACDB-124FD1DE0F80}" presName="rect2" presStyleLbl="node1" presStyleIdx="1" presStyleCnt="3" custScaleX="146552" custLinFactNeighborX="-23374" custLinFactNeighborY="-3281">
        <dgm:presLayoutVars>
          <dgm:bulletEnabled val="1"/>
        </dgm:presLayoutVars>
      </dgm:prSet>
      <dgm:spPr/>
    </dgm:pt>
    <dgm:pt modelId="{FC254137-719F-4233-9B25-0F28527DE820}" type="pres">
      <dgm:prSet presAssocID="{4780D628-1104-4B70-ACDB-124FD1DE0F80}" presName="rect1" presStyleLbl="ln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l="-1000" r="-1000"/>
          </a:stretch>
        </a:blipFill>
      </dgm:spPr>
      <dgm:extLst>
        <a:ext uri="{E40237B7-FDA0-4F09-8148-C483321AD2D9}">
          <dgm14:cNvPr xmlns:dgm14="http://schemas.microsoft.com/office/drawing/2010/diagram" id="0" name="" descr="Computer with solid fill"/>
        </a:ext>
      </dgm:extLst>
    </dgm:pt>
    <dgm:pt modelId="{975E0D7E-9984-47A0-8579-03944367598E}" type="pres">
      <dgm:prSet presAssocID="{E3B8D968-2725-4999-968A-F45F6B277FF1}" presName="sibTrans" presStyleCnt="0"/>
      <dgm:spPr/>
    </dgm:pt>
    <dgm:pt modelId="{F111CCF9-A78C-4351-A0AA-D06D06508BC3}" type="pres">
      <dgm:prSet presAssocID="{D767DEED-5ECC-409B-B6E8-8335A4237794}" presName="comp" presStyleCnt="0"/>
      <dgm:spPr/>
    </dgm:pt>
    <dgm:pt modelId="{554765A7-8D9E-4D01-9273-D69C35ACD97D}" type="pres">
      <dgm:prSet presAssocID="{D767DEED-5ECC-409B-B6E8-8335A4237794}" presName="rect2" presStyleLbl="node1" presStyleIdx="2" presStyleCnt="3" custScaleX="146552" custLinFactNeighborX="25599">
        <dgm:presLayoutVars>
          <dgm:bulletEnabled val="1"/>
        </dgm:presLayoutVars>
      </dgm:prSet>
      <dgm:spPr/>
    </dgm:pt>
    <dgm:pt modelId="{1EDFD582-15DE-4739-B0A2-D0013D5F4DF3}" type="pres">
      <dgm:prSet presAssocID="{D767DEED-5ECC-409B-B6E8-8335A4237794}" presName="rect1" presStyleLbl="ln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l="-1000" r="-1000"/>
          </a:stretch>
        </a:blipFill>
      </dgm:spPr>
      <dgm:extLst>
        <a:ext uri="{E40237B7-FDA0-4F09-8148-C483321AD2D9}">
          <dgm14:cNvPr xmlns:dgm14="http://schemas.microsoft.com/office/drawing/2010/diagram" id="0" name="" descr="Internet Of Things with solid fill"/>
        </a:ext>
      </dgm:extLst>
    </dgm:pt>
  </dgm:ptLst>
  <dgm:cxnLst>
    <dgm:cxn modelId="{6724F106-76A2-4498-A7A6-311013A577B8}" srcId="{E1D4ABCC-0442-4C43-8B49-2FC1D29A4395}" destId="{4780D628-1104-4B70-ACDB-124FD1DE0F80}" srcOrd="1" destOrd="0" parTransId="{1BA122ED-21F8-4E9A-BC32-68991C8AA75A}" sibTransId="{E3B8D968-2725-4999-968A-F45F6B277FF1}"/>
    <dgm:cxn modelId="{69821C30-6DA1-4770-8121-9691215B54C7}" type="presOf" srcId="{D767DEED-5ECC-409B-B6E8-8335A4237794}" destId="{554765A7-8D9E-4D01-9273-D69C35ACD97D}" srcOrd="0" destOrd="0" presId="urn:microsoft.com/office/officeart/2008/layout/AlternatingPictureBlocks"/>
    <dgm:cxn modelId="{690E8B37-C80D-45D6-9896-EC95626DB983}" type="presOf" srcId="{E04BFBBF-D032-4BDB-99CD-F0391D838B63}" destId="{704B3F6F-2DFF-4164-B5E3-268012B72308}" srcOrd="0" destOrd="0" presId="urn:microsoft.com/office/officeart/2008/layout/AlternatingPictureBlocks"/>
    <dgm:cxn modelId="{EA757F6A-44FD-4DE9-A5E2-993ABD08F14F}" srcId="{E1D4ABCC-0442-4C43-8B49-2FC1D29A4395}" destId="{E04BFBBF-D032-4BDB-99CD-F0391D838B63}" srcOrd="0" destOrd="0" parTransId="{62367D69-8F37-45C3-BFD9-C41C442D5496}" sibTransId="{2FE5BBDD-7F67-4B45-BFA1-28935C410606}"/>
    <dgm:cxn modelId="{633208BB-912F-4EE7-AA0A-3CFA8D7B5855}" srcId="{E1D4ABCC-0442-4C43-8B49-2FC1D29A4395}" destId="{D767DEED-5ECC-409B-B6E8-8335A4237794}" srcOrd="2" destOrd="0" parTransId="{A787D9C6-DEAE-4C21-A270-9F19B5BFFC33}" sibTransId="{631A8F7D-AF72-447A-B4A5-54782B5C2BAE}"/>
    <dgm:cxn modelId="{BB8429C5-018F-49C8-B1F4-9FD838E3CF25}" type="presOf" srcId="{4780D628-1104-4B70-ACDB-124FD1DE0F80}" destId="{1F807F06-EA1B-40CC-AE61-338CE19DEFCE}" srcOrd="0" destOrd="0" presId="urn:microsoft.com/office/officeart/2008/layout/AlternatingPictureBlocks"/>
    <dgm:cxn modelId="{E8649BEB-90F9-4113-A1AF-4D80203EAE55}" type="presOf" srcId="{E1D4ABCC-0442-4C43-8B49-2FC1D29A4395}" destId="{20790A2B-BDEA-4071-8D2F-DD75529B6513}" srcOrd="0" destOrd="0" presId="urn:microsoft.com/office/officeart/2008/layout/AlternatingPictureBlocks"/>
    <dgm:cxn modelId="{893DC504-735D-4DF4-830E-6E22C81F27AF}" type="presParOf" srcId="{20790A2B-BDEA-4071-8D2F-DD75529B6513}" destId="{77B88F62-C566-4A7E-AD8B-8FE9BE323D53}" srcOrd="0" destOrd="0" presId="urn:microsoft.com/office/officeart/2008/layout/AlternatingPictureBlocks"/>
    <dgm:cxn modelId="{E4698C61-CBD8-4BD3-91AE-621448846C50}" type="presParOf" srcId="{77B88F62-C566-4A7E-AD8B-8FE9BE323D53}" destId="{704B3F6F-2DFF-4164-B5E3-268012B72308}" srcOrd="0" destOrd="0" presId="urn:microsoft.com/office/officeart/2008/layout/AlternatingPictureBlocks"/>
    <dgm:cxn modelId="{45F50FFA-311F-4FA7-A469-80D37EE73968}" type="presParOf" srcId="{77B88F62-C566-4A7E-AD8B-8FE9BE323D53}" destId="{381FA6BF-9C63-4721-8E29-0A0282B6EBC3}" srcOrd="1" destOrd="0" presId="urn:microsoft.com/office/officeart/2008/layout/AlternatingPictureBlocks"/>
    <dgm:cxn modelId="{71C0C9BF-7517-4ADD-AAC6-F3D802924C4F}" type="presParOf" srcId="{20790A2B-BDEA-4071-8D2F-DD75529B6513}" destId="{B09B4D25-A527-4E92-B384-0C2C59BA6536}" srcOrd="1" destOrd="0" presId="urn:microsoft.com/office/officeart/2008/layout/AlternatingPictureBlocks"/>
    <dgm:cxn modelId="{143D5870-31F1-4B3C-B16C-4ADE49D679A7}" type="presParOf" srcId="{20790A2B-BDEA-4071-8D2F-DD75529B6513}" destId="{C33D99C0-F156-4850-B58A-304F23466679}" srcOrd="2" destOrd="0" presId="urn:microsoft.com/office/officeart/2008/layout/AlternatingPictureBlocks"/>
    <dgm:cxn modelId="{E38B5627-81F5-499B-95DA-50E1AA68C2BE}" type="presParOf" srcId="{C33D99C0-F156-4850-B58A-304F23466679}" destId="{1F807F06-EA1B-40CC-AE61-338CE19DEFCE}" srcOrd="0" destOrd="0" presId="urn:microsoft.com/office/officeart/2008/layout/AlternatingPictureBlocks"/>
    <dgm:cxn modelId="{563F3559-6026-4EB3-A90E-2E1F3D07A8FA}" type="presParOf" srcId="{C33D99C0-F156-4850-B58A-304F23466679}" destId="{FC254137-719F-4233-9B25-0F28527DE820}" srcOrd="1" destOrd="0" presId="urn:microsoft.com/office/officeart/2008/layout/AlternatingPictureBlocks"/>
    <dgm:cxn modelId="{8DB0B578-9DDB-4BFA-B3B1-34EC0AD237F8}" type="presParOf" srcId="{20790A2B-BDEA-4071-8D2F-DD75529B6513}" destId="{975E0D7E-9984-47A0-8579-03944367598E}" srcOrd="3" destOrd="0" presId="urn:microsoft.com/office/officeart/2008/layout/AlternatingPictureBlocks"/>
    <dgm:cxn modelId="{7F83770B-CE57-4FB8-8882-F2AB97DA05A9}" type="presParOf" srcId="{20790A2B-BDEA-4071-8D2F-DD75529B6513}" destId="{F111CCF9-A78C-4351-A0AA-D06D06508BC3}" srcOrd="4" destOrd="0" presId="urn:microsoft.com/office/officeart/2008/layout/AlternatingPictureBlocks"/>
    <dgm:cxn modelId="{A8A8EE2A-C781-4148-B641-D0DD27236627}" type="presParOf" srcId="{F111CCF9-A78C-4351-A0AA-D06D06508BC3}" destId="{554765A7-8D9E-4D01-9273-D69C35ACD97D}" srcOrd="0" destOrd="0" presId="urn:microsoft.com/office/officeart/2008/layout/AlternatingPictureBlocks"/>
    <dgm:cxn modelId="{7639EE77-3A00-4399-BE3B-8D37FC28F5CE}" type="presParOf" srcId="{F111CCF9-A78C-4351-A0AA-D06D06508BC3}" destId="{1EDFD582-15DE-4739-B0A2-D0013D5F4DF3}" srcOrd="1" destOrd="0" presId="urn:microsoft.com/office/officeart/2008/layout/AlternatingPictureBlock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FF09AF45-0881-4AB1-A30D-EAA566A2258C}" type="doc">
      <dgm:prSet loTypeId="urn:microsoft.com/office/officeart/2005/8/layout/vList4" loCatId="list" qsTypeId="urn:microsoft.com/office/officeart/2005/8/quickstyle/simple1" qsCatId="simple" csTypeId="urn:microsoft.com/office/officeart/2005/8/colors/accent1_2" csCatId="accent1" phldr="1"/>
      <dgm:spPr/>
      <dgm:t>
        <a:bodyPr/>
        <a:lstStyle/>
        <a:p>
          <a:endParaRPr lang="en-US"/>
        </a:p>
      </dgm:t>
    </dgm:pt>
    <dgm:pt modelId="{16937DA1-0EA3-4852-BB15-485E9FB4533B}">
      <dgm:prSet custT="1"/>
      <dgm:spPr>
        <a:solidFill>
          <a:schemeClr val="accent2">
            <a:lumMod val="20000"/>
            <a:lumOff val="80000"/>
          </a:schemeClr>
        </a:solidFill>
        <a:ln>
          <a:solidFill>
            <a:schemeClr val="bg2">
              <a:lumMod val="95000"/>
            </a:schemeClr>
          </a:solidFill>
        </a:ln>
      </dgm:spPr>
      <dgm:t>
        <a:bodyPr/>
        <a:lstStyle/>
        <a:p>
          <a:r>
            <a:rPr lang="en-US" sz="2400" dirty="0">
              <a:solidFill>
                <a:srgbClr val="3C4743"/>
              </a:solidFill>
              <a:latin typeface="Arial" panose="020B0604020202020204" pitchFamily="34" charset="0"/>
              <a:cs typeface="Arial" panose="020B0604020202020204" pitchFamily="34" charset="0"/>
            </a:rPr>
            <a:t>Authorized attackers (white-hat hackers)</a:t>
          </a:r>
        </a:p>
      </dgm:t>
    </dgm:pt>
    <dgm:pt modelId="{C12A2FB6-6FC0-4FE4-B89E-F33DBC0E65D1}" type="parTrans" cxnId="{11F9D1E3-7015-4487-A68F-D00728445031}">
      <dgm:prSet/>
      <dgm:spPr/>
      <dgm:t>
        <a:bodyPr/>
        <a:lstStyle/>
        <a:p>
          <a:endParaRPr lang="en-US" sz="2400"/>
        </a:p>
      </dgm:t>
    </dgm:pt>
    <dgm:pt modelId="{E9C4CB59-5B77-4FB8-A2BD-6C5F130C7930}" type="sibTrans" cxnId="{11F9D1E3-7015-4487-A68F-D00728445031}">
      <dgm:prSet/>
      <dgm:spPr/>
      <dgm:t>
        <a:bodyPr/>
        <a:lstStyle/>
        <a:p>
          <a:endParaRPr lang="en-US" sz="2400"/>
        </a:p>
      </dgm:t>
    </dgm:pt>
    <dgm:pt modelId="{D802EC19-2145-459B-8821-EF9402871284}">
      <dgm:prSet custT="1"/>
      <dgm:spPr>
        <a:solidFill>
          <a:schemeClr val="accent2">
            <a:lumMod val="20000"/>
            <a:lumOff val="80000"/>
          </a:schemeClr>
        </a:solidFill>
        <a:ln>
          <a:solidFill>
            <a:schemeClr val="bg2">
              <a:lumMod val="95000"/>
            </a:schemeClr>
          </a:solidFill>
        </a:ln>
      </dgm:spPr>
      <dgm:t>
        <a:bodyPr/>
        <a:lstStyle/>
        <a:p>
          <a:r>
            <a:rPr lang="en-US" sz="2400" dirty="0">
              <a:solidFill>
                <a:srgbClr val="3C4743"/>
              </a:solidFill>
              <a:latin typeface="Arial" panose="020B0604020202020204" pitchFamily="34" charset="0"/>
              <a:cs typeface="Arial" panose="020B0604020202020204" pitchFamily="34" charset="0"/>
            </a:rPr>
            <a:t>Unauthorized attackers (black-hat hackers)</a:t>
          </a:r>
        </a:p>
      </dgm:t>
    </dgm:pt>
    <dgm:pt modelId="{6A21CEF5-8CF2-4AE2-A62D-E4A9B47D8E59}" type="parTrans" cxnId="{BCFC3520-F513-4CA2-8DDB-64CD14DE3100}">
      <dgm:prSet/>
      <dgm:spPr/>
      <dgm:t>
        <a:bodyPr/>
        <a:lstStyle/>
        <a:p>
          <a:endParaRPr lang="en-US" sz="2400"/>
        </a:p>
      </dgm:t>
    </dgm:pt>
    <dgm:pt modelId="{AC37262A-1EAD-4B28-BECC-D2F62D2C8335}" type="sibTrans" cxnId="{BCFC3520-F513-4CA2-8DDB-64CD14DE3100}">
      <dgm:prSet/>
      <dgm:spPr/>
      <dgm:t>
        <a:bodyPr/>
        <a:lstStyle/>
        <a:p>
          <a:endParaRPr lang="en-US" sz="2400"/>
        </a:p>
      </dgm:t>
    </dgm:pt>
    <dgm:pt modelId="{9A35F47E-3B32-4179-B2EC-DE5E23DB07E0}">
      <dgm:prSet custT="1"/>
      <dgm:spPr>
        <a:solidFill>
          <a:schemeClr val="accent2">
            <a:lumMod val="20000"/>
            <a:lumOff val="80000"/>
          </a:schemeClr>
        </a:solidFill>
        <a:ln>
          <a:solidFill>
            <a:schemeClr val="bg2">
              <a:lumMod val="95000"/>
            </a:schemeClr>
          </a:solidFill>
        </a:ln>
      </dgm:spPr>
      <dgm:t>
        <a:bodyPr/>
        <a:lstStyle/>
        <a:p>
          <a:r>
            <a:rPr lang="en-US" sz="2400" dirty="0">
              <a:solidFill>
                <a:srgbClr val="3C4743"/>
              </a:solidFill>
              <a:latin typeface="Arial" panose="020B0604020202020204" pitchFamily="34" charset="0"/>
              <a:cs typeface="Arial" panose="020B0604020202020204" pitchFamily="34" charset="0"/>
            </a:rPr>
            <a:t>Semi-authorized attackers (gray-hat hackers)</a:t>
          </a:r>
        </a:p>
      </dgm:t>
    </dgm:pt>
    <dgm:pt modelId="{D315594B-013E-49BC-BEA7-5C2D4E2360DA}" type="parTrans" cxnId="{7EECFC3C-DC46-4A36-A54B-75CD3C35C77F}">
      <dgm:prSet/>
      <dgm:spPr/>
      <dgm:t>
        <a:bodyPr/>
        <a:lstStyle/>
        <a:p>
          <a:endParaRPr lang="en-US" sz="2400"/>
        </a:p>
      </dgm:t>
    </dgm:pt>
    <dgm:pt modelId="{B4405C43-0813-4FAB-BD7E-47F89CB0DDFE}" type="sibTrans" cxnId="{7EECFC3C-DC46-4A36-A54B-75CD3C35C77F}">
      <dgm:prSet/>
      <dgm:spPr/>
      <dgm:t>
        <a:bodyPr/>
        <a:lstStyle/>
        <a:p>
          <a:endParaRPr lang="en-US" sz="2400"/>
        </a:p>
      </dgm:t>
    </dgm:pt>
    <dgm:pt modelId="{302C6D47-735A-4E8D-B5C7-1139C477E73E}" type="pres">
      <dgm:prSet presAssocID="{FF09AF45-0881-4AB1-A30D-EAA566A2258C}" presName="linear" presStyleCnt="0">
        <dgm:presLayoutVars>
          <dgm:dir/>
          <dgm:resizeHandles val="exact"/>
        </dgm:presLayoutVars>
      </dgm:prSet>
      <dgm:spPr/>
    </dgm:pt>
    <dgm:pt modelId="{A706BFB4-3458-4C47-87AD-833E1ED1ABA4}" type="pres">
      <dgm:prSet presAssocID="{16937DA1-0EA3-4852-BB15-485E9FB4533B}" presName="comp" presStyleCnt="0"/>
      <dgm:spPr/>
    </dgm:pt>
    <dgm:pt modelId="{B5E9D247-95ED-4865-97A6-21A9B8D0B930}" type="pres">
      <dgm:prSet presAssocID="{16937DA1-0EA3-4852-BB15-485E9FB4533B}" presName="box" presStyleLbl="node1" presStyleIdx="0" presStyleCnt="3"/>
      <dgm:spPr/>
    </dgm:pt>
    <dgm:pt modelId="{7D704602-1026-4B5F-9331-5921D5F37D4A}" type="pres">
      <dgm:prSet presAssocID="{16937DA1-0EA3-4852-BB15-485E9FB4533B}" presName="img" presStyleLbl="fgImgPlace1" presStyleIdx="0" presStyleCnt="3" custScaleX="69830" custScaleY="9013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Top Hat outline"/>
        </a:ext>
      </dgm:extLst>
    </dgm:pt>
    <dgm:pt modelId="{D083C45F-A6DB-4DF8-83CD-1227B80F9BAA}" type="pres">
      <dgm:prSet presAssocID="{16937DA1-0EA3-4852-BB15-485E9FB4533B}" presName="text" presStyleLbl="node1" presStyleIdx="0" presStyleCnt="3">
        <dgm:presLayoutVars>
          <dgm:bulletEnabled val="1"/>
        </dgm:presLayoutVars>
      </dgm:prSet>
      <dgm:spPr/>
    </dgm:pt>
    <dgm:pt modelId="{7AFFA2DC-D14A-4BBF-BEC1-8B7ADA9B3C60}" type="pres">
      <dgm:prSet presAssocID="{E9C4CB59-5B77-4FB8-A2BD-6C5F130C7930}" presName="spacer" presStyleCnt="0"/>
      <dgm:spPr/>
    </dgm:pt>
    <dgm:pt modelId="{E2AEB58C-5A35-4F15-944F-489EDCD52D77}" type="pres">
      <dgm:prSet presAssocID="{D802EC19-2145-459B-8821-EF9402871284}" presName="comp" presStyleCnt="0"/>
      <dgm:spPr/>
    </dgm:pt>
    <dgm:pt modelId="{FF051114-9607-4C5F-8A3C-DB7679BD1066}" type="pres">
      <dgm:prSet presAssocID="{D802EC19-2145-459B-8821-EF9402871284}" presName="box" presStyleLbl="node1" presStyleIdx="1" presStyleCnt="3"/>
      <dgm:spPr/>
    </dgm:pt>
    <dgm:pt modelId="{BC6C8AFF-1A26-461C-9EFB-84C863ED37DA}" type="pres">
      <dgm:prSet presAssocID="{D802EC19-2145-459B-8821-EF9402871284}" presName="img" presStyleLbl="fgImgPlace1" presStyleIdx="1" presStyleCnt="3" custScaleX="69830" custScaleY="90135"/>
      <dgm:spPr>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l="-5000" r="-5000"/>
          </a:stretch>
        </a:blipFill>
      </dgm:spPr>
    </dgm:pt>
    <dgm:pt modelId="{22BFE67B-69AB-42B3-A46F-EE83E197D81C}" type="pres">
      <dgm:prSet presAssocID="{D802EC19-2145-459B-8821-EF9402871284}" presName="text" presStyleLbl="node1" presStyleIdx="1" presStyleCnt="3">
        <dgm:presLayoutVars>
          <dgm:bulletEnabled val="1"/>
        </dgm:presLayoutVars>
      </dgm:prSet>
      <dgm:spPr/>
    </dgm:pt>
    <dgm:pt modelId="{BDA1878F-3CC3-4865-8711-C6E7CDD76745}" type="pres">
      <dgm:prSet presAssocID="{AC37262A-1EAD-4B28-BECC-D2F62D2C8335}" presName="spacer" presStyleCnt="0"/>
      <dgm:spPr/>
    </dgm:pt>
    <dgm:pt modelId="{7D5B2F80-E856-4783-A4CF-34DAA4EB9DC9}" type="pres">
      <dgm:prSet presAssocID="{9A35F47E-3B32-4179-B2EC-DE5E23DB07E0}" presName="comp" presStyleCnt="0"/>
      <dgm:spPr/>
    </dgm:pt>
    <dgm:pt modelId="{9E2A6B9C-5EA1-4581-B65E-93E3A32FEBE4}" type="pres">
      <dgm:prSet presAssocID="{9A35F47E-3B32-4179-B2EC-DE5E23DB07E0}" presName="box" presStyleLbl="node1" presStyleIdx="2" presStyleCnt="3"/>
      <dgm:spPr/>
    </dgm:pt>
    <dgm:pt modelId="{FB9E8B35-0CF1-4D16-972F-7E54F2CD4A65}" type="pres">
      <dgm:prSet presAssocID="{9A35F47E-3B32-4179-B2EC-DE5E23DB07E0}" presName="img" presStyleLbl="fgImgPlace1" presStyleIdx="2" presStyleCnt="3" custScaleX="69830" custScaleY="90135"/>
      <dgm:spPr>
        <a:blipFill rotWithShape="1">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l="-5000" r="-5000"/>
          </a:stretch>
        </a:blipFill>
      </dgm:spPr>
    </dgm:pt>
    <dgm:pt modelId="{7947063E-7EEE-465B-A031-0D9A1F3E071B}" type="pres">
      <dgm:prSet presAssocID="{9A35F47E-3B32-4179-B2EC-DE5E23DB07E0}" presName="text" presStyleLbl="node1" presStyleIdx="2" presStyleCnt="3">
        <dgm:presLayoutVars>
          <dgm:bulletEnabled val="1"/>
        </dgm:presLayoutVars>
      </dgm:prSet>
      <dgm:spPr/>
    </dgm:pt>
  </dgm:ptLst>
  <dgm:cxnLst>
    <dgm:cxn modelId="{B834CD01-5FFB-4D87-8025-6E96D4A1D69C}" type="presOf" srcId="{9A35F47E-3B32-4179-B2EC-DE5E23DB07E0}" destId="{7947063E-7EEE-465B-A031-0D9A1F3E071B}" srcOrd="1" destOrd="0" presId="urn:microsoft.com/office/officeart/2005/8/layout/vList4"/>
    <dgm:cxn modelId="{08C9F60B-29F7-4BF0-8072-EAB495CD7EC7}" type="presOf" srcId="{16937DA1-0EA3-4852-BB15-485E9FB4533B}" destId="{B5E9D247-95ED-4865-97A6-21A9B8D0B930}" srcOrd="0" destOrd="0" presId="urn:microsoft.com/office/officeart/2005/8/layout/vList4"/>
    <dgm:cxn modelId="{136F5411-5C7C-4626-8A16-454CE5F3DF4F}" type="presOf" srcId="{D802EC19-2145-459B-8821-EF9402871284}" destId="{22BFE67B-69AB-42B3-A46F-EE83E197D81C}" srcOrd="1" destOrd="0" presId="urn:microsoft.com/office/officeart/2005/8/layout/vList4"/>
    <dgm:cxn modelId="{BCFC3520-F513-4CA2-8DDB-64CD14DE3100}" srcId="{FF09AF45-0881-4AB1-A30D-EAA566A2258C}" destId="{D802EC19-2145-459B-8821-EF9402871284}" srcOrd="1" destOrd="0" parTransId="{6A21CEF5-8CF2-4AE2-A62D-E4A9B47D8E59}" sibTransId="{AC37262A-1EAD-4B28-BECC-D2F62D2C8335}"/>
    <dgm:cxn modelId="{7EECFC3C-DC46-4A36-A54B-75CD3C35C77F}" srcId="{FF09AF45-0881-4AB1-A30D-EAA566A2258C}" destId="{9A35F47E-3B32-4179-B2EC-DE5E23DB07E0}" srcOrd="2" destOrd="0" parTransId="{D315594B-013E-49BC-BEA7-5C2D4E2360DA}" sibTransId="{B4405C43-0813-4FAB-BD7E-47F89CB0DDFE}"/>
    <dgm:cxn modelId="{89437A6B-85D7-41B3-B229-407DC439EAE9}" type="presOf" srcId="{16937DA1-0EA3-4852-BB15-485E9FB4533B}" destId="{D083C45F-A6DB-4DF8-83CD-1227B80F9BAA}" srcOrd="1" destOrd="0" presId="urn:microsoft.com/office/officeart/2005/8/layout/vList4"/>
    <dgm:cxn modelId="{B472596C-977F-48DF-BB59-2EB0D2911B05}" type="presOf" srcId="{FF09AF45-0881-4AB1-A30D-EAA566A2258C}" destId="{302C6D47-735A-4E8D-B5C7-1139C477E73E}" srcOrd="0" destOrd="0" presId="urn:microsoft.com/office/officeart/2005/8/layout/vList4"/>
    <dgm:cxn modelId="{27E20C87-F00E-4376-8A8E-7091D5D198D1}" type="presOf" srcId="{D802EC19-2145-459B-8821-EF9402871284}" destId="{FF051114-9607-4C5F-8A3C-DB7679BD1066}" srcOrd="0" destOrd="0" presId="urn:microsoft.com/office/officeart/2005/8/layout/vList4"/>
    <dgm:cxn modelId="{58AB2ECE-90D4-41E5-93E3-1174C72BC825}" type="presOf" srcId="{9A35F47E-3B32-4179-B2EC-DE5E23DB07E0}" destId="{9E2A6B9C-5EA1-4581-B65E-93E3A32FEBE4}" srcOrd="0" destOrd="0" presId="urn:microsoft.com/office/officeart/2005/8/layout/vList4"/>
    <dgm:cxn modelId="{11F9D1E3-7015-4487-A68F-D00728445031}" srcId="{FF09AF45-0881-4AB1-A30D-EAA566A2258C}" destId="{16937DA1-0EA3-4852-BB15-485E9FB4533B}" srcOrd="0" destOrd="0" parTransId="{C12A2FB6-6FC0-4FE4-B89E-F33DBC0E65D1}" sibTransId="{E9C4CB59-5B77-4FB8-A2BD-6C5F130C7930}"/>
    <dgm:cxn modelId="{475D00FA-8F1A-4F13-897E-B862DDD90BDB}" type="presParOf" srcId="{302C6D47-735A-4E8D-B5C7-1139C477E73E}" destId="{A706BFB4-3458-4C47-87AD-833E1ED1ABA4}" srcOrd="0" destOrd="0" presId="urn:microsoft.com/office/officeart/2005/8/layout/vList4"/>
    <dgm:cxn modelId="{5265D4A0-F712-4F31-B0DC-986978563E92}" type="presParOf" srcId="{A706BFB4-3458-4C47-87AD-833E1ED1ABA4}" destId="{B5E9D247-95ED-4865-97A6-21A9B8D0B930}" srcOrd="0" destOrd="0" presId="urn:microsoft.com/office/officeart/2005/8/layout/vList4"/>
    <dgm:cxn modelId="{C4B92A2C-1B3F-4882-949B-CA838C89D4AD}" type="presParOf" srcId="{A706BFB4-3458-4C47-87AD-833E1ED1ABA4}" destId="{7D704602-1026-4B5F-9331-5921D5F37D4A}" srcOrd="1" destOrd="0" presId="urn:microsoft.com/office/officeart/2005/8/layout/vList4"/>
    <dgm:cxn modelId="{592CAC0E-1681-43C0-92F5-D4297279E1B8}" type="presParOf" srcId="{A706BFB4-3458-4C47-87AD-833E1ED1ABA4}" destId="{D083C45F-A6DB-4DF8-83CD-1227B80F9BAA}" srcOrd="2" destOrd="0" presId="urn:microsoft.com/office/officeart/2005/8/layout/vList4"/>
    <dgm:cxn modelId="{A4AE8A2A-A4F0-4017-B71B-7435200E9C28}" type="presParOf" srcId="{302C6D47-735A-4E8D-B5C7-1139C477E73E}" destId="{7AFFA2DC-D14A-4BBF-BEC1-8B7ADA9B3C60}" srcOrd="1" destOrd="0" presId="urn:microsoft.com/office/officeart/2005/8/layout/vList4"/>
    <dgm:cxn modelId="{E4FDEF25-47A8-4881-A7A7-036675C4B422}" type="presParOf" srcId="{302C6D47-735A-4E8D-B5C7-1139C477E73E}" destId="{E2AEB58C-5A35-4F15-944F-489EDCD52D77}" srcOrd="2" destOrd="0" presId="urn:microsoft.com/office/officeart/2005/8/layout/vList4"/>
    <dgm:cxn modelId="{2B3A69D4-58D5-4987-A630-B75AC899DD96}" type="presParOf" srcId="{E2AEB58C-5A35-4F15-944F-489EDCD52D77}" destId="{FF051114-9607-4C5F-8A3C-DB7679BD1066}" srcOrd="0" destOrd="0" presId="urn:microsoft.com/office/officeart/2005/8/layout/vList4"/>
    <dgm:cxn modelId="{D4AAEDE7-956F-436A-8D94-37F79EDF317F}" type="presParOf" srcId="{E2AEB58C-5A35-4F15-944F-489EDCD52D77}" destId="{BC6C8AFF-1A26-461C-9EFB-84C863ED37DA}" srcOrd="1" destOrd="0" presId="urn:microsoft.com/office/officeart/2005/8/layout/vList4"/>
    <dgm:cxn modelId="{A0E4D7DE-B28A-4B96-8873-04730782FD54}" type="presParOf" srcId="{E2AEB58C-5A35-4F15-944F-489EDCD52D77}" destId="{22BFE67B-69AB-42B3-A46F-EE83E197D81C}" srcOrd="2" destOrd="0" presId="urn:microsoft.com/office/officeart/2005/8/layout/vList4"/>
    <dgm:cxn modelId="{5D9BFD0B-35DA-47A0-A425-A729CE9A0763}" type="presParOf" srcId="{302C6D47-735A-4E8D-B5C7-1139C477E73E}" destId="{BDA1878F-3CC3-4865-8711-C6E7CDD76745}" srcOrd="3" destOrd="0" presId="urn:microsoft.com/office/officeart/2005/8/layout/vList4"/>
    <dgm:cxn modelId="{1F31D890-6131-49D3-B984-8432C86DB3F8}" type="presParOf" srcId="{302C6D47-735A-4E8D-B5C7-1139C477E73E}" destId="{7D5B2F80-E856-4783-A4CF-34DAA4EB9DC9}" srcOrd="4" destOrd="0" presId="urn:microsoft.com/office/officeart/2005/8/layout/vList4"/>
    <dgm:cxn modelId="{6A842EA4-1B9B-44C6-AD40-1E843471B61C}" type="presParOf" srcId="{7D5B2F80-E856-4783-A4CF-34DAA4EB9DC9}" destId="{9E2A6B9C-5EA1-4581-B65E-93E3A32FEBE4}" srcOrd="0" destOrd="0" presId="urn:microsoft.com/office/officeart/2005/8/layout/vList4"/>
    <dgm:cxn modelId="{092B76E3-A463-462A-92DA-F3ABA573A774}" type="presParOf" srcId="{7D5B2F80-E856-4783-A4CF-34DAA4EB9DC9}" destId="{FB9E8B35-0CF1-4D16-972F-7E54F2CD4A65}" srcOrd="1" destOrd="0" presId="urn:microsoft.com/office/officeart/2005/8/layout/vList4"/>
    <dgm:cxn modelId="{2080D00C-F105-4313-812A-CCED203E9A44}" type="presParOf" srcId="{7D5B2F80-E856-4783-A4CF-34DAA4EB9DC9}" destId="{7947063E-7EEE-465B-A031-0D9A1F3E071B}" srcOrd="2" destOrd="0" presId="urn:microsoft.com/office/officeart/2005/8/layout/vList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2572FA3-57A4-4DDE-9F61-82AFF0909AEE}"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6889E8F5-FBDD-4465-AF77-8E1E9F1050A3}">
      <dgm:prSet custT="1"/>
      <dgm:spPr>
        <a:solidFill>
          <a:schemeClr val="accent1">
            <a:lumMod val="40000"/>
            <a:lumOff val="60000"/>
          </a:schemeClr>
        </a:solidFill>
      </dgm:spPr>
      <dgm:t>
        <a:bodyPr/>
        <a:lstStyle/>
        <a:p>
          <a:r>
            <a:rPr lang="en-US" sz="2200" dirty="0">
              <a:solidFill>
                <a:srgbClr val="3C4743"/>
              </a:solidFill>
              <a:latin typeface="Arial" panose="020B0604020202020204" pitchFamily="34" charset="0"/>
              <a:cs typeface="Arial" panose="020B0604020202020204" pitchFamily="34" charset="0"/>
            </a:rPr>
            <a:t>Nongovernmental organizations (NGOs)</a:t>
          </a:r>
        </a:p>
      </dgm:t>
    </dgm:pt>
    <dgm:pt modelId="{0374AEE2-A3ED-4E78-92C8-2C0A72F9EE05}" type="parTrans" cxnId="{28BAB8D2-8CDB-4C69-849A-5B11F1E83710}">
      <dgm:prSet/>
      <dgm:spPr/>
      <dgm:t>
        <a:bodyPr/>
        <a:lstStyle/>
        <a:p>
          <a:endParaRPr lang="en-US" sz="2200"/>
        </a:p>
      </dgm:t>
    </dgm:pt>
    <dgm:pt modelId="{1838EAE2-EF3B-446E-A091-38984806EA2F}" type="sibTrans" cxnId="{28BAB8D2-8CDB-4C69-849A-5B11F1E83710}">
      <dgm:prSet/>
      <dgm:spPr/>
      <dgm:t>
        <a:bodyPr/>
        <a:lstStyle/>
        <a:p>
          <a:endParaRPr lang="en-US" sz="2200"/>
        </a:p>
      </dgm:t>
    </dgm:pt>
    <dgm:pt modelId="{2D2B98F6-62F0-4825-B3F6-52EADCC376E4}">
      <dgm:prSet custT="1"/>
      <dgm:spPr>
        <a:solidFill>
          <a:schemeClr val="accent1">
            <a:lumMod val="40000"/>
            <a:lumOff val="60000"/>
          </a:schemeClr>
        </a:solidFill>
      </dgm:spPr>
      <dgm:t>
        <a:bodyPr/>
        <a:lstStyle/>
        <a:p>
          <a:r>
            <a:rPr lang="en-US" sz="2200" dirty="0">
              <a:solidFill>
                <a:srgbClr val="3C4743"/>
              </a:solidFill>
              <a:latin typeface="Arial" panose="020B0604020202020204" pitchFamily="34" charset="0"/>
              <a:cs typeface="Arial" panose="020B0604020202020204" pitchFamily="34" charset="0"/>
            </a:rPr>
            <a:t>Organized crime</a:t>
          </a:r>
        </a:p>
      </dgm:t>
    </dgm:pt>
    <dgm:pt modelId="{72845863-3333-40C6-A649-A8FD778B0730}" type="parTrans" cxnId="{DCA9D0FE-0BA2-409D-AB8A-3C439DF771F0}">
      <dgm:prSet/>
      <dgm:spPr/>
      <dgm:t>
        <a:bodyPr/>
        <a:lstStyle/>
        <a:p>
          <a:endParaRPr lang="en-US" sz="2200"/>
        </a:p>
      </dgm:t>
    </dgm:pt>
    <dgm:pt modelId="{BEC0C186-E9CE-464A-8220-DF99A24D09A6}" type="sibTrans" cxnId="{DCA9D0FE-0BA2-409D-AB8A-3C439DF771F0}">
      <dgm:prSet/>
      <dgm:spPr/>
      <dgm:t>
        <a:bodyPr/>
        <a:lstStyle/>
        <a:p>
          <a:endParaRPr lang="en-US" sz="2200"/>
        </a:p>
      </dgm:t>
    </dgm:pt>
    <dgm:pt modelId="{02F78B8E-9FFB-46B0-906A-AFF54C896195}">
      <dgm:prSet custT="1"/>
      <dgm:spPr>
        <a:solidFill>
          <a:schemeClr val="accent1">
            <a:lumMod val="40000"/>
            <a:lumOff val="60000"/>
          </a:schemeClr>
        </a:solidFill>
      </dgm:spPr>
      <dgm:t>
        <a:bodyPr/>
        <a:lstStyle/>
        <a:p>
          <a:r>
            <a:rPr lang="en-US" sz="2200" dirty="0">
              <a:solidFill>
                <a:srgbClr val="3C4743"/>
              </a:solidFill>
              <a:latin typeface="Arial" panose="020B0604020202020204" pitchFamily="34" charset="0"/>
              <a:cs typeface="Arial" panose="020B0604020202020204" pitchFamily="34" charset="0"/>
            </a:rPr>
            <a:t>Corporations</a:t>
          </a:r>
        </a:p>
      </dgm:t>
    </dgm:pt>
    <dgm:pt modelId="{458F684B-E4A5-40ED-B3BC-33285831274B}" type="parTrans" cxnId="{EF0F7510-B2B9-43EA-B1E3-C0B8A8B1E5AA}">
      <dgm:prSet/>
      <dgm:spPr/>
      <dgm:t>
        <a:bodyPr/>
        <a:lstStyle/>
        <a:p>
          <a:endParaRPr lang="en-US" sz="2200"/>
        </a:p>
      </dgm:t>
    </dgm:pt>
    <dgm:pt modelId="{539B4247-E435-4A3B-84DA-FF7E0FC9B268}" type="sibTrans" cxnId="{EF0F7510-B2B9-43EA-B1E3-C0B8A8B1E5AA}">
      <dgm:prSet/>
      <dgm:spPr/>
      <dgm:t>
        <a:bodyPr/>
        <a:lstStyle/>
        <a:p>
          <a:endParaRPr lang="en-US" sz="2200"/>
        </a:p>
      </dgm:t>
    </dgm:pt>
    <dgm:pt modelId="{46879AED-E322-49C9-AAFA-B2CC0BC3F3F8}">
      <dgm:prSet custT="1"/>
      <dgm:spPr>
        <a:solidFill>
          <a:schemeClr val="accent1">
            <a:lumMod val="40000"/>
            <a:lumOff val="60000"/>
          </a:schemeClr>
        </a:solidFill>
      </dgm:spPr>
      <dgm:t>
        <a:bodyPr/>
        <a:lstStyle/>
        <a:p>
          <a:r>
            <a:rPr lang="en-US" sz="2200" dirty="0">
              <a:solidFill>
                <a:srgbClr val="3C4743"/>
              </a:solidFill>
              <a:latin typeface="Arial" panose="020B0604020202020204" pitchFamily="34" charset="0"/>
              <a:cs typeface="Arial" panose="020B0604020202020204" pitchFamily="34" charset="0"/>
            </a:rPr>
            <a:t>Terrorists/activists</a:t>
          </a:r>
        </a:p>
      </dgm:t>
    </dgm:pt>
    <dgm:pt modelId="{B2B1A3A2-BAB3-45CA-AB85-6147EA9ECE4A}" type="parTrans" cxnId="{5C238CF8-DD77-4C7C-B1BE-0139F6C46743}">
      <dgm:prSet/>
      <dgm:spPr/>
      <dgm:t>
        <a:bodyPr/>
        <a:lstStyle/>
        <a:p>
          <a:endParaRPr lang="en-US" sz="2200"/>
        </a:p>
      </dgm:t>
    </dgm:pt>
    <dgm:pt modelId="{7BC6E1F7-FC61-4FDE-9D2E-1F4EF2B28C67}" type="sibTrans" cxnId="{5C238CF8-DD77-4C7C-B1BE-0139F6C46743}">
      <dgm:prSet/>
      <dgm:spPr/>
      <dgm:t>
        <a:bodyPr/>
        <a:lstStyle/>
        <a:p>
          <a:endParaRPr lang="en-US" sz="2200"/>
        </a:p>
      </dgm:t>
    </dgm:pt>
    <dgm:pt modelId="{5765EF7F-1741-436F-A2A6-DF66502B8817}">
      <dgm:prSet custT="1"/>
      <dgm:spPr>
        <a:solidFill>
          <a:schemeClr val="accent1">
            <a:lumMod val="40000"/>
            <a:lumOff val="60000"/>
          </a:schemeClr>
        </a:solidFill>
      </dgm:spPr>
      <dgm:t>
        <a:bodyPr/>
        <a:lstStyle/>
        <a:p>
          <a:r>
            <a:rPr lang="en-US" sz="2200" dirty="0">
              <a:solidFill>
                <a:srgbClr val="3C4743"/>
              </a:solidFill>
              <a:latin typeface="Arial" panose="020B0604020202020204" pitchFamily="34" charset="0"/>
              <a:cs typeface="Arial" panose="020B0604020202020204" pitchFamily="34" charset="0"/>
            </a:rPr>
            <a:t>Individuals</a:t>
          </a:r>
        </a:p>
      </dgm:t>
    </dgm:pt>
    <dgm:pt modelId="{594ED940-AC26-46F5-B63C-42008EDA052F}" type="parTrans" cxnId="{CA65965A-B567-4FB5-8BDB-D78F1B7E0033}">
      <dgm:prSet/>
      <dgm:spPr/>
      <dgm:t>
        <a:bodyPr/>
        <a:lstStyle/>
        <a:p>
          <a:endParaRPr lang="en-US" sz="2200"/>
        </a:p>
      </dgm:t>
    </dgm:pt>
    <dgm:pt modelId="{67B1EED9-7D22-433B-AACD-BE70272F1C08}" type="sibTrans" cxnId="{CA65965A-B567-4FB5-8BDB-D78F1B7E0033}">
      <dgm:prSet/>
      <dgm:spPr/>
      <dgm:t>
        <a:bodyPr/>
        <a:lstStyle/>
        <a:p>
          <a:endParaRPr lang="en-US" sz="2200"/>
        </a:p>
      </dgm:t>
    </dgm:pt>
    <dgm:pt modelId="{6E70724F-9D04-4B56-BAA3-680569C19EAC}">
      <dgm:prSet custT="1"/>
      <dgm:spPr>
        <a:solidFill>
          <a:schemeClr val="accent1">
            <a:lumMod val="40000"/>
            <a:lumOff val="60000"/>
          </a:schemeClr>
        </a:solidFill>
      </dgm:spPr>
      <dgm:t>
        <a:bodyPr/>
        <a:lstStyle/>
        <a:p>
          <a:r>
            <a:rPr lang="en-US" sz="2200" dirty="0">
              <a:solidFill>
                <a:srgbClr val="3C4743"/>
              </a:solidFill>
              <a:latin typeface="Arial" panose="020B0604020202020204" pitchFamily="34" charset="0"/>
              <a:cs typeface="Arial" panose="020B0604020202020204" pitchFamily="34" charset="0"/>
            </a:rPr>
            <a:t>The media</a:t>
          </a:r>
        </a:p>
      </dgm:t>
    </dgm:pt>
    <dgm:pt modelId="{7709F140-B22F-485F-9CDA-3B972793E909}" type="parTrans" cxnId="{8B7C8CF8-8421-4241-B033-0432DD171D00}">
      <dgm:prSet/>
      <dgm:spPr/>
      <dgm:t>
        <a:bodyPr/>
        <a:lstStyle/>
        <a:p>
          <a:endParaRPr lang="en-US" sz="2200"/>
        </a:p>
      </dgm:t>
    </dgm:pt>
    <dgm:pt modelId="{E6824C74-D71C-401B-840C-F61497522E6C}" type="sibTrans" cxnId="{8B7C8CF8-8421-4241-B033-0432DD171D00}">
      <dgm:prSet/>
      <dgm:spPr/>
      <dgm:t>
        <a:bodyPr/>
        <a:lstStyle/>
        <a:p>
          <a:endParaRPr lang="en-US" sz="2200"/>
        </a:p>
      </dgm:t>
    </dgm:pt>
    <dgm:pt modelId="{0B7CC9C7-8028-4B18-983E-4A2466FB47FF}" type="pres">
      <dgm:prSet presAssocID="{A2572FA3-57A4-4DDE-9F61-82AFF0909AEE}" presName="Name0" presStyleCnt="0">
        <dgm:presLayoutVars>
          <dgm:chMax val="7"/>
          <dgm:chPref val="7"/>
          <dgm:dir/>
        </dgm:presLayoutVars>
      </dgm:prSet>
      <dgm:spPr/>
    </dgm:pt>
    <dgm:pt modelId="{11FCC49F-3562-448C-BB5F-958860848DC7}" type="pres">
      <dgm:prSet presAssocID="{A2572FA3-57A4-4DDE-9F61-82AFF0909AEE}" presName="Name1" presStyleCnt="0"/>
      <dgm:spPr/>
    </dgm:pt>
    <dgm:pt modelId="{B6BDD0EE-D192-4924-B391-3528777EFB8E}" type="pres">
      <dgm:prSet presAssocID="{A2572FA3-57A4-4DDE-9F61-82AFF0909AEE}" presName="cycle" presStyleCnt="0"/>
      <dgm:spPr/>
    </dgm:pt>
    <dgm:pt modelId="{A78EC18F-6635-4663-A257-A7AD817C9DC5}" type="pres">
      <dgm:prSet presAssocID="{A2572FA3-57A4-4DDE-9F61-82AFF0909AEE}" presName="srcNode" presStyleLbl="node1" presStyleIdx="0" presStyleCnt="6"/>
      <dgm:spPr/>
    </dgm:pt>
    <dgm:pt modelId="{67524DB1-B92D-4234-B8E4-3CA923EC32B3}" type="pres">
      <dgm:prSet presAssocID="{A2572FA3-57A4-4DDE-9F61-82AFF0909AEE}" presName="conn" presStyleLbl="parChTrans1D2" presStyleIdx="0" presStyleCnt="1"/>
      <dgm:spPr/>
    </dgm:pt>
    <dgm:pt modelId="{8D87920E-8C64-41B4-8858-B356B0CF8861}" type="pres">
      <dgm:prSet presAssocID="{A2572FA3-57A4-4DDE-9F61-82AFF0909AEE}" presName="extraNode" presStyleLbl="node1" presStyleIdx="0" presStyleCnt="6"/>
      <dgm:spPr/>
    </dgm:pt>
    <dgm:pt modelId="{F31478F7-8180-4147-81CE-45E1BDCF9846}" type="pres">
      <dgm:prSet presAssocID="{A2572FA3-57A4-4DDE-9F61-82AFF0909AEE}" presName="dstNode" presStyleLbl="node1" presStyleIdx="0" presStyleCnt="6"/>
      <dgm:spPr/>
    </dgm:pt>
    <dgm:pt modelId="{199A2932-1A66-4CA8-A264-30E96432DF09}" type="pres">
      <dgm:prSet presAssocID="{6889E8F5-FBDD-4465-AF77-8E1E9F1050A3}" presName="text_1" presStyleLbl="node1" presStyleIdx="0" presStyleCnt="6">
        <dgm:presLayoutVars>
          <dgm:bulletEnabled val="1"/>
        </dgm:presLayoutVars>
      </dgm:prSet>
      <dgm:spPr/>
    </dgm:pt>
    <dgm:pt modelId="{AE41721E-EE71-4A8B-9C2F-6271EF525688}" type="pres">
      <dgm:prSet presAssocID="{6889E8F5-FBDD-4465-AF77-8E1E9F1050A3}" presName="accent_1" presStyleCnt="0"/>
      <dgm:spPr/>
    </dgm:pt>
    <dgm:pt modelId="{3E2FE229-BE23-4E7E-8D7F-722248926190}" type="pres">
      <dgm:prSet presAssocID="{6889E8F5-FBDD-4465-AF77-8E1E9F1050A3}" presName="accentRepeatNode" presStyleLbl="solidFgAcc1" presStyleIdx="0" presStyleCnt="6"/>
      <dgm:spPr/>
    </dgm:pt>
    <dgm:pt modelId="{9BA04014-9FE8-4ECE-BEC7-46FE02CE2D70}" type="pres">
      <dgm:prSet presAssocID="{2D2B98F6-62F0-4825-B3F6-52EADCC376E4}" presName="text_2" presStyleLbl="node1" presStyleIdx="1" presStyleCnt="6">
        <dgm:presLayoutVars>
          <dgm:bulletEnabled val="1"/>
        </dgm:presLayoutVars>
      </dgm:prSet>
      <dgm:spPr/>
    </dgm:pt>
    <dgm:pt modelId="{B52B7864-ABC3-430D-B93B-4F48EC4BF03E}" type="pres">
      <dgm:prSet presAssocID="{2D2B98F6-62F0-4825-B3F6-52EADCC376E4}" presName="accent_2" presStyleCnt="0"/>
      <dgm:spPr/>
    </dgm:pt>
    <dgm:pt modelId="{65C92733-EE9C-4DB0-90B7-39D2EA46912D}" type="pres">
      <dgm:prSet presAssocID="{2D2B98F6-62F0-4825-B3F6-52EADCC376E4}" presName="accentRepeatNode" presStyleLbl="solidFgAcc1" presStyleIdx="1" presStyleCnt="6"/>
      <dgm:spPr/>
    </dgm:pt>
    <dgm:pt modelId="{D826F8D7-ECA0-48CC-ADE7-60308576BF54}" type="pres">
      <dgm:prSet presAssocID="{02F78B8E-9FFB-46B0-906A-AFF54C896195}" presName="text_3" presStyleLbl="node1" presStyleIdx="2" presStyleCnt="6">
        <dgm:presLayoutVars>
          <dgm:bulletEnabled val="1"/>
        </dgm:presLayoutVars>
      </dgm:prSet>
      <dgm:spPr/>
    </dgm:pt>
    <dgm:pt modelId="{A77AC529-3C08-4344-9434-DDDE2C00ED8E}" type="pres">
      <dgm:prSet presAssocID="{02F78B8E-9FFB-46B0-906A-AFF54C896195}" presName="accent_3" presStyleCnt="0"/>
      <dgm:spPr/>
    </dgm:pt>
    <dgm:pt modelId="{6B6F5039-FA69-410F-8D0F-BBEF902434AE}" type="pres">
      <dgm:prSet presAssocID="{02F78B8E-9FFB-46B0-906A-AFF54C896195}" presName="accentRepeatNode" presStyleLbl="solidFgAcc1" presStyleIdx="2" presStyleCnt="6"/>
      <dgm:spPr/>
    </dgm:pt>
    <dgm:pt modelId="{A7DBB1DE-F324-4855-8348-69D4182F6724}" type="pres">
      <dgm:prSet presAssocID="{46879AED-E322-49C9-AAFA-B2CC0BC3F3F8}" presName="text_4" presStyleLbl="node1" presStyleIdx="3" presStyleCnt="6">
        <dgm:presLayoutVars>
          <dgm:bulletEnabled val="1"/>
        </dgm:presLayoutVars>
      </dgm:prSet>
      <dgm:spPr/>
    </dgm:pt>
    <dgm:pt modelId="{F50E313C-B15A-406B-B211-47413DC89D0C}" type="pres">
      <dgm:prSet presAssocID="{46879AED-E322-49C9-AAFA-B2CC0BC3F3F8}" presName="accent_4" presStyleCnt="0"/>
      <dgm:spPr/>
    </dgm:pt>
    <dgm:pt modelId="{23E07DB7-AAEA-4560-BE19-6ECFC8729DF3}" type="pres">
      <dgm:prSet presAssocID="{46879AED-E322-49C9-AAFA-B2CC0BC3F3F8}" presName="accentRepeatNode" presStyleLbl="solidFgAcc1" presStyleIdx="3" presStyleCnt="6"/>
      <dgm:spPr/>
    </dgm:pt>
    <dgm:pt modelId="{706B3867-EDB6-47BA-9805-5F15ED3A5709}" type="pres">
      <dgm:prSet presAssocID="{5765EF7F-1741-436F-A2A6-DF66502B8817}" presName="text_5" presStyleLbl="node1" presStyleIdx="4" presStyleCnt="6">
        <dgm:presLayoutVars>
          <dgm:bulletEnabled val="1"/>
        </dgm:presLayoutVars>
      </dgm:prSet>
      <dgm:spPr/>
    </dgm:pt>
    <dgm:pt modelId="{71CAC3DD-F6BD-4B6E-81D9-0CC8A9A16CDD}" type="pres">
      <dgm:prSet presAssocID="{5765EF7F-1741-436F-A2A6-DF66502B8817}" presName="accent_5" presStyleCnt="0"/>
      <dgm:spPr/>
    </dgm:pt>
    <dgm:pt modelId="{EBA1B6E3-F963-4A9D-9333-BD9F7BB31045}" type="pres">
      <dgm:prSet presAssocID="{5765EF7F-1741-436F-A2A6-DF66502B8817}" presName="accentRepeatNode" presStyleLbl="solidFgAcc1" presStyleIdx="4" presStyleCnt="6"/>
      <dgm:spPr/>
    </dgm:pt>
    <dgm:pt modelId="{2ECC53B1-31E3-4CEB-9764-7C606255D6C8}" type="pres">
      <dgm:prSet presAssocID="{6E70724F-9D04-4B56-BAA3-680569C19EAC}" presName="text_6" presStyleLbl="node1" presStyleIdx="5" presStyleCnt="6">
        <dgm:presLayoutVars>
          <dgm:bulletEnabled val="1"/>
        </dgm:presLayoutVars>
      </dgm:prSet>
      <dgm:spPr/>
    </dgm:pt>
    <dgm:pt modelId="{C1E5013C-BE8B-4E79-B8CE-FB77890C5F62}" type="pres">
      <dgm:prSet presAssocID="{6E70724F-9D04-4B56-BAA3-680569C19EAC}" presName="accent_6" presStyleCnt="0"/>
      <dgm:spPr/>
    </dgm:pt>
    <dgm:pt modelId="{A0EE3A17-9FDB-44EF-8C09-55EEE3E298B1}" type="pres">
      <dgm:prSet presAssocID="{6E70724F-9D04-4B56-BAA3-680569C19EAC}" presName="accentRepeatNode" presStyleLbl="solidFgAcc1" presStyleIdx="5" presStyleCnt="6"/>
      <dgm:spPr/>
    </dgm:pt>
  </dgm:ptLst>
  <dgm:cxnLst>
    <dgm:cxn modelId="{84658B05-FC92-4042-9193-981F6B4506F9}" type="presOf" srcId="{02F78B8E-9FFB-46B0-906A-AFF54C896195}" destId="{D826F8D7-ECA0-48CC-ADE7-60308576BF54}" srcOrd="0" destOrd="0" presId="urn:microsoft.com/office/officeart/2008/layout/VerticalCurvedList"/>
    <dgm:cxn modelId="{A7CE650E-6F77-48D3-8022-86FCD5FA166F}" type="presOf" srcId="{6889E8F5-FBDD-4465-AF77-8E1E9F1050A3}" destId="{199A2932-1A66-4CA8-A264-30E96432DF09}" srcOrd="0" destOrd="0" presId="urn:microsoft.com/office/officeart/2008/layout/VerticalCurvedList"/>
    <dgm:cxn modelId="{EF0F7510-B2B9-43EA-B1E3-C0B8A8B1E5AA}" srcId="{A2572FA3-57A4-4DDE-9F61-82AFF0909AEE}" destId="{02F78B8E-9FFB-46B0-906A-AFF54C896195}" srcOrd="2" destOrd="0" parTransId="{458F684B-E4A5-40ED-B3BC-33285831274B}" sibTransId="{539B4247-E435-4A3B-84DA-FF7E0FC9B268}"/>
    <dgm:cxn modelId="{59A7B927-96F7-4D71-872E-69B6541C9E42}" type="presOf" srcId="{2D2B98F6-62F0-4825-B3F6-52EADCC376E4}" destId="{9BA04014-9FE8-4ECE-BEC7-46FE02CE2D70}" srcOrd="0" destOrd="0" presId="urn:microsoft.com/office/officeart/2008/layout/VerticalCurvedList"/>
    <dgm:cxn modelId="{CA65965A-B567-4FB5-8BDB-D78F1B7E0033}" srcId="{A2572FA3-57A4-4DDE-9F61-82AFF0909AEE}" destId="{5765EF7F-1741-436F-A2A6-DF66502B8817}" srcOrd="4" destOrd="0" parTransId="{594ED940-AC26-46F5-B63C-42008EDA052F}" sibTransId="{67B1EED9-7D22-433B-AACD-BE70272F1C08}"/>
    <dgm:cxn modelId="{1E16DF73-05EA-4EFD-BDAC-734CB65E3436}" type="presOf" srcId="{A2572FA3-57A4-4DDE-9F61-82AFF0909AEE}" destId="{0B7CC9C7-8028-4B18-983E-4A2466FB47FF}" srcOrd="0" destOrd="0" presId="urn:microsoft.com/office/officeart/2008/layout/VerticalCurvedList"/>
    <dgm:cxn modelId="{C36E6B8E-242E-44F7-B100-E1520F6C932D}" type="presOf" srcId="{6E70724F-9D04-4B56-BAA3-680569C19EAC}" destId="{2ECC53B1-31E3-4CEB-9764-7C606255D6C8}" srcOrd="0" destOrd="0" presId="urn:microsoft.com/office/officeart/2008/layout/VerticalCurvedList"/>
    <dgm:cxn modelId="{C81BFC93-D563-4F6C-8794-AF7F750FBF8F}" type="presOf" srcId="{1838EAE2-EF3B-446E-A091-38984806EA2F}" destId="{67524DB1-B92D-4234-B8E4-3CA923EC32B3}" srcOrd="0" destOrd="0" presId="urn:microsoft.com/office/officeart/2008/layout/VerticalCurvedList"/>
    <dgm:cxn modelId="{28BAB8D2-8CDB-4C69-849A-5B11F1E83710}" srcId="{A2572FA3-57A4-4DDE-9F61-82AFF0909AEE}" destId="{6889E8F5-FBDD-4465-AF77-8E1E9F1050A3}" srcOrd="0" destOrd="0" parTransId="{0374AEE2-A3ED-4E78-92C8-2C0A72F9EE05}" sibTransId="{1838EAE2-EF3B-446E-A091-38984806EA2F}"/>
    <dgm:cxn modelId="{29BE44DA-503B-4854-86AF-8D0F2B9FF2DC}" type="presOf" srcId="{46879AED-E322-49C9-AAFA-B2CC0BC3F3F8}" destId="{A7DBB1DE-F324-4855-8348-69D4182F6724}" srcOrd="0" destOrd="0" presId="urn:microsoft.com/office/officeart/2008/layout/VerticalCurvedList"/>
    <dgm:cxn modelId="{5C238CF8-DD77-4C7C-B1BE-0139F6C46743}" srcId="{A2572FA3-57A4-4DDE-9F61-82AFF0909AEE}" destId="{46879AED-E322-49C9-AAFA-B2CC0BC3F3F8}" srcOrd="3" destOrd="0" parTransId="{B2B1A3A2-BAB3-45CA-AB85-6147EA9ECE4A}" sibTransId="{7BC6E1F7-FC61-4FDE-9D2E-1F4EF2B28C67}"/>
    <dgm:cxn modelId="{8B7C8CF8-8421-4241-B033-0432DD171D00}" srcId="{A2572FA3-57A4-4DDE-9F61-82AFF0909AEE}" destId="{6E70724F-9D04-4B56-BAA3-680569C19EAC}" srcOrd="5" destOrd="0" parTransId="{7709F140-B22F-485F-9CDA-3B972793E909}" sibTransId="{E6824C74-D71C-401B-840C-F61497522E6C}"/>
    <dgm:cxn modelId="{D78044FD-90BC-477E-AA37-0F7797BF2486}" type="presOf" srcId="{5765EF7F-1741-436F-A2A6-DF66502B8817}" destId="{706B3867-EDB6-47BA-9805-5F15ED3A5709}" srcOrd="0" destOrd="0" presId="urn:microsoft.com/office/officeart/2008/layout/VerticalCurvedList"/>
    <dgm:cxn modelId="{DCA9D0FE-0BA2-409D-AB8A-3C439DF771F0}" srcId="{A2572FA3-57A4-4DDE-9F61-82AFF0909AEE}" destId="{2D2B98F6-62F0-4825-B3F6-52EADCC376E4}" srcOrd="1" destOrd="0" parTransId="{72845863-3333-40C6-A649-A8FD778B0730}" sibTransId="{BEC0C186-E9CE-464A-8220-DF99A24D09A6}"/>
    <dgm:cxn modelId="{C89ACCA8-4161-448D-AB16-D37BE096E5D6}" type="presParOf" srcId="{0B7CC9C7-8028-4B18-983E-4A2466FB47FF}" destId="{11FCC49F-3562-448C-BB5F-958860848DC7}" srcOrd="0" destOrd="0" presId="urn:microsoft.com/office/officeart/2008/layout/VerticalCurvedList"/>
    <dgm:cxn modelId="{862F0743-A928-47C7-8B99-4B16DBF09719}" type="presParOf" srcId="{11FCC49F-3562-448C-BB5F-958860848DC7}" destId="{B6BDD0EE-D192-4924-B391-3528777EFB8E}" srcOrd="0" destOrd="0" presId="urn:microsoft.com/office/officeart/2008/layout/VerticalCurvedList"/>
    <dgm:cxn modelId="{A10984EB-B6D8-4A2E-8597-0F97B2CE605B}" type="presParOf" srcId="{B6BDD0EE-D192-4924-B391-3528777EFB8E}" destId="{A78EC18F-6635-4663-A257-A7AD817C9DC5}" srcOrd="0" destOrd="0" presId="urn:microsoft.com/office/officeart/2008/layout/VerticalCurvedList"/>
    <dgm:cxn modelId="{897546B9-4A8F-4B62-B009-7951BBB58713}" type="presParOf" srcId="{B6BDD0EE-D192-4924-B391-3528777EFB8E}" destId="{67524DB1-B92D-4234-B8E4-3CA923EC32B3}" srcOrd="1" destOrd="0" presId="urn:microsoft.com/office/officeart/2008/layout/VerticalCurvedList"/>
    <dgm:cxn modelId="{37240613-6BE7-4BF6-A774-897E36237F29}" type="presParOf" srcId="{B6BDD0EE-D192-4924-B391-3528777EFB8E}" destId="{8D87920E-8C64-41B4-8858-B356B0CF8861}" srcOrd="2" destOrd="0" presId="urn:microsoft.com/office/officeart/2008/layout/VerticalCurvedList"/>
    <dgm:cxn modelId="{672EB457-1557-46E9-BADB-5320EDC0315A}" type="presParOf" srcId="{B6BDD0EE-D192-4924-B391-3528777EFB8E}" destId="{F31478F7-8180-4147-81CE-45E1BDCF9846}" srcOrd="3" destOrd="0" presId="urn:microsoft.com/office/officeart/2008/layout/VerticalCurvedList"/>
    <dgm:cxn modelId="{3C0E2E15-8E49-498C-9013-BC35B858B075}" type="presParOf" srcId="{11FCC49F-3562-448C-BB5F-958860848DC7}" destId="{199A2932-1A66-4CA8-A264-30E96432DF09}" srcOrd="1" destOrd="0" presId="urn:microsoft.com/office/officeart/2008/layout/VerticalCurvedList"/>
    <dgm:cxn modelId="{ADA4D57D-1FC2-41BC-9572-75C45F2C9E5C}" type="presParOf" srcId="{11FCC49F-3562-448C-BB5F-958860848DC7}" destId="{AE41721E-EE71-4A8B-9C2F-6271EF525688}" srcOrd="2" destOrd="0" presId="urn:microsoft.com/office/officeart/2008/layout/VerticalCurvedList"/>
    <dgm:cxn modelId="{D866E46C-F6E2-4B18-BE47-1FF6EACB9AF1}" type="presParOf" srcId="{AE41721E-EE71-4A8B-9C2F-6271EF525688}" destId="{3E2FE229-BE23-4E7E-8D7F-722248926190}" srcOrd="0" destOrd="0" presId="urn:microsoft.com/office/officeart/2008/layout/VerticalCurvedList"/>
    <dgm:cxn modelId="{756BA433-DF16-4B32-84A5-42D989E3F527}" type="presParOf" srcId="{11FCC49F-3562-448C-BB5F-958860848DC7}" destId="{9BA04014-9FE8-4ECE-BEC7-46FE02CE2D70}" srcOrd="3" destOrd="0" presId="urn:microsoft.com/office/officeart/2008/layout/VerticalCurvedList"/>
    <dgm:cxn modelId="{8AA8DEF5-DB27-41B3-93B0-D8E81914E328}" type="presParOf" srcId="{11FCC49F-3562-448C-BB5F-958860848DC7}" destId="{B52B7864-ABC3-430D-B93B-4F48EC4BF03E}" srcOrd="4" destOrd="0" presId="urn:microsoft.com/office/officeart/2008/layout/VerticalCurvedList"/>
    <dgm:cxn modelId="{AD3562FA-BEF3-4CA4-8D0D-0E06B6153985}" type="presParOf" srcId="{B52B7864-ABC3-430D-B93B-4F48EC4BF03E}" destId="{65C92733-EE9C-4DB0-90B7-39D2EA46912D}" srcOrd="0" destOrd="0" presId="urn:microsoft.com/office/officeart/2008/layout/VerticalCurvedList"/>
    <dgm:cxn modelId="{06009D90-CA98-4BB1-9690-8E742FF4AD03}" type="presParOf" srcId="{11FCC49F-3562-448C-BB5F-958860848DC7}" destId="{D826F8D7-ECA0-48CC-ADE7-60308576BF54}" srcOrd="5" destOrd="0" presId="urn:microsoft.com/office/officeart/2008/layout/VerticalCurvedList"/>
    <dgm:cxn modelId="{A96E9179-F536-40B1-A84B-05BECDF1E20E}" type="presParOf" srcId="{11FCC49F-3562-448C-BB5F-958860848DC7}" destId="{A77AC529-3C08-4344-9434-DDDE2C00ED8E}" srcOrd="6" destOrd="0" presId="urn:microsoft.com/office/officeart/2008/layout/VerticalCurvedList"/>
    <dgm:cxn modelId="{CD19E717-B602-490A-8DD6-B08620B2B090}" type="presParOf" srcId="{A77AC529-3C08-4344-9434-DDDE2C00ED8E}" destId="{6B6F5039-FA69-410F-8D0F-BBEF902434AE}" srcOrd="0" destOrd="0" presId="urn:microsoft.com/office/officeart/2008/layout/VerticalCurvedList"/>
    <dgm:cxn modelId="{95BAE714-AB9C-460D-A709-BEC3EB70634B}" type="presParOf" srcId="{11FCC49F-3562-448C-BB5F-958860848DC7}" destId="{A7DBB1DE-F324-4855-8348-69D4182F6724}" srcOrd="7" destOrd="0" presId="urn:microsoft.com/office/officeart/2008/layout/VerticalCurvedList"/>
    <dgm:cxn modelId="{5C045B5F-6087-488C-88E8-DC1E3CBBDD41}" type="presParOf" srcId="{11FCC49F-3562-448C-BB5F-958860848DC7}" destId="{F50E313C-B15A-406B-B211-47413DC89D0C}" srcOrd="8" destOrd="0" presId="urn:microsoft.com/office/officeart/2008/layout/VerticalCurvedList"/>
    <dgm:cxn modelId="{79EA69E5-11D1-470D-A3D0-177F8F835EB9}" type="presParOf" srcId="{F50E313C-B15A-406B-B211-47413DC89D0C}" destId="{23E07DB7-AAEA-4560-BE19-6ECFC8729DF3}" srcOrd="0" destOrd="0" presId="urn:microsoft.com/office/officeart/2008/layout/VerticalCurvedList"/>
    <dgm:cxn modelId="{07B029CF-6E88-422C-808B-6B85E7BC981D}" type="presParOf" srcId="{11FCC49F-3562-448C-BB5F-958860848DC7}" destId="{706B3867-EDB6-47BA-9805-5F15ED3A5709}" srcOrd="9" destOrd="0" presId="urn:microsoft.com/office/officeart/2008/layout/VerticalCurvedList"/>
    <dgm:cxn modelId="{D9D1ECA1-8654-4A56-A08B-70FBD5877FC5}" type="presParOf" srcId="{11FCC49F-3562-448C-BB5F-958860848DC7}" destId="{71CAC3DD-F6BD-4B6E-81D9-0CC8A9A16CDD}" srcOrd="10" destOrd="0" presId="urn:microsoft.com/office/officeart/2008/layout/VerticalCurvedList"/>
    <dgm:cxn modelId="{DB8FC174-B281-4538-A3B4-EBD5B05D1A98}" type="presParOf" srcId="{71CAC3DD-F6BD-4B6E-81D9-0CC8A9A16CDD}" destId="{EBA1B6E3-F963-4A9D-9333-BD9F7BB31045}" srcOrd="0" destOrd="0" presId="urn:microsoft.com/office/officeart/2008/layout/VerticalCurvedList"/>
    <dgm:cxn modelId="{E0BF61E0-9B53-4850-A316-F164D6495DD7}" type="presParOf" srcId="{11FCC49F-3562-448C-BB5F-958860848DC7}" destId="{2ECC53B1-31E3-4CEB-9764-7C606255D6C8}" srcOrd="11" destOrd="0" presId="urn:microsoft.com/office/officeart/2008/layout/VerticalCurvedList"/>
    <dgm:cxn modelId="{54D2080F-7D3D-46F6-8E84-3492223C96FE}" type="presParOf" srcId="{11FCC49F-3562-448C-BB5F-958860848DC7}" destId="{C1E5013C-BE8B-4E79-B8CE-FB77890C5F62}" srcOrd="12" destOrd="0" presId="urn:microsoft.com/office/officeart/2008/layout/VerticalCurvedList"/>
    <dgm:cxn modelId="{1261A94E-F25D-42EB-97FF-6729CD70F900}" type="presParOf" srcId="{C1E5013C-BE8B-4E79-B8CE-FB77890C5F62}" destId="{A0EE3A17-9FDB-44EF-8C09-55EEE3E298B1}"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AD2FC05-7AE6-40AE-BCD3-DB1D929A2C7D}"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BBEE65F4-345B-4EBD-9000-8682DA836FB2}">
      <dgm:prSet custT="1"/>
      <dgm:spPr>
        <a:solidFill>
          <a:schemeClr val="accent3">
            <a:lumMod val="40000"/>
            <a:lumOff val="60000"/>
          </a:schemeClr>
        </a:solidFill>
      </dgm:spPr>
      <dgm:t>
        <a:bodyPr/>
        <a:lstStyle/>
        <a:p>
          <a:r>
            <a:rPr lang="en-US" sz="2400" dirty="0">
              <a:solidFill>
                <a:srgbClr val="3C4743"/>
              </a:solidFill>
              <a:latin typeface="Arial" panose="020B0604020202020204" pitchFamily="34" charset="0"/>
              <a:cs typeface="Arial" panose="020B0604020202020204" pitchFamily="34" charset="0"/>
            </a:rPr>
            <a:t>Targets</a:t>
          </a:r>
        </a:p>
      </dgm:t>
    </dgm:pt>
    <dgm:pt modelId="{57A42AAF-3EEB-46C1-A66E-B537662DE2CF}" type="parTrans" cxnId="{BFFD0275-9367-4812-BB40-AF540D22B2D3}">
      <dgm:prSet/>
      <dgm:spPr/>
      <dgm:t>
        <a:bodyPr/>
        <a:lstStyle/>
        <a:p>
          <a:endParaRPr lang="en-US"/>
        </a:p>
      </dgm:t>
    </dgm:pt>
    <dgm:pt modelId="{712B1C51-776E-4A6F-8782-FF0A479F2738}" type="sibTrans" cxnId="{BFFD0275-9367-4812-BB40-AF540D22B2D3}">
      <dgm:prSet/>
      <dgm:spPr/>
      <dgm:t>
        <a:bodyPr/>
        <a:lstStyle/>
        <a:p>
          <a:endParaRPr lang="en-US"/>
        </a:p>
      </dgm:t>
    </dgm:pt>
    <dgm:pt modelId="{A214E9D0-E8F2-4167-BDEC-73FD75FEE381}">
      <dgm:prSet custT="1"/>
      <dgm:spPr>
        <a:noFill/>
        <a:ln>
          <a:solidFill>
            <a:schemeClr val="accent3">
              <a:lumMod val="40000"/>
              <a:lumOff val="60000"/>
              <a:alpha val="90000"/>
            </a:schemeClr>
          </a:solidFill>
        </a:ln>
      </dgm:spPr>
      <dgm:t>
        <a:bodyPr/>
        <a:lstStyle/>
        <a:p>
          <a:r>
            <a:rPr lang="en-US" sz="2200" dirty="0">
              <a:solidFill>
                <a:srgbClr val="3C4743"/>
              </a:solidFill>
              <a:latin typeface="Arial" panose="020B0604020202020204" pitchFamily="34" charset="0"/>
              <a:cs typeface="Arial" panose="020B0604020202020204" pitchFamily="34" charset="0"/>
            </a:rPr>
            <a:t>Nonstate actors attacked by nation-states or by other nonstate actors</a:t>
          </a:r>
        </a:p>
      </dgm:t>
    </dgm:pt>
    <dgm:pt modelId="{50AAD578-B336-4A25-A23D-892D5232183A}" type="parTrans" cxnId="{64D7AD62-827F-455B-A920-97C6921AEB84}">
      <dgm:prSet/>
      <dgm:spPr/>
      <dgm:t>
        <a:bodyPr/>
        <a:lstStyle/>
        <a:p>
          <a:endParaRPr lang="en-US"/>
        </a:p>
      </dgm:t>
    </dgm:pt>
    <dgm:pt modelId="{06702400-5CCA-4137-8F5C-0C7D45C7986F}" type="sibTrans" cxnId="{64D7AD62-827F-455B-A920-97C6921AEB84}">
      <dgm:prSet/>
      <dgm:spPr/>
      <dgm:t>
        <a:bodyPr/>
        <a:lstStyle/>
        <a:p>
          <a:endParaRPr lang="en-US"/>
        </a:p>
      </dgm:t>
    </dgm:pt>
    <dgm:pt modelId="{936B471A-74BC-4C74-9DC2-77826BAE5A74}">
      <dgm:prSet custT="1"/>
      <dgm:spPr>
        <a:solidFill>
          <a:schemeClr val="accent3">
            <a:lumMod val="40000"/>
            <a:lumOff val="60000"/>
          </a:schemeClr>
        </a:solidFill>
      </dgm:spPr>
      <dgm:t>
        <a:bodyPr/>
        <a:lstStyle/>
        <a:p>
          <a:r>
            <a:rPr lang="en-US" sz="2400" dirty="0">
              <a:solidFill>
                <a:srgbClr val="3C4743"/>
              </a:solidFill>
              <a:latin typeface="Arial" panose="020B0604020202020204" pitchFamily="34" charset="0"/>
              <a:cs typeface="Arial" panose="020B0604020202020204" pitchFamily="34" charset="0"/>
            </a:rPr>
            <a:t>Participants</a:t>
          </a:r>
        </a:p>
      </dgm:t>
    </dgm:pt>
    <dgm:pt modelId="{161E3672-5E43-4B6D-AFF2-1E58F092BF41}" type="parTrans" cxnId="{AA606E25-0E65-487D-AB15-FD714AB38AF0}">
      <dgm:prSet/>
      <dgm:spPr/>
      <dgm:t>
        <a:bodyPr/>
        <a:lstStyle/>
        <a:p>
          <a:endParaRPr lang="en-US"/>
        </a:p>
      </dgm:t>
    </dgm:pt>
    <dgm:pt modelId="{1BA6E39F-01DB-44F9-990C-20CEA9C5960C}" type="sibTrans" cxnId="{AA606E25-0E65-487D-AB15-FD714AB38AF0}">
      <dgm:prSet/>
      <dgm:spPr/>
      <dgm:t>
        <a:bodyPr/>
        <a:lstStyle/>
        <a:p>
          <a:endParaRPr lang="en-US"/>
        </a:p>
      </dgm:t>
    </dgm:pt>
    <dgm:pt modelId="{F628C7E9-A8AF-4F82-AAC6-9AE31FEC5EDC}">
      <dgm:prSet custT="1"/>
      <dgm:spPr>
        <a:noFill/>
        <a:ln>
          <a:solidFill>
            <a:schemeClr val="accent3">
              <a:lumMod val="40000"/>
              <a:lumOff val="60000"/>
              <a:alpha val="90000"/>
            </a:schemeClr>
          </a:solidFill>
        </a:ln>
      </dgm:spPr>
      <dgm:t>
        <a:bodyPr/>
        <a:lstStyle/>
        <a:p>
          <a:r>
            <a:rPr lang="en-US" sz="2200" dirty="0">
              <a:solidFill>
                <a:srgbClr val="3C4743"/>
              </a:solidFill>
              <a:latin typeface="Arial" panose="020B0604020202020204" pitchFamily="34" charset="0"/>
              <a:cs typeface="Arial" panose="020B0604020202020204" pitchFamily="34" charset="0"/>
            </a:rPr>
            <a:t>Aggressors initiating acts of cyberwarfare against nation-states or other nonstate actors</a:t>
          </a:r>
        </a:p>
      </dgm:t>
    </dgm:pt>
    <dgm:pt modelId="{416F8352-9D84-4C95-912B-18D7C2E5BE7D}" type="parTrans" cxnId="{BBBDA478-D792-4281-B0C1-811B8FDB60A4}">
      <dgm:prSet/>
      <dgm:spPr/>
      <dgm:t>
        <a:bodyPr/>
        <a:lstStyle/>
        <a:p>
          <a:endParaRPr lang="en-US"/>
        </a:p>
      </dgm:t>
    </dgm:pt>
    <dgm:pt modelId="{3A51C3C1-1604-4094-B766-5D244F18904B}" type="sibTrans" cxnId="{BBBDA478-D792-4281-B0C1-811B8FDB60A4}">
      <dgm:prSet/>
      <dgm:spPr/>
      <dgm:t>
        <a:bodyPr/>
        <a:lstStyle/>
        <a:p>
          <a:endParaRPr lang="en-US"/>
        </a:p>
      </dgm:t>
    </dgm:pt>
    <dgm:pt modelId="{097187DC-7EC6-4156-87DC-AE5D2DA67837}">
      <dgm:prSet custT="1"/>
      <dgm:spPr>
        <a:solidFill>
          <a:schemeClr val="accent3">
            <a:lumMod val="40000"/>
            <a:lumOff val="60000"/>
          </a:schemeClr>
        </a:solidFill>
      </dgm:spPr>
      <dgm:t>
        <a:bodyPr/>
        <a:lstStyle/>
        <a:p>
          <a:r>
            <a:rPr lang="en-US" sz="2400" dirty="0">
              <a:solidFill>
                <a:srgbClr val="3C4743"/>
              </a:solidFill>
              <a:latin typeface="Arial" panose="020B0604020202020204" pitchFamily="34" charset="0"/>
              <a:cs typeface="Arial" panose="020B0604020202020204" pitchFamily="34" charset="0"/>
            </a:rPr>
            <a:t>Critics</a:t>
          </a:r>
        </a:p>
      </dgm:t>
    </dgm:pt>
    <dgm:pt modelId="{A6914E89-2510-4E00-A133-3D6AF5DBF9F7}" type="parTrans" cxnId="{8D8FD8AF-D60F-46BE-8F6E-0337EE70D3FC}">
      <dgm:prSet/>
      <dgm:spPr/>
      <dgm:t>
        <a:bodyPr/>
        <a:lstStyle/>
        <a:p>
          <a:endParaRPr lang="en-US"/>
        </a:p>
      </dgm:t>
    </dgm:pt>
    <dgm:pt modelId="{8396EFDB-B2BC-48BE-8D13-2F2926589628}" type="sibTrans" cxnId="{8D8FD8AF-D60F-46BE-8F6E-0337EE70D3FC}">
      <dgm:prSet/>
      <dgm:spPr/>
      <dgm:t>
        <a:bodyPr/>
        <a:lstStyle/>
        <a:p>
          <a:endParaRPr lang="en-US"/>
        </a:p>
      </dgm:t>
    </dgm:pt>
    <dgm:pt modelId="{7E7B306F-2D2F-4B6E-B3BE-BC84267BACDC}">
      <dgm:prSet custT="1"/>
      <dgm:spPr>
        <a:noFill/>
        <a:ln>
          <a:solidFill>
            <a:schemeClr val="accent3">
              <a:lumMod val="40000"/>
              <a:lumOff val="60000"/>
              <a:alpha val="90000"/>
            </a:schemeClr>
          </a:solidFill>
        </a:ln>
      </dgm:spPr>
      <dgm:t>
        <a:bodyPr/>
        <a:lstStyle/>
        <a:p>
          <a:r>
            <a:rPr lang="en-US" sz="2200" dirty="0">
              <a:solidFill>
                <a:srgbClr val="3C4743"/>
              </a:solidFill>
              <a:latin typeface="Arial" panose="020B0604020202020204" pitchFamily="34" charset="0"/>
              <a:cs typeface="Arial" panose="020B0604020202020204" pitchFamily="34" charset="0"/>
            </a:rPr>
            <a:t>Vocal critics of cyberwarfare activities</a:t>
          </a:r>
        </a:p>
      </dgm:t>
    </dgm:pt>
    <dgm:pt modelId="{1A178555-E7A1-46D1-BDAC-DDC794645954}" type="parTrans" cxnId="{365EBB9C-F221-4178-9929-AF7E40E390D5}">
      <dgm:prSet/>
      <dgm:spPr/>
      <dgm:t>
        <a:bodyPr/>
        <a:lstStyle/>
        <a:p>
          <a:endParaRPr lang="en-US"/>
        </a:p>
      </dgm:t>
    </dgm:pt>
    <dgm:pt modelId="{9BD987B1-0A27-4786-8DCB-22AB0E874409}" type="sibTrans" cxnId="{365EBB9C-F221-4178-9929-AF7E40E390D5}">
      <dgm:prSet/>
      <dgm:spPr/>
      <dgm:t>
        <a:bodyPr/>
        <a:lstStyle/>
        <a:p>
          <a:endParaRPr lang="en-US"/>
        </a:p>
      </dgm:t>
    </dgm:pt>
    <dgm:pt modelId="{0B088B64-4FD7-48F1-A247-6718C68DB835}" type="pres">
      <dgm:prSet presAssocID="{FAD2FC05-7AE6-40AE-BCD3-DB1D929A2C7D}" presName="Name0" presStyleCnt="0">
        <dgm:presLayoutVars>
          <dgm:dir/>
          <dgm:animLvl val="lvl"/>
          <dgm:resizeHandles val="exact"/>
        </dgm:presLayoutVars>
      </dgm:prSet>
      <dgm:spPr/>
    </dgm:pt>
    <dgm:pt modelId="{357E7459-2ECC-4CFF-A8B5-4ECEE977E536}" type="pres">
      <dgm:prSet presAssocID="{BBEE65F4-345B-4EBD-9000-8682DA836FB2}" presName="linNode" presStyleCnt="0"/>
      <dgm:spPr/>
    </dgm:pt>
    <dgm:pt modelId="{9A4D5BC0-9718-4DA6-90C1-59C374D61194}" type="pres">
      <dgm:prSet presAssocID="{BBEE65F4-345B-4EBD-9000-8682DA836FB2}" presName="parentText" presStyleLbl="node1" presStyleIdx="0" presStyleCnt="3">
        <dgm:presLayoutVars>
          <dgm:chMax val="1"/>
          <dgm:bulletEnabled val="1"/>
        </dgm:presLayoutVars>
      </dgm:prSet>
      <dgm:spPr/>
    </dgm:pt>
    <dgm:pt modelId="{B3B8BDD8-D332-457A-970E-266ADE3B0B72}" type="pres">
      <dgm:prSet presAssocID="{BBEE65F4-345B-4EBD-9000-8682DA836FB2}" presName="descendantText" presStyleLbl="alignAccFollowNode1" presStyleIdx="0" presStyleCnt="3" custLinFactNeighborX="-1542">
        <dgm:presLayoutVars>
          <dgm:bulletEnabled val="1"/>
        </dgm:presLayoutVars>
      </dgm:prSet>
      <dgm:spPr>
        <a:prstGeom prst="round1Rect">
          <a:avLst/>
        </a:prstGeom>
      </dgm:spPr>
    </dgm:pt>
    <dgm:pt modelId="{6C59ECF5-69CC-446F-9913-9CADC12B196F}" type="pres">
      <dgm:prSet presAssocID="{712B1C51-776E-4A6F-8782-FF0A479F2738}" presName="sp" presStyleCnt="0"/>
      <dgm:spPr/>
    </dgm:pt>
    <dgm:pt modelId="{441F9F09-B446-4B72-A7F1-CB098A28C1BE}" type="pres">
      <dgm:prSet presAssocID="{936B471A-74BC-4C74-9DC2-77826BAE5A74}" presName="linNode" presStyleCnt="0"/>
      <dgm:spPr/>
    </dgm:pt>
    <dgm:pt modelId="{77703A60-16A8-49EC-85D6-058A0E79D7BD}" type="pres">
      <dgm:prSet presAssocID="{936B471A-74BC-4C74-9DC2-77826BAE5A74}" presName="parentText" presStyleLbl="node1" presStyleIdx="1" presStyleCnt="3">
        <dgm:presLayoutVars>
          <dgm:chMax val="1"/>
          <dgm:bulletEnabled val="1"/>
        </dgm:presLayoutVars>
      </dgm:prSet>
      <dgm:spPr/>
    </dgm:pt>
    <dgm:pt modelId="{143AA006-6A0A-483A-81BE-6449042191AB}" type="pres">
      <dgm:prSet presAssocID="{936B471A-74BC-4C74-9DC2-77826BAE5A74}" presName="descendantText" presStyleLbl="alignAccFollowNode1" presStyleIdx="1" presStyleCnt="3" custLinFactNeighborX="-1542">
        <dgm:presLayoutVars>
          <dgm:bulletEnabled val="1"/>
        </dgm:presLayoutVars>
      </dgm:prSet>
      <dgm:spPr>
        <a:prstGeom prst="round1Rect">
          <a:avLst/>
        </a:prstGeom>
      </dgm:spPr>
    </dgm:pt>
    <dgm:pt modelId="{874959A5-D8AE-4122-96D7-13F88D05C6DC}" type="pres">
      <dgm:prSet presAssocID="{1BA6E39F-01DB-44F9-990C-20CEA9C5960C}" presName="sp" presStyleCnt="0"/>
      <dgm:spPr/>
    </dgm:pt>
    <dgm:pt modelId="{077B728E-D730-47DD-B3C4-32145FF6D683}" type="pres">
      <dgm:prSet presAssocID="{097187DC-7EC6-4156-87DC-AE5D2DA67837}" presName="linNode" presStyleCnt="0"/>
      <dgm:spPr/>
    </dgm:pt>
    <dgm:pt modelId="{1CA1226A-51E5-48DC-8B44-B5B173192F17}" type="pres">
      <dgm:prSet presAssocID="{097187DC-7EC6-4156-87DC-AE5D2DA67837}" presName="parentText" presStyleLbl="node1" presStyleIdx="2" presStyleCnt="3">
        <dgm:presLayoutVars>
          <dgm:chMax val="1"/>
          <dgm:bulletEnabled val="1"/>
        </dgm:presLayoutVars>
      </dgm:prSet>
      <dgm:spPr/>
    </dgm:pt>
    <dgm:pt modelId="{51989E96-984B-45CA-B237-B0FF57FF60CF}" type="pres">
      <dgm:prSet presAssocID="{097187DC-7EC6-4156-87DC-AE5D2DA67837}" presName="descendantText" presStyleLbl="alignAccFollowNode1" presStyleIdx="2" presStyleCnt="3" custLinFactNeighborX="-1542">
        <dgm:presLayoutVars>
          <dgm:bulletEnabled val="1"/>
        </dgm:presLayoutVars>
      </dgm:prSet>
      <dgm:spPr>
        <a:prstGeom prst="round1Rect">
          <a:avLst/>
        </a:prstGeom>
      </dgm:spPr>
    </dgm:pt>
  </dgm:ptLst>
  <dgm:cxnLst>
    <dgm:cxn modelId="{DEDBE903-7EB9-407E-9786-5F0456E119AB}" type="presOf" srcId="{FAD2FC05-7AE6-40AE-BCD3-DB1D929A2C7D}" destId="{0B088B64-4FD7-48F1-A247-6718C68DB835}" srcOrd="0" destOrd="0" presId="urn:microsoft.com/office/officeart/2005/8/layout/vList5"/>
    <dgm:cxn modelId="{E9216507-CFB1-4A91-BC90-55667A26867C}" type="presOf" srcId="{936B471A-74BC-4C74-9DC2-77826BAE5A74}" destId="{77703A60-16A8-49EC-85D6-058A0E79D7BD}" srcOrd="0" destOrd="0" presId="urn:microsoft.com/office/officeart/2005/8/layout/vList5"/>
    <dgm:cxn modelId="{AA606E25-0E65-487D-AB15-FD714AB38AF0}" srcId="{FAD2FC05-7AE6-40AE-BCD3-DB1D929A2C7D}" destId="{936B471A-74BC-4C74-9DC2-77826BAE5A74}" srcOrd="1" destOrd="0" parTransId="{161E3672-5E43-4B6D-AFF2-1E58F092BF41}" sibTransId="{1BA6E39F-01DB-44F9-990C-20CEA9C5960C}"/>
    <dgm:cxn modelId="{8B09F951-F395-4484-9CA3-456F31337F72}" type="presOf" srcId="{097187DC-7EC6-4156-87DC-AE5D2DA67837}" destId="{1CA1226A-51E5-48DC-8B44-B5B173192F17}" srcOrd="0" destOrd="0" presId="urn:microsoft.com/office/officeart/2005/8/layout/vList5"/>
    <dgm:cxn modelId="{64D7AD62-827F-455B-A920-97C6921AEB84}" srcId="{BBEE65F4-345B-4EBD-9000-8682DA836FB2}" destId="{A214E9D0-E8F2-4167-BDEC-73FD75FEE381}" srcOrd="0" destOrd="0" parTransId="{50AAD578-B336-4A25-A23D-892D5232183A}" sibTransId="{06702400-5CCA-4137-8F5C-0C7D45C7986F}"/>
    <dgm:cxn modelId="{BFFD0275-9367-4812-BB40-AF540D22B2D3}" srcId="{FAD2FC05-7AE6-40AE-BCD3-DB1D929A2C7D}" destId="{BBEE65F4-345B-4EBD-9000-8682DA836FB2}" srcOrd="0" destOrd="0" parTransId="{57A42AAF-3EEB-46C1-A66E-B537662DE2CF}" sibTransId="{712B1C51-776E-4A6F-8782-FF0A479F2738}"/>
    <dgm:cxn modelId="{BBBDA478-D792-4281-B0C1-811B8FDB60A4}" srcId="{936B471A-74BC-4C74-9DC2-77826BAE5A74}" destId="{F628C7E9-A8AF-4F82-AAC6-9AE31FEC5EDC}" srcOrd="0" destOrd="0" parTransId="{416F8352-9D84-4C95-912B-18D7C2E5BE7D}" sibTransId="{3A51C3C1-1604-4094-B766-5D244F18904B}"/>
    <dgm:cxn modelId="{6783DD7E-5BD0-48B7-BFEB-F82DAD2401F9}" type="presOf" srcId="{F628C7E9-A8AF-4F82-AAC6-9AE31FEC5EDC}" destId="{143AA006-6A0A-483A-81BE-6449042191AB}" srcOrd="0" destOrd="0" presId="urn:microsoft.com/office/officeart/2005/8/layout/vList5"/>
    <dgm:cxn modelId="{365EBB9C-F221-4178-9929-AF7E40E390D5}" srcId="{097187DC-7EC6-4156-87DC-AE5D2DA67837}" destId="{7E7B306F-2D2F-4B6E-B3BE-BC84267BACDC}" srcOrd="0" destOrd="0" parTransId="{1A178555-E7A1-46D1-BDAC-DDC794645954}" sibTransId="{9BD987B1-0A27-4786-8DCB-22AB0E874409}"/>
    <dgm:cxn modelId="{C7A7F6AA-4150-4E8A-8B47-0A5B790FC621}" type="presOf" srcId="{A214E9D0-E8F2-4167-BDEC-73FD75FEE381}" destId="{B3B8BDD8-D332-457A-970E-266ADE3B0B72}" srcOrd="0" destOrd="0" presId="urn:microsoft.com/office/officeart/2005/8/layout/vList5"/>
    <dgm:cxn modelId="{8D8FD8AF-D60F-46BE-8F6E-0337EE70D3FC}" srcId="{FAD2FC05-7AE6-40AE-BCD3-DB1D929A2C7D}" destId="{097187DC-7EC6-4156-87DC-AE5D2DA67837}" srcOrd="2" destOrd="0" parTransId="{A6914E89-2510-4E00-A133-3D6AF5DBF9F7}" sibTransId="{8396EFDB-B2BC-48BE-8D13-2F2926589628}"/>
    <dgm:cxn modelId="{436F38F0-F177-4448-B2CB-E948B4B4D196}" type="presOf" srcId="{BBEE65F4-345B-4EBD-9000-8682DA836FB2}" destId="{9A4D5BC0-9718-4DA6-90C1-59C374D61194}" srcOrd="0" destOrd="0" presId="urn:microsoft.com/office/officeart/2005/8/layout/vList5"/>
    <dgm:cxn modelId="{587DA6F9-2E8F-42EE-9A7C-E0ECE83DB6F0}" type="presOf" srcId="{7E7B306F-2D2F-4B6E-B3BE-BC84267BACDC}" destId="{51989E96-984B-45CA-B237-B0FF57FF60CF}" srcOrd="0" destOrd="0" presId="urn:microsoft.com/office/officeart/2005/8/layout/vList5"/>
    <dgm:cxn modelId="{31212E9D-37E3-4630-BA2F-D9A576FF6A60}" type="presParOf" srcId="{0B088B64-4FD7-48F1-A247-6718C68DB835}" destId="{357E7459-2ECC-4CFF-A8B5-4ECEE977E536}" srcOrd="0" destOrd="0" presId="urn:microsoft.com/office/officeart/2005/8/layout/vList5"/>
    <dgm:cxn modelId="{E9F84950-6349-4144-86FC-ED48009AAEAF}" type="presParOf" srcId="{357E7459-2ECC-4CFF-A8B5-4ECEE977E536}" destId="{9A4D5BC0-9718-4DA6-90C1-59C374D61194}" srcOrd="0" destOrd="0" presId="urn:microsoft.com/office/officeart/2005/8/layout/vList5"/>
    <dgm:cxn modelId="{D2A769FC-343B-4254-800C-40D853EE012C}" type="presParOf" srcId="{357E7459-2ECC-4CFF-A8B5-4ECEE977E536}" destId="{B3B8BDD8-D332-457A-970E-266ADE3B0B72}" srcOrd="1" destOrd="0" presId="urn:microsoft.com/office/officeart/2005/8/layout/vList5"/>
    <dgm:cxn modelId="{4138EFE2-1CDB-47FD-982C-08E408AB785E}" type="presParOf" srcId="{0B088B64-4FD7-48F1-A247-6718C68DB835}" destId="{6C59ECF5-69CC-446F-9913-9CADC12B196F}" srcOrd="1" destOrd="0" presId="urn:microsoft.com/office/officeart/2005/8/layout/vList5"/>
    <dgm:cxn modelId="{5BD058E9-AC6F-421C-9618-325EE2ADE36A}" type="presParOf" srcId="{0B088B64-4FD7-48F1-A247-6718C68DB835}" destId="{441F9F09-B446-4B72-A7F1-CB098A28C1BE}" srcOrd="2" destOrd="0" presId="urn:microsoft.com/office/officeart/2005/8/layout/vList5"/>
    <dgm:cxn modelId="{22FC7977-ED43-4EAD-BC2E-167EC461710F}" type="presParOf" srcId="{441F9F09-B446-4B72-A7F1-CB098A28C1BE}" destId="{77703A60-16A8-49EC-85D6-058A0E79D7BD}" srcOrd="0" destOrd="0" presId="urn:microsoft.com/office/officeart/2005/8/layout/vList5"/>
    <dgm:cxn modelId="{A12C8443-0C85-4BE3-86BA-D335474A3E13}" type="presParOf" srcId="{441F9F09-B446-4B72-A7F1-CB098A28C1BE}" destId="{143AA006-6A0A-483A-81BE-6449042191AB}" srcOrd="1" destOrd="0" presId="urn:microsoft.com/office/officeart/2005/8/layout/vList5"/>
    <dgm:cxn modelId="{279292EC-EEBC-4CF2-B42F-B8AB05782ED5}" type="presParOf" srcId="{0B088B64-4FD7-48F1-A247-6718C68DB835}" destId="{874959A5-D8AE-4122-96D7-13F88D05C6DC}" srcOrd="3" destOrd="0" presId="urn:microsoft.com/office/officeart/2005/8/layout/vList5"/>
    <dgm:cxn modelId="{3F767AE3-2CBE-4CC8-84BF-4ADA21F35982}" type="presParOf" srcId="{0B088B64-4FD7-48F1-A247-6718C68DB835}" destId="{077B728E-D730-47DD-B3C4-32145FF6D683}" srcOrd="4" destOrd="0" presId="urn:microsoft.com/office/officeart/2005/8/layout/vList5"/>
    <dgm:cxn modelId="{26C47566-0F14-41A0-9554-7BB43A89ED1E}" type="presParOf" srcId="{077B728E-D730-47DD-B3C4-32145FF6D683}" destId="{1CA1226A-51E5-48DC-8B44-B5B173192F17}" srcOrd="0" destOrd="0" presId="urn:microsoft.com/office/officeart/2005/8/layout/vList5"/>
    <dgm:cxn modelId="{429216F2-7D93-44F5-ACEC-454C2473B064}" type="presParOf" srcId="{077B728E-D730-47DD-B3C4-32145FF6D683}" destId="{51989E96-984B-45CA-B237-B0FF57FF60CF}"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0A4D20B-5400-42DD-8055-5D6718CC4D98}" type="doc">
      <dgm:prSet loTypeId="urn:microsoft.com/office/officeart/2005/8/layout/hList7" loCatId="list" qsTypeId="urn:microsoft.com/office/officeart/2005/8/quickstyle/simple1" qsCatId="simple" csTypeId="urn:microsoft.com/office/officeart/2005/8/colors/accent3_1" csCatId="accent3" phldr="1"/>
      <dgm:spPr/>
      <dgm:t>
        <a:bodyPr/>
        <a:lstStyle/>
        <a:p>
          <a:endParaRPr lang="en-US"/>
        </a:p>
      </dgm:t>
    </dgm:pt>
    <dgm:pt modelId="{BFE6D5E3-D3AD-4AE1-927C-07BD8F0C8EC1}">
      <dgm:prSet custT="1"/>
      <dgm:spPr>
        <a:solidFill>
          <a:schemeClr val="bg2">
            <a:lumMod val="95000"/>
          </a:schemeClr>
        </a:solidFill>
        <a:ln>
          <a:noFill/>
        </a:ln>
      </dgm:spPr>
      <dgm:t>
        <a:bodyPr/>
        <a:lstStyle/>
        <a:p>
          <a:r>
            <a:rPr lang="en-US" sz="2400" dirty="0">
              <a:latin typeface="Arial" panose="020B0604020202020204" pitchFamily="34" charset="0"/>
              <a:cs typeface="Arial" panose="020B0604020202020204" pitchFamily="34" charset="0"/>
            </a:rPr>
            <a:t>Aid groups</a:t>
          </a:r>
        </a:p>
      </dgm:t>
    </dgm:pt>
    <dgm:pt modelId="{908F79CB-B484-4961-AC5A-5A2E0BEC25CD}" type="parTrans" cxnId="{2A834DCF-92DC-4460-8FCA-3C0390EEAAF4}">
      <dgm:prSet/>
      <dgm:spPr/>
      <dgm:t>
        <a:bodyPr/>
        <a:lstStyle/>
        <a:p>
          <a:endParaRPr lang="en-US" sz="2400">
            <a:latin typeface="Arial" panose="020B0604020202020204" pitchFamily="34" charset="0"/>
            <a:cs typeface="Arial" panose="020B0604020202020204" pitchFamily="34" charset="0"/>
          </a:endParaRPr>
        </a:p>
      </dgm:t>
    </dgm:pt>
    <dgm:pt modelId="{7576A6BA-B20A-4819-BB5B-CCC855437F77}" type="sibTrans" cxnId="{2A834DCF-92DC-4460-8FCA-3C0390EEAAF4}">
      <dgm:prSet/>
      <dgm:spPr/>
      <dgm:t>
        <a:bodyPr/>
        <a:lstStyle/>
        <a:p>
          <a:endParaRPr lang="en-US" sz="2400">
            <a:latin typeface="Arial" panose="020B0604020202020204" pitchFamily="34" charset="0"/>
            <a:cs typeface="Arial" panose="020B0604020202020204" pitchFamily="34" charset="0"/>
          </a:endParaRPr>
        </a:p>
      </dgm:t>
    </dgm:pt>
    <dgm:pt modelId="{4BA2C982-43A3-4FAB-99E0-8F60E7791BED}">
      <dgm:prSet custT="1"/>
      <dgm:spPr>
        <a:solidFill>
          <a:schemeClr val="bg2">
            <a:lumMod val="95000"/>
          </a:schemeClr>
        </a:solidFill>
        <a:ln>
          <a:noFill/>
        </a:ln>
      </dgm:spPr>
      <dgm:t>
        <a:bodyPr/>
        <a:lstStyle/>
        <a:p>
          <a:r>
            <a:rPr lang="en-US" sz="2400" dirty="0">
              <a:latin typeface="Arial" panose="020B0604020202020204" pitchFamily="34" charset="0"/>
              <a:cs typeface="Arial" panose="020B0604020202020204" pitchFamily="34" charset="0"/>
            </a:rPr>
            <a:t>Diplomatic organizations</a:t>
          </a:r>
        </a:p>
      </dgm:t>
    </dgm:pt>
    <dgm:pt modelId="{D44CBA8B-C900-4DE7-A2B4-C64BDEECD0EA}" type="parTrans" cxnId="{4671CEBD-4C45-4AB8-BF6C-4F3FBC46CDBF}">
      <dgm:prSet/>
      <dgm:spPr/>
      <dgm:t>
        <a:bodyPr/>
        <a:lstStyle/>
        <a:p>
          <a:endParaRPr lang="en-US" sz="2400">
            <a:latin typeface="Arial" panose="020B0604020202020204" pitchFamily="34" charset="0"/>
            <a:cs typeface="Arial" panose="020B0604020202020204" pitchFamily="34" charset="0"/>
          </a:endParaRPr>
        </a:p>
      </dgm:t>
    </dgm:pt>
    <dgm:pt modelId="{63CCF595-8B0B-4017-8689-F01FAFD73202}" type="sibTrans" cxnId="{4671CEBD-4C45-4AB8-BF6C-4F3FBC46CDBF}">
      <dgm:prSet/>
      <dgm:spPr/>
      <dgm:t>
        <a:bodyPr/>
        <a:lstStyle/>
        <a:p>
          <a:endParaRPr lang="en-US" sz="2400">
            <a:latin typeface="Arial" panose="020B0604020202020204" pitchFamily="34" charset="0"/>
            <a:cs typeface="Arial" panose="020B0604020202020204" pitchFamily="34" charset="0"/>
          </a:endParaRPr>
        </a:p>
      </dgm:t>
    </dgm:pt>
    <dgm:pt modelId="{EC97045A-9E45-4957-AE86-4E945C5014E8}">
      <dgm:prSet custT="1"/>
      <dgm:spPr>
        <a:solidFill>
          <a:schemeClr val="bg2">
            <a:lumMod val="95000"/>
          </a:schemeClr>
        </a:solidFill>
        <a:ln>
          <a:noFill/>
        </a:ln>
      </dgm:spPr>
      <dgm:t>
        <a:bodyPr/>
        <a:lstStyle/>
        <a:p>
          <a:r>
            <a:rPr lang="en-US" sz="2400" dirty="0">
              <a:latin typeface="Arial" panose="020B0604020202020204" pitchFamily="34" charset="0"/>
              <a:cs typeface="Arial" panose="020B0604020202020204" pitchFamily="34" charset="0"/>
            </a:rPr>
            <a:t>Religious organizations</a:t>
          </a:r>
        </a:p>
      </dgm:t>
    </dgm:pt>
    <dgm:pt modelId="{35A0FB86-24C5-4E31-A8A9-1A3B3F2E72A3}" type="parTrans" cxnId="{6F47447D-5FFA-4D8F-ADF9-85F665B786E0}">
      <dgm:prSet/>
      <dgm:spPr/>
      <dgm:t>
        <a:bodyPr/>
        <a:lstStyle/>
        <a:p>
          <a:endParaRPr lang="en-US" sz="2400">
            <a:latin typeface="Arial" panose="020B0604020202020204" pitchFamily="34" charset="0"/>
            <a:cs typeface="Arial" panose="020B0604020202020204" pitchFamily="34" charset="0"/>
          </a:endParaRPr>
        </a:p>
      </dgm:t>
    </dgm:pt>
    <dgm:pt modelId="{5FF29ACD-3891-419C-A6DD-675FC63A37AE}" type="sibTrans" cxnId="{6F47447D-5FFA-4D8F-ADF9-85F665B786E0}">
      <dgm:prSet/>
      <dgm:spPr/>
      <dgm:t>
        <a:bodyPr/>
        <a:lstStyle/>
        <a:p>
          <a:endParaRPr lang="en-US" sz="2400">
            <a:latin typeface="Arial" panose="020B0604020202020204" pitchFamily="34" charset="0"/>
            <a:cs typeface="Arial" panose="020B0604020202020204" pitchFamily="34" charset="0"/>
          </a:endParaRPr>
        </a:p>
      </dgm:t>
    </dgm:pt>
    <dgm:pt modelId="{0FFE7748-957E-4F02-928A-39A90B084F91}" type="pres">
      <dgm:prSet presAssocID="{30A4D20B-5400-42DD-8055-5D6718CC4D98}" presName="Name0" presStyleCnt="0">
        <dgm:presLayoutVars>
          <dgm:dir/>
          <dgm:resizeHandles val="exact"/>
        </dgm:presLayoutVars>
      </dgm:prSet>
      <dgm:spPr/>
    </dgm:pt>
    <dgm:pt modelId="{493C47F7-4CAE-46B4-A31A-F255CB737CE7}" type="pres">
      <dgm:prSet presAssocID="{30A4D20B-5400-42DD-8055-5D6718CC4D98}" presName="fgShape" presStyleLbl="fgShp" presStyleIdx="0" presStyleCnt="1" custLinFactNeighborX="1228" custLinFactNeighborY="-19369"/>
      <dgm:spPr>
        <a:noFill/>
        <a:ln>
          <a:noFill/>
        </a:ln>
      </dgm:spPr>
    </dgm:pt>
    <dgm:pt modelId="{2085C9B6-177B-4168-830B-154DE46C3978}" type="pres">
      <dgm:prSet presAssocID="{30A4D20B-5400-42DD-8055-5D6718CC4D98}" presName="linComp" presStyleCnt="0"/>
      <dgm:spPr/>
    </dgm:pt>
    <dgm:pt modelId="{B81C1B27-5F4F-4EDD-8BE0-DCC65D390BFF}" type="pres">
      <dgm:prSet presAssocID="{BFE6D5E3-D3AD-4AE1-927C-07BD8F0C8EC1}" presName="compNode" presStyleCnt="0"/>
      <dgm:spPr/>
    </dgm:pt>
    <dgm:pt modelId="{94D47639-B9B1-4EF3-B2B8-2CB74112AD29}" type="pres">
      <dgm:prSet presAssocID="{BFE6D5E3-D3AD-4AE1-927C-07BD8F0C8EC1}" presName="bkgdShape" presStyleLbl="node1" presStyleIdx="0" presStyleCnt="3"/>
      <dgm:spPr/>
    </dgm:pt>
    <dgm:pt modelId="{1E0D7968-CA89-45CD-9764-74C123B29576}" type="pres">
      <dgm:prSet presAssocID="{BFE6D5E3-D3AD-4AE1-927C-07BD8F0C8EC1}" presName="nodeTx" presStyleLbl="node1" presStyleIdx="0" presStyleCnt="3">
        <dgm:presLayoutVars>
          <dgm:bulletEnabled val="1"/>
        </dgm:presLayoutVars>
      </dgm:prSet>
      <dgm:spPr/>
    </dgm:pt>
    <dgm:pt modelId="{4EC4DF78-854A-42B0-8331-F30A6C210893}" type="pres">
      <dgm:prSet presAssocID="{BFE6D5E3-D3AD-4AE1-927C-07BD8F0C8EC1}" presName="invisiNode" presStyleLbl="node1" presStyleIdx="0" presStyleCnt="3"/>
      <dgm:spPr/>
    </dgm:pt>
    <dgm:pt modelId="{AB42B83E-3AAC-4B8D-B4D2-72C33C2D2E95}" type="pres">
      <dgm:prSet presAssocID="{BFE6D5E3-D3AD-4AE1-927C-07BD8F0C8EC1}" presName="imagNode" presStyleLbl="fgImgPlac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Medical"/>
        </a:ext>
      </dgm:extLst>
    </dgm:pt>
    <dgm:pt modelId="{2C746D9C-BABC-4AA3-98A5-310C7235824B}" type="pres">
      <dgm:prSet presAssocID="{7576A6BA-B20A-4819-BB5B-CCC855437F77}" presName="sibTrans" presStyleLbl="sibTrans2D1" presStyleIdx="0" presStyleCnt="0"/>
      <dgm:spPr/>
    </dgm:pt>
    <dgm:pt modelId="{29E727AD-E0E7-40CD-A64C-BDD74C0C1604}" type="pres">
      <dgm:prSet presAssocID="{4BA2C982-43A3-4FAB-99E0-8F60E7791BED}" presName="compNode" presStyleCnt="0"/>
      <dgm:spPr/>
    </dgm:pt>
    <dgm:pt modelId="{2BFA22D5-4176-4561-B4D1-A558CBE8177A}" type="pres">
      <dgm:prSet presAssocID="{4BA2C982-43A3-4FAB-99E0-8F60E7791BED}" presName="bkgdShape" presStyleLbl="node1" presStyleIdx="1" presStyleCnt="3"/>
      <dgm:spPr/>
    </dgm:pt>
    <dgm:pt modelId="{EB95F74A-EF51-440A-B0E1-7065E361AFC2}" type="pres">
      <dgm:prSet presAssocID="{4BA2C982-43A3-4FAB-99E0-8F60E7791BED}" presName="nodeTx" presStyleLbl="node1" presStyleIdx="1" presStyleCnt="3">
        <dgm:presLayoutVars>
          <dgm:bulletEnabled val="1"/>
        </dgm:presLayoutVars>
      </dgm:prSet>
      <dgm:spPr/>
    </dgm:pt>
    <dgm:pt modelId="{D809EE55-C70D-450A-AB86-D708B0F73099}" type="pres">
      <dgm:prSet presAssocID="{4BA2C982-43A3-4FAB-99E0-8F60E7791BED}" presName="invisiNode" presStyleLbl="node1" presStyleIdx="1" presStyleCnt="3"/>
      <dgm:spPr/>
    </dgm:pt>
    <dgm:pt modelId="{0FC64D5B-FBAA-4A5D-B3BB-2E11E790F898}" type="pres">
      <dgm:prSet presAssocID="{4BA2C982-43A3-4FAB-99E0-8F60E7791BED}" presName="imagNode" presStyleLbl="fgImgPlac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ank"/>
        </a:ext>
      </dgm:extLst>
    </dgm:pt>
    <dgm:pt modelId="{62F83CB5-DBF8-4C39-AEDD-745738B8BDDF}" type="pres">
      <dgm:prSet presAssocID="{63CCF595-8B0B-4017-8689-F01FAFD73202}" presName="sibTrans" presStyleLbl="sibTrans2D1" presStyleIdx="0" presStyleCnt="0"/>
      <dgm:spPr/>
    </dgm:pt>
    <dgm:pt modelId="{2AED8719-6A73-43D4-B7B3-AA781A0FA18F}" type="pres">
      <dgm:prSet presAssocID="{EC97045A-9E45-4957-AE86-4E945C5014E8}" presName="compNode" presStyleCnt="0"/>
      <dgm:spPr/>
    </dgm:pt>
    <dgm:pt modelId="{6004FCFD-A24E-4CC7-8B85-C76B3598C4ED}" type="pres">
      <dgm:prSet presAssocID="{EC97045A-9E45-4957-AE86-4E945C5014E8}" presName="bkgdShape" presStyleLbl="node1" presStyleIdx="2" presStyleCnt="3"/>
      <dgm:spPr/>
    </dgm:pt>
    <dgm:pt modelId="{5E7512EE-3BF3-4E6F-9982-118128B4FDA9}" type="pres">
      <dgm:prSet presAssocID="{EC97045A-9E45-4957-AE86-4E945C5014E8}" presName="nodeTx" presStyleLbl="node1" presStyleIdx="2" presStyleCnt="3">
        <dgm:presLayoutVars>
          <dgm:bulletEnabled val="1"/>
        </dgm:presLayoutVars>
      </dgm:prSet>
      <dgm:spPr/>
    </dgm:pt>
    <dgm:pt modelId="{09F21E45-B692-403C-A8C3-0F8325D08D67}" type="pres">
      <dgm:prSet presAssocID="{EC97045A-9E45-4957-AE86-4E945C5014E8}" presName="invisiNode" presStyleLbl="node1" presStyleIdx="2" presStyleCnt="3"/>
      <dgm:spPr/>
    </dgm:pt>
    <dgm:pt modelId="{D10DD634-5C1F-4627-8015-DCD425E8C45D}" type="pres">
      <dgm:prSet presAssocID="{EC97045A-9E45-4957-AE86-4E945C5014E8}" presName="imagNode" presStyleLbl="fgImgPlac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Group"/>
        </a:ext>
      </dgm:extLst>
    </dgm:pt>
  </dgm:ptLst>
  <dgm:cxnLst>
    <dgm:cxn modelId="{E0231B00-91E7-476C-B0F1-14D51B872495}" type="presOf" srcId="{BFE6D5E3-D3AD-4AE1-927C-07BD8F0C8EC1}" destId="{94D47639-B9B1-4EF3-B2B8-2CB74112AD29}" srcOrd="0" destOrd="0" presId="urn:microsoft.com/office/officeart/2005/8/layout/hList7"/>
    <dgm:cxn modelId="{BFF7101C-6D4D-4750-8FBA-53510D991DDB}" type="presOf" srcId="{7576A6BA-B20A-4819-BB5B-CCC855437F77}" destId="{2C746D9C-BABC-4AA3-98A5-310C7235824B}" srcOrd="0" destOrd="0" presId="urn:microsoft.com/office/officeart/2005/8/layout/hList7"/>
    <dgm:cxn modelId="{046BB221-EF49-4BDB-907F-EB062FCAA371}" type="presOf" srcId="{30A4D20B-5400-42DD-8055-5D6718CC4D98}" destId="{0FFE7748-957E-4F02-928A-39A90B084F91}" srcOrd="0" destOrd="0" presId="urn:microsoft.com/office/officeart/2005/8/layout/hList7"/>
    <dgm:cxn modelId="{72840C23-BA48-4B4B-863A-0E7021DAD6A5}" type="presOf" srcId="{EC97045A-9E45-4957-AE86-4E945C5014E8}" destId="{5E7512EE-3BF3-4E6F-9982-118128B4FDA9}" srcOrd="1" destOrd="0" presId="urn:microsoft.com/office/officeart/2005/8/layout/hList7"/>
    <dgm:cxn modelId="{965E9136-6DE5-4BA7-90D1-89980CDF5E01}" type="presOf" srcId="{BFE6D5E3-D3AD-4AE1-927C-07BD8F0C8EC1}" destId="{1E0D7968-CA89-45CD-9764-74C123B29576}" srcOrd="1" destOrd="0" presId="urn:microsoft.com/office/officeart/2005/8/layout/hList7"/>
    <dgm:cxn modelId="{1C84095B-C8F7-42AB-BE08-F2C5CBC171D0}" type="presOf" srcId="{4BA2C982-43A3-4FAB-99E0-8F60E7791BED}" destId="{2BFA22D5-4176-4561-B4D1-A558CBE8177A}" srcOrd="0" destOrd="0" presId="urn:microsoft.com/office/officeart/2005/8/layout/hList7"/>
    <dgm:cxn modelId="{FF60625D-264F-45BC-8ACE-F30D0025B0CB}" type="presOf" srcId="{63CCF595-8B0B-4017-8689-F01FAFD73202}" destId="{62F83CB5-DBF8-4C39-AEDD-745738B8BDDF}" srcOrd="0" destOrd="0" presId="urn:microsoft.com/office/officeart/2005/8/layout/hList7"/>
    <dgm:cxn modelId="{6F47447D-5FFA-4D8F-ADF9-85F665B786E0}" srcId="{30A4D20B-5400-42DD-8055-5D6718CC4D98}" destId="{EC97045A-9E45-4957-AE86-4E945C5014E8}" srcOrd="2" destOrd="0" parTransId="{35A0FB86-24C5-4E31-A8A9-1A3B3F2E72A3}" sibTransId="{5FF29ACD-3891-419C-A6DD-675FC63A37AE}"/>
    <dgm:cxn modelId="{8E2866A1-0569-4171-9AF9-4B7E44D8B0EE}" type="presOf" srcId="{EC97045A-9E45-4957-AE86-4E945C5014E8}" destId="{6004FCFD-A24E-4CC7-8B85-C76B3598C4ED}" srcOrd="0" destOrd="0" presId="urn:microsoft.com/office/officeart/2005/8/layout/hList7"/>
    <dgm:cxn modelId="{41E15BBB-7630-4465-8C89-C748CD0D0A18}" type="presOf" srcId="{4BA2C982-43A3-4FAB-99E0-8F60E7791BED}" destId="{EB95F74A-EF51-440A-B0E1-7065E361AFC2}" srcOrd="1" destOrd="0" presId="urn:microsoft.com/office/officeart/2005/8/layout/hList7"/>
    <dgm:cxn modelId="{4671CEBD-4C45-4AB8-BF6C-4F3FBC46CDBF}" srcId="{30A4D20B-5400-42DD-8055-5D6718CC4D98}" destId="{4BA2C982-43A3-4FAB-99E0-8F60E7791BED}" srcOrd="1" destOrd="0" parTransId="{D44CBA8B-C900-4DE7-A2B4-C64BDEECD0EA}" sibTransId="{63CCF595-8B0B-4017-8689-F01FAFD73202}"/>
    <dgm:cxn modelId="{2A834DCF-92DC-4460-8FCA-3C0390EEAAF4}" srcId="{30A4D20B-5400-42DD-8055-5D6718CC4D98}" destId="{BFE6D5E3-D3AD-4AE1-927C-07BD8F0C8EC1}" srcOrd="0" destOrd="0" parTransId="{908F79CB-B484-4961-AC5A-5A2E0BEC25CD}" sibTransId="{7576A6BA-B20A-4819-BB5B-CCC855437F77}"/>
    <dgm:cxn modelId="{20137181-16E0-453B-AB14-906718E4D0E9}" type="presParOf" srcId="{0FFE7748-957E-4F02-928A-39A90B084F91}" destId="{493C47F7-4CAE-46B4-A31A-F255CB737CE7}" srcOrd="0" destOrd="0" presId="urn:microsoft.com/office/officeart/2005/8/layout/hList7"/>
    <dgm:cxn modelId="{679F8F82-38A0-40B3-8DE8-ECB08A527833}" type="presParOf" srcId="{0FFE7748-957E-4F02-928A-39A90B084F91}" destId="{2085C9B6-177B-4168-830B-154DE46C3978}" srcOrd="1" destOrd="0" presId="urn:microsoft.com/office/officeart/2005/8/layout/hList7"/>
    <dgm:cxn modelId="{C3121DDA-948D-4013-8874-5E86ACCB9929}" type="presParOf" srcId="{2085C9B6-177B-4168-830B-154DE46C3978}" destId="{B81C1B27-5F4F-4EDD-8BE0-DCC65D390BFF}" srcOrd="0" destOrd="0" presId="urn:microsoft.com/office/officeart/2005/8/layout/hList7"/>
    <dgm:cxn modelId="{0BFBA09E-548F-4304-B3A7-7A330F62EB1A}" type="presParOf" srcId="{B81C1B27-5F4F-4EDD-8BE0-DCC65D390BFF}" destId="{94D47639-B9B1-4EF3-B2B8-2CB74112AD29}" srcOrd="0" destOrd="0" presId="urn:microsoft.com/office/officeart/2005/8/layout/hList7"/>
    <dgm:cxn modelId="{25E58FF5-3D78-4FC9-8CD9-4E15E6BE62ED}" type="presParOf" srcId="{B81C1B27-5F4F-4EDD-8BE0-DCC65D390BFF}" destId="{1E0D7968-CA89-45CD-9764-74C123B29576}" srcOrd="1" destOrd="0" presId="urn:microsoft.com/office/officeart/2005/8/layout/hList7"/>
    <dgm:cxn modelId="{F5D85D28-2284-462A-B2FA-0A16A01823A2}" type="presParOf" srcId="{B81C1B27-5F4F-4EDD-8BE0-DCC65D390BFF}" destId="{4EC4DF78-854A-42B0-8331-F30A6C210893}" srcOrd="2" destOrd="0" presId="urn:microsoft.com/office/officeart/2005/8/layout/hList7"/>
    <dgm:cxn modelId="{9D346559-14AE-4807-83F3-19357282B5A4}" type="presParOf" srcId="{B81C1B27-5F4F-4EDD-8BE0-DCC65D390BFF}" destId="{AB42B83E-3AAC-4B8D-B4D2-72C33C2D2E95}" srcOrd="3" destOrd="0" presId="urn:microsoft.com/office/officeart/2005/8/layout/hList7"/>
    <dgm:cxn modelId="{8B1F0972-EDCB-420B-B8B2-F163A70F7E8A}" type="presParOf" srcId="{2085C9B6-177B-4168-830B-154DE46C3978}" destId="{2C746D9C-BABC-4AA3-98A5-310C7235824B}" srcOrd="1" destOrd="0" presId="urn:microsoft.com/office/officeart/2005/8/layout/hList7"/>
    <dgm:cxn modelId="{DC3D4D53-7849-459A-8CF1-D94CF03063F7}" type="presParOf" srcId="{2085C9B6-177B-4168-830B-154DE46C3978}" destId="{29E727AD-E0E7-40CD-A64C-BDD74C0C1604}" srcOrd="2" destOrd="0" presId="urn:microsoft.com/office/officeart/2005/8/layout/hList7"/>
    <dgm:cxn modelId="{296DA4B9-B817-48C7-AF78-86361ED63941}" type="presParOf" srcId="{29E727AD-E0E7-40CD-A64C-BDD74C0C1604}" destId="{2BFA22D5-4176-4561-B4D1-A558CBE8177A}" srcOrd="0" destOrd="0" presId="urn:microsoft.com/office/officeart/2005/8/layout/hList7"/>
    <dgm:cxn modelId="{ADD3665A-1D45-4344-9F47-1071F42F17E6}" type="presParOf" srcId="{29E727AD-E0E7-40CD-A64C-BDD74C0C1604}" destId="{EB95F74A-EF51-440A-B0E1-7065E361AFC2}" srcOrd="1" destOrd="0" presId="urn:microsoft.com/office/officeart/2005/8/layout/hList7"/>
    <dgm:cxn modelId="{16EFBE00-664A-4056-B1B4-17028362EF64}" type="presParOf" srcId="{29E727AD-E0E7-40CD-A64C-BDD74C0C1604}" destId="{D809EE55-C70D-450A-AB86-D708B0F73099}" srcOrd="2" destOrd="0" presId="urn:microsoft.com/office/officeart/2005/8/layout/hList7"/>
    <dgm:cxn modelId="{76FB79CF-8672-403D-917A-52E7D4D924DE}" type="presParOf" srcId="{29E727AD-E0E7-40CD-A64C-BDD74C0C1604}" destId="{0FC64D5B-FBAA-4A5D-B3BB-2E11E790F898}" srcOrd="3" destOrd="0" presId="urn:microsoft.com/office/officeart/2005/8/layout/hList7"/>
    <dgm:cxn modelId="{74F692FA-9969-4AA7-8653-21F4D9ECA68B}" type="presParOf" srcId="{2085C9B6-177B-4168-830B-154DE46C3978}" destId="{62F83CB5-DBF8-4C39-AEDD-745738B8BDDF}" srcOrd="3" destOrd="0" presId="urn:microsoft.com/office/officeart/2005/8/layout/hList7"/>
    <dgm:cxn modelId="{368875D2-3876-4AAA-8F0A-72DED1B83288}" type="presParOf" srcId="{2085C9B6-177B-4168-830B-154DE46C3978}" destId="{2AED8719-6A73-43D4-B7B3-AA781A0FA18F}" srcOrd="4" destOrd="0" presId="urn:microsoft.com/office/officeart/2005/8/layout/hList7"/>
    <dgm:cxn modelId="{21992E12-3965-43D9-8B96-571565C0B0AB}" type="presParOf" srcId="{2AED8719-6A73-43D4-B7B3-AA781A0FA18F}" destId="{6004FCFD-A24E-4CC7-8B85-C76B3598C4ED}" srcOrd="0" destOrd="0" presId="urn:microsoft.com/office/officeart/2005/8/layout/hList7"/>
    <dgm:cxn modelId="{B4063B41-DAF3-4F95-B1B2-FDA02A2412B3}" type="presParOf" srcId="{2AED8719-6A73-43D4-B7B3-AA781A0FA18F}" destId="{5E7512EE-3BF3-4E6F-9982-118128B4FDA9}" srcOrd="1" destOrd="0" presId="urn:microsoft.com/office/officeart/2005/8/layout/hList7"/>
    <dgm:cxn modelId="{74BEC1C3-9382-44D7-8208-BC50FE34D056}" type="presParOf" srcId="{2AED8719-6A73-43D4-B7B3-AA781A0FA18F}" destId="{09F21E45-B692-403C-A8C3-0F8325D08D67}" srcOrd="2" destOrd="0" presId="urn:microsoft.com/office/officeart/2005/8/layout/hList7"/>
    <dgm:cxn modelId="{124B8CC8-BE19-4C3C-A0F7-7D64B13D68B3}" type="presParOf" srcId="{2AED8719-6A73-43D4-B7B3-AA781A0FA18F}" destId="{D10DD634-5C1F-4627-8015-DCD425E8C45D}" srcOrd="3" destOrd="0" presId="urn:microsoft.com/office/officeart/2005/8/layout/hList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10E9612-E7B9-4B55-B6E4-3D780C4FEB4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DEBC673C-375E-4D61-B40B-1D3728BFB596}">
      <dgm:prSet custT="1"/>
      <dgm:spPr>
        <a:solidFill>
          <a:schemeClr val="accent2">
            <a:lumMod val="40000"/>
            <a:lumOff val="60000"/>
          </a:schemeClr>
        </a:solidFill>
      </dgm:spPr>
      <dgm:t>
        <a:bodyPr/>
        <a:lstStyle/>
        <a:p>
          <a:r>
            <a:rPr lang="en-US" sz="2400" dirty="0">
              <a:solidFill>
                <a:srgbClr val="3C4743"/>
              </a:solidFill>
              <a:latin typeface="Arial" panose="020B0604020202020204" pitchFamily="34" charset="0"/>
              <a:cs typeface="Arial" panose="020B0604020202020204" pitchFamily="34" charset="0"/>
            </a:rPr>
            <a:t>Cyber activities include:</a:t>
          </a:r>
        </a:p>
      </dgm:t>
    </dgm:pt>
    <dgm:pt modelId="{7B362626-AE9C-41A1-98DC-56350A7143C9}" type="parTrans" cxnId="{29020C9F-4373-4E85-8515-F7295D13719C}">
      <dgm:prSet/>
      <dgm:spPr/>
      <dgm:t>
        <a:bodyPr/>
        <a:lstStyle/>
        <a:p>
          <a:endParaRPr lang="en-US"/>
        </a:p>
      </dgm:t>
    </dgm:pt>
    <dgm:pt modelId="{A2799795-EC96-4674-ADAD-99C170CF9ECC}" type="sibTrans" cxnId="{29020C9F-4373-4E85-8515-F7295D13719C}">
      <dgm:prSet/>
      <dgm:spPr/>
      <dgm:t>
        <a:bodyPr/>
        <a:lstStyle/>
        <a:p>
          <a:endParaRPr lang="en-US"/>
        </a:p>
      </dgm:t>
    </dgm:pt>
    <dgm:pt modelId="{18AEC8C6-CC9B-410D-B8CF-E074A4A7B00C}">
      <dgm:prSet custT="1"/>
      <dgm:spPr/>
      <dgm:t>
        <a:bodyPr/>
        <a:lstStyle/>
        <a:p>
          <a:r>
            <a:rPr lang="en-US" sz="2200" dirty="0">
              <a:solidFill>
                <a:srgbClr val="3C4743"/>
              </a:solidFill>
              <a:latin typeface="Arial" panose="020B0604020202020204" pitchFamily="34" charset="0"/>
              <a:cs typeface="Arial" panose="020B0604020202020204" pitchFamily="34" charset="0"/>
            </a:rPr>
            <a:t>Individual extortion attempts</a:t>
          </a:r>
        </a:p>
      </dgm:t>
    </dgm:pt>
    <dgm:pt modelId="{13B451CA-1426-40B3-89B4-2934A06AF7D3}" type="parTrans" cxnId="{F6023158-5549-44B2-902D-870DC644005C}">
      <dgm:prSet/>
      <dgm:spPr/>
      <dgm:t>
        <a:bodyPr/>
        <a:lstStyle/>
        <a:p>
          <a:endParaRPr lang="en-US"/>
        </a:p>
      </dgm:t>
    </dgm:pt>
    <dgm:pt modelId="{BB31A9CB-A0E0-4C5C-8921-FA3A8C406076}" type="sibTrans" cxnId="{F6023158-5549-44B2-902D-870DC644005C}">
      <dgm:prSet/>
      <dgm:spPr/>
      <dgm:t>
        <a:bodyPr/>
        <a:lstStyle/>
        <a:p>
          <a:endParaRPr lang="en-US"/>
        </a:p>
      </dgm:t>
    </dgm:pt>
    <dgm:pt modelId="{6B33B41C-BE0A-4BAF-A0DE-D18A926BFE72}">
      <dgm:prSet custT="1"/>
      <dgm:spPr/>
      <dgm:t>
        <a:bodyPr/>
        <a:lstStyle/>
        <a:p>
          <a:r>
            <a:rPr lang="en-US" sz="2200" dirty="0">
              <a:solidFill>
                <a:srgbClr val="3C4743"/>
              </a:solidFill>
              <a:latin typeface="Arial" panose="020B0604020202020204" pitchFamily="34" charset="0"/>
              <a:cs typeface="Arial" panose="020B0604020202020204" pitchFamily="34" charset="0"/>
            </a:rPr>
            <a:t>Identity theft rings</a:t>
          </a:r>
        </a:p>
      </dgm:t>
    </dgm:pt>
    <dgm:pt modelId="{84E0ED58-6CF0-4C8B-A25C-B30ECEF8AB96}" type="parTrans" cxnId="{F64609BF-0B9F-4D26-878E-4284D02FD819}">
      <dgm:prSet/>
      <dgm:spPr/>
      <dgm:t>
        <a:bodyPr/>
        <a:lstStyle/>
        <a:p>
          <a:endParaRPr lang="en-US"/>
        </a:p>
      </dgm:t>
    </dgm:pt>
    <dgm:pt modelId="{ABC4D45C-6F79-4C7A-8627-16D8ACA12242}" type="sibTrans" cxnId="{F64609BF-0B9F-4D26-878E-4284D02FD819}">
      <dgm:prSet/>
      <dgm:spPr/>
      <dgm:t>
        <a:bodyPr/>
        <a:lstStyle/>
        <a:p>
          <a:endParaRPr lang="en-US"/>
        </a:p>
      </dgm:t>
    </dgm:pt>
    <dgm:pt modelId="{E6029BF2-7B74-455D-8272-7B512F1FB436}">
      <dgm:prSet custT="1"/>
      <dgm:spPr/>
      <dgm:t>
        <a:bodyPr/>
        <a:lstStyle/>
        <a:p>
          <a:r>
            <a:rPr lang="en-US" sz="2200" dirty="0">
              <a:solidFill>
                <a:srgbClr val="3C4743"/>
              </a:solidFill>
              <a:latin typeface="Arial" panose="020B0604020202020204" pitchFamily="34" charset="0"/>
              <a:cs typeface="Arial" panose="020B0604020202020204" pitchFamily="34" charset="0"/>
            </a:rPr>
            <a:t>Using organized hacking groups to infiltrate computer systems</a:t>
          </a:r>
        </a:p>
      </dgm:t>
    </dgm:pt>
    <dgm:pt modelId="{1056D062-3A8A-4CE9-84F0-0878D694711C}" type="parTrans" cxnId="{81B5B1CE-9B20-45F9-944C-95B64E99EEBD}">
      <dgm:prSet/>
      <dgm:spPr/>
      <dgm:t>
        <a:bodyPr/>
        <a:lstStyle/>
        <a:p>
          <a:endParaRPr lang="en-US"/>
        </a:p>
      </dgm:t>
    </dgm:pt>
    <dgm:pt modelId="{9521B7C2-0BED-46B9-B196-C838F8FF3026}" type="sibTrans" cxnId="{81B5B1CE-9B20-45F9-944C-95B64E99EEBD}">
      <dgm:prSet/>
      <dgm:spPr/>
      <dgm:t>
        <a:bodyPr/>
        <a:lstStyle/>
        <a:p>
          <a:endParaRPr lang="en-US"/>
        </a:p>
      </dgm:t>
    </dgm:pt>
    <dgm:pt modelId="{CBA009C0-DFBB-4421-B257-8C496486661D}">
      <dgm:prSet custT="1"/>
      <dgm:spPr>
        <a:solidFill>
          <a:schemeClr val="accent2">
            <a:lumMod val="40000"/>
            <a:lumOff val="60000"/>
          </a:schemeClr>
        </a:solidFill>
      </dgm:spPr>
      <dgm:t>
        <a:bodyPr/>
        <a:lstStyle/>
        <a:p>
          <a:r>
            <a:rPr lang="en-US" sz="2400" dirty="0">
              <a:solidFill>
                <a:srgbClr val="3C4743"/>
              </a:solidFill>
              <a:latin typeface="Arial" panose="020B0604020202020204" pitchFamily="34" charset="0"/>
              <a:cs typeface="Arial" panose="020B0604020202020204" pitchFamily="34" charset="0"/>
            </a:rPr>
            <a:t>Use of ransomware</a:t>
          </a:r>
        </a:p>
      </dgm:t>
    </dgm:pt>
    <dgm:pt modelId="{B04848E4-2A44-4983-9FD9-42C72D6EDB9C}" type="parTrans" cxnId="{C95093A5-957C-4D09-AF2B-DFC63EE97675}">
      <dgm:prSet/>
      <dgm:spPr/>
      <dgm:t>
        <a:bodyPr/>
        <a:lstStyle/>
        <a:p>
          <a:endParaRPr lang="en-US"/>
        </a:p>
      </dgm:t>
    </dgm:pt>
    <dgm:pt modelId="{47591FE9-14CF-47AE-8A8C-C38D868E7F41}" type="sibTrans" cxnId="{C95093A5-957C-4D09-AF2B-DFC63EE97675}">
      <dgm:prSet/>
      <dgm:spPr/>
      <dgm:t>
        <a:bodyPr/>
        <a:lstStyle/>
        <a:p>
          <a:endParaRPr lang="en-US"/>
        </a:p>
      </dgm:t>
    </dgm:pt>
    <dgm:pt modelId="{A4A1E8E6-718E-494D-AE9C-02691257D0CA}">
      <dgm:prSet custT="1"/>
      <dgm:spPr/>
      <dgm:t>
        <a:bodyPr/>
        <a:lstStyle/>
        <a:p>
          <a:r>
            <a:rPr lang="en-US" sz="2200" dirty="0">
              <a:solidFill>
                <a:srgbClr val="3C4743"/>
              </a:solidFill>
              <a:latin typeface="Arial" panose="020B0604020202020204" pitchFamily="34" charset="0"/>
              <a:cs typeface="Arial" panose="020B0604020202020204" pitchFamily="34" charset="0"/>
            </a:rPr>
            <a:t>Malicious computer software that takes over a system, encrypting files with a secret key rendering them inaccessible to the legitimate user until he or she pays a ransom</a:t>
          </a:r>
        </a:p>
      </dgm:t>
    </dgm:pt>
    <dgm:pt modelId="{CE8AA590-F9F3-4581-B66D-DA10FBA03EBC}" type="parTrans" cxnId="{93E59EA5-7618-41AE-BC4B-61F614CA4AEC}">
      <dgm:prSet/>
      <dgm:spPr/>
      <dgm:t>
        <a:bodyPr/>
        <a:lstStyle/>
        <a:p>
          <a:endParaRPr lang="en-US"/>
        </a:p>
      </dgm:t>
    </dgm:pt>
    <dgm:pt modelId="{726E3E45-819E-4483-B53D-123FF9F79DC1}" type="sibTrans" cxnId="{93E59EA5-7618-41AE-BC4B-61F614CA4AEC}">
      <dgm:prSet/>
      <dgm:spPr/>
      <dgm:t>
        <a:bodyPr/>
        <a:lstStyle/>
        <a:p>
          <a:endParaRPr lang="en-US"/>
        </a:p>
      </dgm:t>
    </dgm:pt>
    <dgm:pt modelId="{4B55B9D3-2910-4644-93FB-78E5AA709C33}" type="pres">
      <dgm:prSet presAssocID="{110E9612-E7B9-4B55-B6E4-3D780C4FEB4A}" presName="linear" presStyleCnt="0">
        <dgm:presLayoutVars>
          <dgm:animLvl val="lvl"/>
          <dgm:resizeHandles val="exact"/>
        </dgm:presLayoutVars>
      </dgm:prSet>
      <dgm:spPr/>
    </dgm:pt>
    <dgm:pt modelId="{AC9BF477-2B30-4CE2-A848-168980FBB553}" type="pres">
      <dgm:prSet presAssocID="{DEBC673C-375E-4D61-B40B-1D3728BFB596}" presName="parentText" presStyleLbl="node1" presStyleIdx="0" presStyleCnt="2" custScaleY="54694">
        <dgm:presLayoutVars>
          <dgm:chMax val="0"/>
          <dgm:bulletEnabled val="1"/>
        </dgm:presLayoutVars>
      </dgm:prSet>
      <dgm:spPr/>
    </dgm:pt>
    <dgm:pt modelId="{97178CC5-1C2B-4C94-A239-BEDFE630C8B8}" type="pres">
      <dgm:prSet presAssocID="{DEBC673C-375E-4D61-B40B-1D3728BFB596}" presName="childText" presStyleLbl="revTx" presStyleIdx="0" presStyleCnt="2">
        <dgm:presLayoutVars>
          <dgm:bulletEnabled val="1"/>
        </dgm:presLayoutVars>
      </dgm:prSet>
      <dgm:spPr/>
    </dgm:pt>
    <dgm:pt modelId="{BADEF2C6-3CB0-4A76-A391-5BEFE666AB14}" type="pres">
      <dgm:prSet presAssocID="{CBA009C0-DFBB-4421-B257-8C496486661D}" presName="parentText" presStyleLbl="node1" presStyleIdx="1" presStyleCnt="2" custScaleY="54694">
        <dgm:presLayoutVars>
          <dgm:chMax val="0"/>
          <dgm:bulletEnabled val="1"/>
        </dgm:presLayoutVars>
      </dgm:prSet>
      <dgm:spPr/>
    </dgm:pt>
    <dgm:pt modelId="{27BCF1C3-0134-42AB-9384-D5AE5BD44322}" type="pres">
      <dgm:prSet presAssocID="{CBA009C0-DFBB-4421-B257-8C496486661D}" presName="childText" presStyleLbl="revTx" presStyleIdx="1" presStyleCnt="2">
        <dgm:presLayoutVars>
          <dgm:bulletEnabled val="1"/>
        </dgm:presLayoutVars>
      </dgm:prSet>
      <dgm:spPr/>
    </dgm:pt>
  </dgm:ptLst>
  <dgm:cxnLst>
    <dgm:cxn modelId="{56E64B2F-32F0-4116-AB15-059A3F901A87}" type="presOf" srcId="{6B33B41C-BE0A-4BAF-A0DE-D18A926BFE72}" destId="{97178CC5-1C2B-4C94-A239-BEDFE630C8B8}" srcOrd="0" destOrd="1" presId="urn:microsoft.com/office/officeart/2005/8/layout/vList2"/>
    <dgm:cxn modelId="{094DD24E-8970-4A3E-BF76-5D9FDB18AD91}" type="presOf" srcId="{A4A1E8E6-718E-494D-AE9C-02691257D0CA}" destId="{27BCF1C3-0134-42AB-9384-D5AE5BD44322}" srcOrd="0" destOrd="0" presId="urn:microsoft.com/office/officeart/2005/8/layout/vList2"/>
    <dgm:cxn modelId="{F6023158-5549-44B2-902D-870DC644005C}" srcId="{DEBC673C-375E-4D61-B40B-1D3728BFB596}" destId="{18AEC8C6-CC9B-410D-B8CF-E074A4A7B00C}" srcOrd="0" destOrd="0" parTransId="{13B451CA-1426-40B3-89B4-2934A06AF7D3}" sibTransId="{BB31A9CB-A0E0-4C5C-8921-FA3A8C406076}"/>
    <dgm:cxn modelId="{CA41A67A-D68D-4091-8DA1-2B9411A13538}" type="presOf" srcId="{110E9612-E7B9-4B55-B6E4-3D780C4FEB4A}" destId="{4B55B9D3-2910-4644-93FB-78E5AA709C33}" srcOrd="0" destOrd="0" presId="urn:microsoft.com/office/officeart/2005/8/layout/vList2"/>
    <dgm:cxn modelId="{135E368A-744D-421B-8E3B-7C1AFBF7E455}" type="presOf" srcId="{CBA009C0-DFBB-4421-B257-8C496486661D}" destId="{BADEF2C6-3CB0-4A76-A391-5BEFE666AB14}" srcOrd="0" destOrd="0" presId="urn:microsoft.com/office/officeart/2005/8/layout/vList2"/>
    <dgm:cxn modelId="{29020C9F-4373-4E85-8515-F7295D13719C}" srcId="{110E9612-E7B9-4B55-B6E4-3D780C4FEB4A}" destId="{DEBC673C-375E-4D61-B40B-1D3728BFB596}" srcOrd="0" destOrd="0" parTransId="{7B362626-AE9C-41A1-98DC-56350A7143C9}" sibTransId="{A2799795-EC96-4674-ADAD-99C170CF9ECC}"/>
    <dgm:cxn modelId="{9E9A79A0-4E09-475B-9CE2-BCD0305A586E}" type="presOf" srcId="{E6029BF2-7B74-455D-8272-7B512F1FB436}" destId="{97178CC5-1C2B-4C94-A239-BEDFE630C8B8}" srcOrd="0" destOrd="2" presId="urn:microsoft.com/office/officeart/2005/8/layout/vList2"/>
    <dgm:cxn modelId="{C95093A5-957C-4D09-AF2B-DFC63EE97675}" srcId="{110E9612-E7B9-4B55-B6E4-3D780C4FEB4A}" destId="{CBA009C0-DFBB-4421-B257-8C496486661D}" srcOrd="1" destOrd="0" parTransId="{B04848E4-2A44-4983-9FD9-42C72D6EDB9C}" sibTransId="{47591FE9-14CF-47AE-8A8C-C38D868E7F41}"/>
    <dgm:cxn modelId="{93E59EA5-7618-41AE-BC4B-61F614CA4AEC}" srcId="{CBA009C0-DFBB-4421-B257-8C496486661D}" destId="{A4A1E8E6-718E-494D-AE9C-02691257D0CA}" srcOrd="0" destOrd="0" parTransId="{CE8AA590-F9F3-4581-B66D-DA10FBA03EBC}" sibTransId="{726E3E45-819E-4483-B53D-123FF9F79DC1}"/>
    <dgm:cxn modelId="{F64609BF-0B9F-4D26-878E-4284D02FD819}" srcId="{DEBC673C-375E-4D61-B40B-1D3728BFB596}" destId="{6B33B41C-BE0A-4BAF-A0DE-D18A926BFE72}" srcOrd="1" destOrd="0" parTransId="{84E0ED58-6CF0-4C8B-A25C-B30ECEF8AB96}" sibTransId="{ABC4D45C-6F79-4C7A-8627-16D8ACA12242}"/>
    <dgm:cxn modelId="{81B5B1CE-9B20-45F9-944C-95B64E99EEBD}" srcId="{DEBC673C-375E-4D61-B40B-1D3728BFB596}" destId="{E6029BF2-7B74-455D-8272-7B512F1FB436}" srcOrd="2" destOrd="0" parTransId="{1056D062-3A8A-4CE9-84F0-0878D694711C}" sibTransId="{9521B7C2-0BED-46B9-B196-C838F8FF3026}"/>
    <dgm:cxn modelId="{426496D1-1EF1-4628-9ACF-23D8250FAD44}" type="presOf" srcId="{DEBC673C-375E-4D61-B40B-1D3728BFB596}" destId="{AC9BF477-2B30-4CE2-A848-168980FBB553}" srcOrd="0" destOrd="0" presId="urn:microsoft.com/office/officeart/2005/8/layout/vList2"/>
    <dgm:cxn modelId="{09166BDD-24AD-438D-97AB-9D6D4468FEAA}" type="presOf" srcId="{18AEC8C6-CC9B-410D-B8CF-E074A4A7B00C}" destId="{97178CC5-1C2B-4C94-A239-BEDFE630C8B8}" srcOrd="0" destOrd="0" presId="urn:microsoft.com/office/officeart/2005/8/layout/vList2"/>
    <dgm:cxn modelId="{EB4F3124-DB84-4097-8014-BAA098C9EF7D}" type="presParOf" srcId="{4B55B9D3-2910-4644-93FB-78E5AA709C33}" destId="{AC9BF477-2B30-4CE2-A848-168980FBB553}" srcOrd="0" destOrd="0" presId="urn:microsoft.com/office/officeart/2005/8/layout/vList2"/>
    <dgm:cxn modelId="{B7CE185B-83A4-40FF-8EEA-68B55E4C49F8}" type="presParOf" srcId="{4B55B9D3-2910-4644-93FB-78E5AA709C33}" destId="{97178CC5-1C2B-4C94-A239-BEDFE630C8B8}" srcOrd="1" destOrd="0" presId="urn:microsoft.com/office/officeart/2005/8/layout/vList2"/>
    <dgm:cxn modelId="{61423AE3-984D-46AA-9AF4-22BC4175225F}" type="presParOf" srcId="{4B55B9D3-2910-4644-93FB-78E5AA709C33}" destId="{BADEF2C6-3CB0-4A76-A391-5BEFE666AB14}" srcOrd="2" destOrd="0" presId="urn:microsoft.com/office/officeart/2005/8/layout/vList2"/>
    <dgm:cxn modelId="{66A341F3-595E-46AE-9B5A-44E3CF1A0B31}" type="presParOf" srcId="{4B55B9D3-2910-4644-93FB-78E5AA709C33}" destId="{27BCF1C3-0134-42AB-9384-D5AE5BD44322}"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F8407FC-BA8C-4BD5-B5A9-1FD3ADBB06E1}"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DF94AE4C-E0CE-4C13-942C-C3EDF883E394}">
      <dgm:prSet custT="1"/>
      <dgm:spPr>
        <a:solidFill>
          <a:schemeClr val="accent3">
            <a:lumMod val="40000"/>
            <a:lumOff val="60000"/>
          </a:schemeClr>
        </a:solidFill>
      </dgm:spPr>
      <dgm:t>
        <a:bodyPr/>
        <a:lstStyle/>
        <a:p>
          <a:r>
            <a:rPr lang="en-US" sz="2400" dirty="0">
              <a:solidFill>
                <a:srgbClr val="3C4743"/>
              </a:solidFill>
              <a:latin typeface="Arial" panose="020B0604020202020204" pitchFamily="34" charset="0"/>
              <a:cs typeface="Arial" panose="020B0604020202020204" pitchFamily="34" charset="0"/>
            </a:rPr>
            <a:t>Industrial espionage</a:t>
          </a:r>
        </a:p>
      </dgm:t>
    </dgm:pt>
    <dgm:pt modelId="{76265566-5F3D-4F08-8333-66E940CF50CF}" type="parTrans" cxnId="{787A5682-848C-40BC-BCF3-52014E06C0BE}">
      <dgm:prSet/>
      <dgm:spPr/>
      <dgm:t>
        <a:bodyPr/>
        <a:lstStyle/>
        <a:p>
          <a:endParaRPr lang="en-US"/>
        </a:p>
      </dgm:t>
    </dgm:pt>
    <dgm:pt modelId="{FBF27CFB-90B2-40AD-9F06-5E7449E8F13A}" type="sibTrans" cxnId="{787A5682-848C-40BC-BCF3-52014E06C0BE}">
      <dgm:prSet/>
      <dgm:spPr/>
      <dgm:t>
        <a:bodyPr/>
        <a:lstStyle/>
        <a:p>
          <a:endParaRPr lang="en-US"/>
        </a:p>
      </dgm:t>
    </dgm:pt>
    <dgm:pt modelId="{49845EFE-EE91-4BDF-B285-1E5F6B72DBCE}">
      <dgm:prSet custT="1"/>
      <dgm:spPr>
        <a:noFill/>
        <a:ln>
          <a:solidFill>
            <a:schemeClr val="accent3">
              <a:lumMod val="40000"/>
              <a:lumOff val="60000"/>
            </a:schemeClr>
          </a:solidFill>
        </a:ln>
      </dgm:spPr>
      <dgm:t>
        <a:bodyPr/>
        <a:lstStyle/>
        <a:p>
          <a:r>
            <a:rPr lang="en-US" sz="2200" dirty="0">
              <a:solidFill>
                <a:srgbClr val="3C4743"/>
              </a:solidFill>
              <a:latin typeface="Arial" panose="020B0604020202020204" pitchFamily="34" charset="0"/>
              <a:cs typeface="Arial" panose="020B0604020202020204" pitchFamily="34" charset="0"/>
            </a:rPr>
            <a:t>May engage in espionage activities against each other to advance their own competitive business interests</a:t>
          </a:r>
        </a:p>
      </dgm:t>
    </dgm:pt>
    <dgm:pt modelId="{98E75D1D-AEF4-462A-B814-994EB8AC825D}" type="parTrans" cxnId="{87532607-B119-458B-B52F-DFD8CD3BFC78}">
      <dgm:prSet/>
      <dgm:spPr/>
      <dgm:t>
        <a:bodyPr/>
        <a:lstStyle/>
        <a:p>
          <a:endParaRPr lang="en-US"/>
        </a:p>
      </dgm:t>
    </dgm:pt>
    <dgm:pt modelId="{57F3AD23-41F5-4CD2-B566-FEBF3580F825}" type="sibTrans" cxnId="{87532607-B119-458B-B52F-DFD8CD3BFC78}">
      <dgm:prSet/>
      <dgm:spPr/>
      <dgm:t>
        <a:bodyPr/>
        <a:lstStyle/>
        <a:p>
          <a:endParaRPr lang="en-US"/>
        </a:p>
      </dgm:t>
    </dgm:pt>
    <dgm:pt modelId="{2E382ADE-1075-4979-8144-02550762B122}">
      <dgm:prSet custT="1"/>
      <dgm:spPr>
        <a:solidFill>
          <a:schemeClr val="accent3">
            <a:lumMod val="40000"/>
            <a:lumOff val="60000"/>
          </a:schemeClr>
        </a:solidFill>
      </dgm:spPr>
      <dgm:t>
        <a:bodyPr/>
        <a:lstStyle/>
        <a:p>
          <a:r>
            <a:rPr lang="en-US" sz="2400" dirty="0">
              <a:solidFill>
                <a:srgbClr val="3C4743"/>
              </a:solidFill>
              <a:latin typeface="Arial" panose="020B0604020202020204" pitchFamily="34" charset="0"/>
              <a:cs typeface="Arial" panose="020B0604020202020204" pitchFamily="34" charset="0"/>
            </a:rPr>
            <a:t>Cooperation with intelligence agencies</a:t>
          </a:r>
        </a:p>
      </dgm:t>
    </dgm:pt>
    <dgm:pt modelId="{4E776D04-F373-469A-987E-C898FBBC8BA6}" type="parTrans" cxnId="{E078CDD0-84C6-4F76-8D7F-1CF1D64CEAB2}">
      <dgm:prSet/>
      <dgm:spPr/>
      <dgm:t>
        <a:bodyPr/>
        <a:lstStyle/>
        <a:p>
          <a:endParaRPr lang="en-US"/>
        </a:p>
      </dgm:t>
    </dgm:pt>
    <dgm:pt modelId="{D7B871BB-8753-4D13-B5BF-EBE783303504}" type="sibTrans" cxnId="{E078CDD0-84C6-4F76-8D7F-1CF1D64CEAB2}">
      <dgm:prSet/>
      <dgm:spPr/>
      <dgm:t>
        <a:bodyPr/>
        <a:lstStyle/>
        <a:p>
          <a:endParaRPr lang="en-US"/>
        </a:p>
      </dgm:t>
    </dgm:pt>
    <dgm:pt modelId="{D63E83D6-C902-4C8F-9A45-EF899C9512A3}">
      <dgm:prSet custT="1"/>
      <dgm:spPr>
        <a:noFill/>
        <a:ln>
          <a:solidFill>
            <a:schemeClr val="accent3">
              <a:lumMod val="40000"/>
              <a:lumOff val="60000"/>
            </a:schemeClr>
          </a:solidFill>
        </a:ln>
      </dgm:spPr>
      <dgm:t>
        <a:bodyPr/>
        <a:lstStyle/>
        <a:p>
          <a:r>
            <a:rPr lang="en-US" sz="2200" dirty="0">
              <a:solidFill>
                <a:srgbClr val="3C4743"/>
              </a:solidFill>
              <a:latin typeface="Arial" panose="020B0604020202020204" pitchFamily="34" charset="0"/>
              <a:cs typeface="Arial" panose="020B0604020202020204" pitchFamily="34" charset="0"/>
            </a:rPr>
            <a:t>May participate in cyberwarfare activities through cooperation with intelligence agencies</a:t>
          </a:r>
        </a:p>
      </dgm:t>
    </dgm:pt>
    <dgm:pt modelId="{7A0AABC9-7D90-4E22-8F0F-176CC500F9B9}" type="parTrans" cxnId="{FDC7FB81-5C3F-4CF3-868F-387897E8CA86}">
      <dgm:prSet/>
      <dgm:spPr/>
      <dgm:t>
        <a:bodyPr/>
        <a:lstStyle/>
        <a:p>
          <a:endParaRPr lang="en-US"/>
        </a:p>
      </dgm:t>
    </dgm:pt>
    <dgm:pt modelId="{47E6B494-8FF9-46A9-883B-40FB5B969FB0}" type="sibTrans" cxnId="{FDC7FB81-5C3F-4CF3-868F-387897E8CA86}">
      <dgm:prSet/>
      <dgm:spPr/>
      <dgm:t>
        <a:bodyPr/>
        <a:lstStyle/>
        <a:p>
          <a:endParaRPr lang="en-US"/>
        </a:p>
      </dgm:t>
    </dgm:pt>
    <dgm:pt modelId="{031D15E1-3C15-4B69-99AF-8D413699E610}">
      <dgm:prSet custT="1"/>
      <dgm:spPr>
        <a:noFill/>
        <a:ln>
          <a:solidFill>
            <a:schemeClr val="accent3">
              <a:lumMod val="40000"/>
              <a:lumOff val="60000"/>
            </a:schemeClr>
          </a:solidFill>
        </a:ln>
      </dgm:spPr>
      <dgm:t>
        <a:bodyPr/>
        <a:lstStyle/>
        <a:p>
          <a:r>
            <a:rPr lang="en-US" sz="2200" dirty="0">
              <a:solidFill>
                <a:srgbClr val="3C4743"/>
              </a:solidFill>
              <a:latin typeface="Arial" panose="020B0604020202020204" pitchFamily="34" charset="0"/>
              <a:cs typeface="Arial" panose="020B0604020202020204" pitchFamily="34" charset="0"/>
            </a:rPr>
            <a:t>Example: PRISM</a:t>
          </a:r>
        </a:p>
      </dgm:t>
    </dgm:pt>
    <dgm:pt modelId="{FCCCACCC-48D6-4DAA-8B4D-E34450A9C4F6}" type="parTrans" cxnId="{61C8E876-89C8-4ADE-A285-497279D31D4D}">
      <dgm:prSet/>
      <dgm:spPr/>
      <dgm:t>
        <a:bodyPr/>
        <a:lstStyle/>
        <a:p>
          <a:endParaRPr lang="en-US"/>
        </a:p>
      </dgm:t>
    </dgm:pt>
    <dgm:pt modelId="{9ECCD9F8-0204-4280-9409-84BB744955D0}" type="sibTrans" cxnId="{61C8E876-89C8-4ADE-A285-497279D31D4D}">
      <dgm:prSet/>
      <dgm:spPr/>
      <dgm:t>
        <a:bodyPr/>
        <a:lstStyle/>
        <a:p>
          <a:endParaRPr lang="en-US"/>
        </a:p>
      </dgm:t>
    </dgm:pt>
    <dgm:pt modelId="{1D08A686-B9B2-49A9-81AE-3B2BCC44E21D}" type="pres">
      <dgm:prSet presAssocID="{6F8407FC-BA8C-4BD5-B5A9-1FD3ADBB06E1}" presName="Name0" presStyleCnt="0">
        <dgm:presLayoutVars>
          <dgm:dir/>
          <dgm:animLvl val="lvl"/>
          <dgm:resizeHandles val="exact"/>
        </dgm:presLayoutVars>
      </dgm:prSet>
      <dgm:spPr/>
    </dgm:pt>
    <dgm:pt modelId="{41ADFD38-2B91-44AA-BE02-92897FF05393}" type="pres">
      <dgm:prSet presAssocID="{DF94AE4C-E0CE-4C13-942C-C3EDF883E394}" presName="linNode" presStyleCnt="0"/>
      <dgm:spPr/>
    </dgm:pt>
    <dgm:pt modelId="{06C45CEE-D92E-4A61-BED0-8A48ACF91D4D}" type="pres">
      <dgm:prSet presAssocID="{DF94AE4C-E0CE-4C13-942C-C3EDF883E394}" presName="parentText" presStyleLbl="node1" presStyleIdx="0" presStyleCnt="2">
        <dgm:presLayoutVars>
          <dgm:chMax val="1"/>
          <dgm:bulletEnabled val="1"/>
        </dgm:presLayoutVars>
      </dgm:prSet>
      <dgm:spPr/>
    </dgm:pt>
    <dgm:pt modelId="{B7CD0085-5EF5-4E21-ABAB-57CBBC82496E}" type="pres">
      <dgm:prSet presAssocID="{DF94AE4C-E0CE-4C13-942C-C3EDF883E394}" presName="descendantText" presStyleLbl="alignAccFollowNode1" presStyleIdx="0" presStyleCnt="2" custLinFactNeighborX="-1799">
        <dgm:presLayoutVars>
          <dgm:bulletEnabled val="1"/>
        </dgm:presLayoutVars>
      </dgm:prSet>
      <dgm:spPr/>
    </dgm:pt>
    <dgm:pt modelId="{10413B9E-44D6-4553-A1DF-32BD7053557B}" type="pres">
      <dgm:prSet presAssocID="{FBF27CFB-90B2-40AD-9F06-5E7449E8F13A}" presName="sp" presStyleCnt="0"/>
      <dgm:spPr/>
    </dgm:pt>
    <dgm:pt modelId="{D0B3FE9D-9060-4FA0-B3B6-3237D90E0DB0}" type="pres">
      <dgm:prSet presAssocID="{2E382ADE-1075-4979-8144-02550762B122}" presName="linNode" presStyleCnt="0"/>
      <dgm:spPr/>
    </dgm:pt>
    <dgm:pt modelId="{49B22A28-7F02-4A6F-9ADD-C43B31394047}" type="pres">
      <dgm:prSet presAssocID="{2E382ADE-1075-4979-8144-02550762B122}" presName="parentText" presStyleLbl="node1" presStyleIdx="1" presStyleCnt="2">
        <dgm:presLayoutVars>
          <dgm:chMax val="1"/>
          <dgm:bulletEnabled val="1"/>
        </dgm:presLayoutVars>
      </dgm:prSet>
      <dgm:spPr/>
    </dgm:pt>
    <dgm:pt modelId="{B7137209-B00E-4BB3-A3B0-73782E310455}" type="pres">
      <dgm:prSet presAssocID="{2E382ADE-1075-4979-8144-02550762B122}" presName="descendantText" presStyleLbl="alignAccFollowNode1" presStyleIdx="1" presStyleCnt="2" custLinFactNeighborX="-1799">
        <dgm:presLayoutVars>
          <dgm:bulletEnabled val="1"/>
        </dgm:presLayoutVars>
      </dgm:prSet>
      <dgm:spPr/>
    </dgm:pt>
  </dgm:ptLst>
  <dgm:cxnLst>
    <dgm:cxn modelId="{87532607-B119-458B-B52F-DFD8CD3BFC78}" srcId="{DF94AE4C-E0CE-4C13-942C-C3EDF883E394}" destId="{49845EFE-EE91-4BDF-B285-1E5F6B72DBCE}" srcOrd="0" destOrd="0" parTransId="{98E75D1D-AEF4-462A-B814-994EB8AC825D}" sibTransId="{57F3AD23-41F5-4CD2-B566-FEBF3580F825}"/>
    <dgm:cxn modelId="{1F78A30F-5F59-4ADB-A7C3-33C1FB1A69AB}" type="presOf" srcId="{49845EFE-EE91-4BDF-B285-1E5F6B72DBCE}" destId="{B7CD0085-5EF5-4E21-ABAB-57CBBC82496E}" srcOrd="0" destOrd="0" presId="urn:microsoft.com/office/officeart/2005/8/layout/vList5"/>
    <dgm:cxn modelId="{CB015349-55DF-450E-83DD-03D2121CD40D}" type="presOf" srcId="{D63E83D6-C902-4C8F-9A45-EF899C9512A3}" destId="{B7137209-B00E-4BB3-A3B0-73782E310455}" srcOrd="0" destOrd="0" presId="urn:microsoft.com/office/officeart/2005/8/layout/vList5"/>
    <dgm:cxn modelId="{2630B570-C18F-4C73-BE53-0FC5E8C68CB6}" type="presOf" srcId="{031D15E1-3C15-4B69-99AF-8D413699E610}" destId="{B7137209-B00E-4BB3-A3B0-73782E310455}" srcOrd="0" destOrd="1" presId="urn:microsoft.com/office/officeart/2005/8/layout/vList5"/>
    <dgm:cxn modelId="{61C8E876-89C8-4ADE-A285-497279D31D4D}" srcId="{2E382ADE-1075-4979-8144-02550762B122}" destId="{031D15E1-3C15-4B69-99AF-8D413699E610}" srcOrd="1" destOrd="0" parTransId="{FCCCACCC-48D6-4DAA-8B4D-E34450A9C4F6}" sibTransId="{9ECCD9F8-0204-4280-9409-84BB744955D0}"/>
    <dgm:cxn modelId="{E338E17A-A528-4C8D-92C9-1838399CE07B}" type="presOf" srcId="{DF94AE4C-E0CE-4C13-942C-C3EDF883E394}" destId="{06C45CEE-D92E-4A61-BED0-8A48ACF91D4D}" srcOrd="0" destOrd="0" presId="urn:microsoft.com/office/officeart/2005/8/layout/vList5"/>
    <dgm:cxn modelId="{FDC7FB81-5C3F-4CF3-868F-387897E8CA86}" srcId="{2E382ADE-1075-4979-8144-02550762B122}" destId="{D63E83D6-C902-4C8F-9A45-EF899C9512A3}" srcOrd="0" destOrd="0" parTransId="{7A0AABC9-7D90-4E22-8F0F-176CC500F9B9}" sibTransId="{47E6B494-8FF9-46A9-883B-40FB5B969FB0}"/>
    <dgm:cxn modelId="{787A5682-848C-40BC-BCF3-52014E06C0BE}" srcId="{6F8407FC-BA8C-4BD5-B5A9-1FD3ADBB06E1}" destId="{DF94AE4C-E0CE-4C13-942C-C3EDF883E394}" srcOrd="0" destOrd="0" parTransId="{76265566-5F3D-4F08-8333-66E940CF50CF}" sibTransId="{FBF27CFB-90B2-40AD-9F06-5E7449E8F13A}"/>
    <dgm:cxn modelId="{9F905C8E-AFC3-48A2-93E1-2B560E1B4526}" type="presOf" srcId="{6F8407FC-BA8C-4BD5-B5A9-1FD3ADBB06E1}" destId="{1D08A686-B9B2-49A9-81AE-3B2BCC44E21D}" srcOrd="0" destOrd="0" presId="urn:microsoft.com/office/officeart/2005/8/layout/vList5"/>
    <dgm:cxn modelId="{3E0B949B-5E9A-48DD-A04B-D0197EB1FD95}" type="presOf" srcId="{2E382ADE-1075-4979-8144-02550762B122}" destId="{49B22A28-7F02-4A6F-9ADD-C43B31394047}" srcOrd="0" destOrd="0" presId="urn:microsoft.com/office/officeart/2005/8/layout/vList5"/>
    <dgm:cxn modelId="{E078CDD0-84C6-4F76-8D7F-1CF1D64CEAB2}" srcId="{6F8407FC-BA8C-4BD5-B5A9-1FD3ADBB06E1}" destId="{2E382ADE-1075-4979-8144-02550762B122}" srcOrd="1" destOrd="0" parTransId="{4E776D04-F373-469A-987E-C898FBBC8BA6}" sibTransId="{D7B871BB-8753-4D13-B5BF-EBE783303504}"/>
    <dgm:cxn modelId="{1B223C02-7FC5-49D3-B091-3EA8DE947EF4}" type="presParOf" srcId="{1D08A686-B9B2-49A9-81AE-3B2BCC44E21D}" destId="{41ADFD38-2B91-44AA-BE02-92897FF05393}" srcOrd="0" destOrd="0" presId="urn:microsoft.com/office/officeart/2005/8/layout/vList5"/>
    <dgm:cxn modelId="{342ED2A2-C10C-44D1-8197-3BACCF0C66DA}" type="presParOf" srcId="{41ADFD38-2B91-44AA-BE02-92897FF05393}" destId="{06C45CEE-D92E-4A61-BED0-8A48ACF91D4D}" srcOrd="0" destOrd="0" presId="urn:microsoft.com/office/officeart/2005/8/layout/vList5"/>
    <dgm:cxn modelId="{F9855A81-20F3-4F14-AB4A-A06CF5564B18}" type="presParOf" srcId="{41ADFD38-2B91-44AA-BE02-92897FF05393}" destId="{B7CD0085-5EF5-4E21-ABAB-57CBBC82496E}" srcOrd="1" destOrd="0" presId="urn:microsoft.com/office/officeart/2005/8/layout/vList5"/>
    <dgm:cxn modelId="{E8A7346C-7EC5-425D-9776-0173FFFB46AE}" type="presParOf" srcId="{1D08A686-B9B2-49A9-81AE-3B2BCC44E21D}" destId="{10413B9E-44D6-4553-A1DF-32BD7053557B}" srcOrd="1" destOrd="0" presId="urn:microsoft.com/office/officeart/2005/8/layout/vList5"/>
    <dgm:cxn modelId="{B9B63AA2-3325-420E-8B4B-8F639BA3AD21}" type="presParOf" srcId="{1D08A686-B9B2-49A9-81AE-3B2BCC44E21D}" destId="{D0B3FE9D-9060-4FA0-B3B6-3237D90E0DB0}" srcOrd="2" destOrd="0" presId="urn:microsoft.com/office/officeart/2005/8/layout/vList5"/>
    <dgm:cxn modelId="{D05E73A6-824B-4C98-BBBC-3F8F88D6A4F0}" type="presParOf" srcId="{D0B3FE9D-9060-4FA0-B3B6-3237D90E0DB0}" destId="{49B22A28-7F02-4A6F-9ADD-C43B31394047}" srcOrd="0" destOrd="0" presId="urn:microsoft.com/office/officeart/2005/8/layout/vList5"/>
    <dgm:cxn modelId="{C005FD3D-F541-42C9-9288-040890E683E9}" type="presParOf" srcId="{D0B3FE9D-9060-4FA0-B3B6-3237D90E0DB0}" destId="{B7137209-B00E-4BB3-A3B0-73782E310455}"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4718DCB-A6C8-4CCB-B6CD-17A2466DDC11}" type="doc">
      <dgm:prSet loTypeId="urn:microsoft.com/office/officeart/2008/layout/VerticalCurvedList" loCatId="list" qsTypeId="urn:microsoft.com/office/officeart/2005/8/quickstyle/simple1" qsCatId="simple" csTypeId="urn:microsoft.com/office/officeart/2005/8/colors/accent3_1" csCatId="accent3" phldr="1"/>
      <dgm:spPr/>
      <dgm:t>
        <a:bodyPr/>
        <a:lstStyle/>
        <a:p>
          <a:endParaRPr lang="en-US"/>
        </a:p>
      </dgm:t>
    </dgm:pt>
    <dgm:pt modelId="{6656C0DE-C800-40CA-8683-C897759EA0E1}">
      <dgm:prSet custT="1"/>
      <dgm:spPr>
        <a:solidFill>
          <a:schemeClr val="accent3">
            <a:lumMod val="40000"/>
            <a:lumOff val="60000"/>
          </a:schemeClr>
        </a:solidFill>
      </dgm:spPr>
      <dgm:t>
        <a:bodyPr/>
        <a:lstStyle/>
        <a:p>
          <a:r>
            <a:rPr lang="en-US" sz="2200" dirty="0">
              <a:latin typeface="Arial" panose="020B0604020202020204" pitchFamily="34" charset="0"/>
              <a:cs typeface="Arial" panose="020B0604020202020204" pitchFamily="34" charset="0"/>
            </a:rPr>
            <a:t>Estonia</a:t>
          </a:r>
        </a:p>
      </dgm:t>
    </dgm:pt>
    <dgm:pt modelId="{6EBEB72E-E598-473E-BD19-FDC80FB5F08C}" type="parTrans" cxnId="{B95B1921-EEAD-4F47-BC61-70CF47E51B7D}">
      <dgm:prSet/>
      <dgm:spPr/>
      <dgm:t>
        <a:bodyPr/>
        <a:lstStyle/>
        <a:p>
          <a:endParaRPr lang="en-US" sz="2200">
            <a:latin typeface="Arial" panose="020B0604020202020204" pitchFamily="34" charset="0"/>
            <a:cs typeface="Arial" panose="020B0604020202020204" pitchFamily="34" charset="0"/>
          </a:endParaRPr>
        </a:p>
      </dgm:t>
    </dgm:pt>
    <dgm:pt modelId="{C6395650-81B0-4F4C-8FA5-C416C64A0A8F}" type="sibTrans" cxnId="{B95B1921-EEAD-4F47-BC61-70CF47E51B7D}">
      <dgm:prSet/>
      <dgm:spPr/>
      <dgm:t>
        <a:bodyPr/>
        <a:lstStyle/>
        <a:p>
          <a:endParaRPr lang="en-US" sz="2200">
            <a:latin typeface="Arial" panose="020B0604020202020204" pitchFamily="34" charset="0"/>
            <a:cs typeface="Arial" panose="020B0604020202020204" pitchFamily="34" charset="0"/>
          </a:endParaRPr>
        </a:p>
      </dgm:t>
    </dgm:pt>
    <dgm:pt modelId="{22C33102-752C-41E8-8F7E-033322E4B8F8}">
      <dgm:prSet custT="1"/>
      <dgm:spPr>
        <a:solidFill>
          <a:schemeClr val="accent3">
            <a:lumMod val="40000"/>
            <a:lumOff val="60000"/>
          </a:schemeClr>
        </a:solidFill>
      </dgm:spPr>
      <dgm:t>
        <a:bodyPr/>
        <a:lstStyle/>
        <a:p>
          <a:r>
            <a:rPr lang="en-US" sz="2200" dirty="0">
              <a:latin typeface="Arial" panose="020B0604020202020204" pitchFamily="34" charset="0"/>
              <a:cs typeface="Arial" panose="020B0604020202020204" pitchFamily="34" charset="0"/>
            </a:rPr>
            <a:t>Syrian Electronic Army (SEA)</a:t>
          </a:r>
        </a:p>
      </dgm:t>
    </dgm:pt>
    <dgm:pt modelId="{FDF8832A-885C-4878-8C8B-17E9D3E41981}" type="parTrans" cxnId="{2E2D5EC0-3599-492A-A5EA-8EF3DCFBB730}">
      <dgm:prSet/>
      <dgm:spPr/>
      <dgm:t>
        <a:bodyPr/>
        <a:lstStyle/>
        <a:p>
          <a:endParaRPr lang="en-US" sz="2200">
            <a:latin typeface="Arial" panose="020B0604020202020204" pitchFamily="34" charset="0"/>
            <a:cs typeface="Arial" panose="020B0604020202020204" pitchFamily="34" charset="0"/>
          </a:endParaRPr>
        </a:p>
      </dgm:t>
    </dgm:pt>
    <dgm:pt modelId="{8838691B-36A3-44B3-8905-8BE212172FFA}" type="sibTrans" cxnId="{2E2D5EC0-3599-492A-A5EA-8EF3DCFBB730}">
      <dgm:prSet/>
      <dgm:spPr/>
      <dgm:t>
        <a:bodyPr/>
        <a:lstStyle/>
        <a:p>
          <a:endParaRPr lang="en-US" sz="2200">
            <a:latin typeface="Arial" panose="020B0604020202020204" pitchFamily="34" charset="0"/>
            <a:cs typeface="Arial" panose="020B0604020202020204" pitchFamily="34" charset="0"/>
          </a:endParaRPr>
        </a:p>
      </dgm:t>
    </dgm:pt>
    <dgm:pt modelId="{E0E82BE3-C9A8-4E12-9681-827B6B5B9A67}">
      <dgm:prSet custT="1"/>
      <dgm:spPr>
        <a:solidFill>
          <a:schemeClr val="accent3">
            <a:lumMod val="40000"/>
            <a:lumOff val="60000"/>
          </a:schemeClr>
        </a:solidFill>
      </dgm:spPr>
      <dgm:t>
        <a:bodyPr/>
        <a:lstStyle/>
        <a:p>
          <a:r>
            <a:rPr lang="en-US" sz="2200" dirty="0">
              <a:latin typeface="Arial" panose="020B0604020202020204" pitchFamily="34" charset="0"/>
              <a:cs typeface="Arial" panose="020B0604020202020204" pitchFamily="34" charset="0"/>
            </a:rPr>
            <a:t>Anonymous</a:t>
          </a:r>
        </a:p>
      </dgm:t>
    </dgm:pt>
    <dgm:pt modelId="{FE541BA2-F52D-4F60-95FC-81C5FF9D10D2}" type="parTrans" cxnId="{F84226D1-6D28-4311-85BA-A41A48089685}">
      <dgm:prSet/>
      <dgm:spPr/>
      <dgm:t>
        <a:bodyPr/>
        <a:lstStyle/>
        <a:p>
          <a:endParaRPr lang="en-US" sz="2200">
            <a:latin typeface="Arial" panose="020B0604020202020204" pitchFamily="34" charset="0"/>
            <a:cs typeface="Arial" panose="020B0604020202020204" pitchFamily="34" charset="0"/>
          </a:endParaRPr>
        </a:p>
      </dgm:t>
    </dgm:pt>
    <dgm:pt modelId="{7DD18370-0ACC-476E-94E9-05359BD37E5A}" type="sibTrans" cxnId="{F84226D1-6D28-4311-85BA-A41A48089685}">
      <dgm:prSet/>
      <dgm:spPr/>
      <dgm:t>
        <a:bodyPr/>
        <a:lstStyle/>
        <a:p>
          <a:endParaRPr lang="en-US" sz="2200">
            <a:latin typeface="Arial" panose="020B0604020202020204" pitchFamily="34" charset="0"/>
            <a:cs typeface="Arial" panose="020B0604020202020204" pitchFamily="34" charset="0"/>
          </a:endParaRPr>
        </a:p>
      </dgm:t>
    </dgm:pt>
    <dgm:pt modelId="{4902388A-E24E-488C-80E1-60D1386212DA}" type="pres">
      <dgm:prSet presAssocID="{74718DCB-A6C8-4CCB-B6CD-17A2466DDC11}" presName="Name0" presStyleCnt="0">
        <dgm:presLayoutVars>
          <dgm:chMax val="7"/>
          <dgm:chPref val="7"/>
          <dgm:dir/>
        </dgm:presLayoutVars>
      </dgm:prSet>
      <dgm:spPr/>
    </dgm:pt>
    <dgm:pt modelId="{F64C555C-C118-4F97-81B0-BC74EE00E57D}" type="pres">
      <dgm:prSet presAssocID="{74718DCB-A6C8-4CCB-B6CD-17A2466DDC11}" presName="Name1" presStyleCnt="0"/>
      <dgm:spPr/>
    </dgm:pt>
    <dgm:pt modelId="{1198B147-FF6E-415D-AACC-61A196D683B0}" type="pres">
      <dgm:prSet presAssocID="{74718DCB-A6C8-4CCB-B6CD-17A2466DDC11}" presName="cycle" presStyleCnt="0"/>
      <dgm:spPr/>
    </dgm:pt>
    <dgm:pt modelId="{6A37E961-A39F-42DA-8440-94ACA10C5060}" type="pres">
      <dgm:prSet presAssocID="{74718DCB-A6C8-4CCB-B6CD-17A2466DDC11}" presName="srcNode" presStyleLbl="node1" presStyleIdx="0" presStyleCnt="3"/>
      <dgm:spPr/>
    </dgm:pt>
    <dgm:pt modelId="{D7EB4B45-82A9-4CED-AAFD-DF86D292D30A}" type="pres">
      <dgm:prSet presAssocID="{74718DCB-A6C8-4CCB-B6CD-17A2466DDC11}" presName="conn" presStyleLbl="parChTrans1D2" presStyleIdx="0" presStyleCnt="1"/>
      <dgm:spPr/>
    </dgm:pt>
    <dgm:pt modelId="{4F1B0831-67CA-4D29-B6B1-80C9CA63392C}" type="pres">
      <dgm:prSet presAssocID="{74718DCB-A6C8-4CCB-B6CD-17A2466DDC11}" presName="extraNode" presStyleLbl="node1" presStyleIdx="0" presStyleCnt="3"/>
      <dgm:spPr/>
    </dgm:pt>
    <dgm:pt modelId="{E80B0ACA-89E0-4FA4-9A5B-0289551F2678}" type="pres">
      <dgm:prSet presAssocID="{74718DCB-A6C8-4CCB-B6CD-17A2466DDC11}" presName="dstNode" presStyleLbl="node1" presStyleIdx="0" presStyleCnt="3"/>
      <dgm:spPr/>
    </dgm:pt>
    <dgm:pt modelId="{6EBEC6FE-DCDA-41E0-BE09-FFE22F993B0B}" type="pres">
      <dgm:prSet presAssocID="{6656C0DE-C800-40CA-8683-C897759EA0E1}" presName="text_1" presStyleLbl="node1" presStyleIdx="0" presStyleCnt="3">
        <dgm:presLayoutVars>
          <dgm:bulletEnabled val="1"/>
        </dgm:presLayoutVars>
      </dgm:prSet>
      <dgm:spPr/>
    </dgm:pt>
    <dgm:pt modelId="{CD8C9164-DE1E-4E62-BF2E-02CAB82CD3D5}" type="pres">
      <dgm:prSet presAssocID="{6656C0DE-C800-40CA-8683-C897759EA0E1}" presName="accent_1" presStyleCnt="0"/>
      <dgm:spPr/>
    </dgm:pt>
    <dgm:pt modelId="{E7B842DE-52D0-4294-9A93-28C121C2FB63}" type="pres">
      <dgm:prSet presAssocID="{6656C0DE-C800-40CA-8683-C897759EA0E1}" presName="accentRepeatNode" presStyleLbl="solidFgAcc1" presStyleIdx="0" presStyleCnt="3"/>
      <dgm:spPr/>
    </dgm:pt>
    <dgm:pt modelId="{56D14C81-E490-4CA4-9AA7-3BF8F92F0F82}" type="pres">
      <dgm:prSet presAssocID="{22C33102-752C-41E8-8F7E-033322E4B8F8}" presName="text_2" presStyleLbl="node1" presStyleIdx="1" presStyleCnt="3">
        <dgm:presLayoutVars>
          <dgm:bulletEnabled val="1"/>
        </dgm:presLayoutVars>
      </dgm:prSet>
      <dgm:spPr/>
    </dgm:pt>
    <dgm:pt modelId="{9A39C599-C790-466C-A835-E1B4ECA7D10A}" type="pres">
      <dgm:prSet presAssocID="{22C33102-752C-41E8-8F7E-033322E4B8F8}" presName="accent_2" presStyleCnt="0"/>
      <dgm:spPr/>
    </dgm:pt>
    <dgm:pt modelId="{5E184B4B-35F3-4FE0-B076-29B6A6A5610C}" type="pres">
      <dgm:prSet presAssocID="{22C33102-752C-41E8-8F7E-033322E4B8F8}" presName="accentRepeatNode" presStyleLbl="solidFgAcc1" presStyleIdx="1" presStyleCnt="3"/>
      <dgm:spPr/>
    </dgm:pt>
    <dgm:pt modelId="{869F1916-D11F-4415-9CAB-0CA71B85796D}" type="pres">
      <dgm:prSet presAssocID="{E0E82BE3-C9A8-4E12-9681-827B6B5B9A67}" presName="text_3" presStyleLbl="node1" presStyleIdx="2" presStyleCnt="3">
        <dgm:presLayoutVars>
          <dgm:bulletEnabled val="1"/>
        </dgm:presLayoutVars>
      </dgm:prSet>
      <dgm:spPr/>
    </dgm:pt>
    <dgm:pt modelId="{C59F1371-5ABF-4CD0-A9DE-DA6C89542BD8}" type="pres">
      <dgm:prSet presAssocID="{E0E82BE3-C9A8-4E12-9681-827B6B5B9A67}" presName="accent_3" presStyleCnt="0"/>
      <dgm:spPr/>
    </dgm:pt>
    <dgm:pt modelId="{7D8530F9-CFC2-4333-BB58-55C296A63F44}" type="pres">
      <dgm:prSet presAssocID="{E0E82BE3-C9A8-4E12-9681-827B6B5B9A67}" presName="accentRepeatNode" presStyleLbl="solidFgAcc1" presStyleIdx="2" presStyleCnt="3"/>
      <dgm:spPr/>
    </dgm:pt>
  </dgm:ptLst>
  <dgm:cxnLst>
    <dgm:cxn modelId="{1917C509-F5FB-4452-9D53-BB5ECCCB23A5}" type="presOf" srcId="{C6395650-81B0-4F4C-8FA5-C416C64A0A8F}" destId="{D7EB4B45-82A9-4CED-AAFD-DF86D292D30A}" srcOrd="0" destOrd="0" presId="urn:microsoft.com/office/officeart/2008/layout/VerticalCurvedList"/>
    <dgm:cxn modelId="{B95B1921-EEAD-4F47-BC61-70CF47E51B7D}" srcId="{74718DCB-A6C8-4CCB-B6CD-17A2466DDC11}" destId="{6656C0DE-C800-40CA-8683-C897759EA0E1}" srcOrd="0" destOrd="0" parTransId="{6EBEB72E-E598-473E-BD19-FDC80FB5F08C}" sibTransId="{C6395650-81B0-4F4C-8FA5-C416C64A0A8F}"/>
    <dgm:cxn modelId="{F6C955A1-5436-411B-AF9B-3D08F004EBEE}" type="presOf" srcId="{E0E82BE3-C9A8-4E12-9681-827B6B5B9A67}" destId="{869F1916-D11F-4415-9CAB-0CA71B85796D}" srcOrd="0" destOrd="0" presId="urn:microsoft.com/office/officeart/2008/layout/VerticalCurvedList"/>
    <dgm:cxn modelId="{77BCCBA4-0CFA-433E-A1C4-07CFAE80CF06}" type="presOf" srcId="{74718DCB-A6C8-4CCB-B6CD-17A2466DDC11}" destId="{4902388A-E24E-488C-80E1-60D1386212DA}" srcOrd="0" destOrd="0" presId="urn:microsoft.com/office/officeart/2008/layout/VerticalCurvedList"/>
    <dgm:cxn modelId="{C0B0A6AC-4326-48A5-94B6-C8C4144AAFB7}" type="presOf" srcId="{22C33102-752C-41E8-8F7E-033322E4B8F8}" destId="{56D14C81-E490-4CA4-9AA7-3BF8F92F0F82}" srcOrd="0" destOrd="0" presId="urn:microsoft.com/office/officeart/2008/layout/VerticalCurvedList"/>
    <dgm:cxn modelId="{2E2D5EC0-3599-492A-A5EA-8EF3DCFBB730}" srcId="{74718DCB-A6C8-4CCB-B6CD-17A2466DDC11}" destId="{22C33102-752C-41E8-8F7E-033322E4B8F8}" srcOrd="1" destOrd="0" parTransId="{FDF8832A-885C-4878-8C8B-17E9D3E41981}" sibTransId="{8838691B-36A3-44B3-8905-8BE212172FFA}"/>
    <dgm:cxn modelId="{F84226D1-6D28-4311-85BA-A41A48089685}" srcId="{74718DCB-A6C8-4CCB-B6CD-17A2466DDC11}" destId="{E0E82BE3-C9A8-4E12-9681-827B6B5B9A67}" srcOrd="2" destOrd="0" parTransId="{FE541BA2-F52D-4F60-95FC-81C5FF9D10D2}" sibTransId="{7DD18370-0ACC-476E-94E9-05359BD37E5A}"/>
    <dgm:cxn modelId="{EB5918F7-7BC9-4D10-8195-13898405459E}" type="presOf" srcId="{6656C0DE-C800-40CA-8683-C897759EA0E1}" destId="{6EBEC6FE-DCDA-41E0-BE09-FFE22F993B0B}" srcOrd="0" destOrd="0" presId="urn:microsoft.com/office/officeart/2008/layout/VerticalCurvedList"/>
    <dgm:cxn modelId="{F29D477D-BA9B-41F8-9110-CFEBDC4B0F39}" type="presParOf" srcId="{4902388A-E24E-488C-80E1-60D1386212DA}" destId="{F64C555C-C118-4F97-81B0-BC74EE00E57D}" srcOrd="0" destOrd="0" presId="urn:microsoft.com/office/officeart/2008/layout/VerticalCurvedList"/>
    <dgm:cxn modelId="{CDD2D16D-E9CB-414A-A946-F56B5619DBEB}" type="presParOf" srcId="{F64C555C-C118-4F97-81B0-BC74EE00E57D}" destId="{1198B147-FF6E-415D-AACC-61A196D683B0}" srcOrd="0" destOrd="0" presId="urn:microsoft.com/office/officeart/2008/layout/VerticalCurvedList"/>
    <dgm:cxn modelId="{3245E268-38E0-4ED1-97EC-173D6733C64C}" type="presParOf" srcId="{1198B147-FF6E-415D-AACC-61A196D683B0}" destId="{6A37E961-A39F-42DA-8440-94ACA10C5060}" srcOrd="0" destOrd="0" presId="urn:microsoft.com/office/officeart/2008/layout/VerticalCurvedList"/>
    <dgm:cxn modelId="{8CAE9301-852E-4D06-BEED-000CD4A92018}" type="presParOf" srcId="{1198B147-FF6E-415D-AACC-61A196D683B0}" destId="{D7EB4B45-82A9-4CED-AAFD-DF86D292D30A}" srcOrd="1" destOrd="0" presId="urn:microsoft.com/office/officeart/2008/layout/VerticalCurvedList"/>
    <dgm:cxn modelId="{E414B1E9-B819-4701-BE37-F1F500CFEDF4}" type="presParOf" srcId="{1198B147-FF6E-415D-AACC-61A196D683B0}" destId="{4F1B0831-67CA-4D29-B6B1-80C9CA63392C}" srcOrd="2" destOrd="0" presId="urn:microsoft.com/office/officeart/2008/layout/VerticalCurvedList"/>
    <dgm:cxn modelId="{CD1C991E-32A0-494A-823A-3B4084157F56}" type="presParOf" srcId="{1198B147-FF6E-415D-AACC-61A196D683B0}" destId="{E80B0ACA-89E0-4FA4-9A5B-0289551F2678}" srcOrd="3" destOrd="0" presId="urn:microsoft.com/office/officeart/2008/layout/VerticalCurvedList"/>
    <dgm:cxn modelId="{BBEB03E0-2A12-4508-9B29-4960AD60E2CE}" type="presParOf" srcId="{F64C555C-C118-4F97-81B0-BC74EE00E57D}" destId="{6EBEC6FE-DCDA-41E0-BE09-FFE22F993B0B}" srcOrd="1" destOrd="0" presId="urn:microsoft.com/office/officeart/2008/layout/VerticalCurvedList"/>
    <dgm:cxn modelId="{B0023E2F-0EB3-4507-9E8E-4E0F1697EABD}" type="presParOf" srcId="{F64C555C-C118-4F97-81B0-BC74EE00E57D}" destId="{CD8C9164-DE1E-4E62-BF2E-02CAB82CD3D5}" srcOrd="2" destOrd="0" presId="urn:microsoft.com/office/officeart/2008/layout/VerticalCurvedList"/>
    <dgm:cxn modelId="{73D08AFB-0E7E-41D5-A1B7-64BAE3487072}" type="presParOf" srcId="{CD8C9164-DE1E-4E62-BF2E-02CAB82CD3D5}" destId="{E7B842DE-52D0-4294-9A93-28C121C2FB63}" srcOrd="0" destOrd="0" presId="urn:microsoft.com/office/officeart/2008/layout/VerticalCurvedList"/>
    <dgm:cxn modelId="{1E72679E-BDEF-4744-8C3B-EFDC60D80372}" type="presParOf" srcId="{F64C555C-C118-4F97-81B0-BC74EE00E57D}" destId="{56D14C81-E490-4CA4-9AA7-3BF8F92F0F82}" srcOrd="3" destOrd="0" presId="urn:microsoft.com/office/officeart/2008/layout/VerticalCurvedList"/>
    <dgm:cxn modelId="{4F1D6F6A-C410-46F2-82D1-4DB3EAC82B05}" type="presParOf" srcId="{F64C555C-C118-4F97-81B0-BC74EE00E57D}" destId="{9A39C599-C790-466C-A835-E1B4ECA7D10A}" srcOrd="4" destOrd="0" presId="urn:microsoft.com/office/officeart/2008/layout/VerticalCurvedList"/>
    <dgm:cxn modelId="{F544594B-4C58-4046-A5D1-0E0B6ED6E226}" type="presParOf" srcId="{9A39C599-C790-466C-A835-E1B4ECA7D10A}" destId="{5E184B4B-35F3-4FE0-B076-29B6A6A5610C}" srcOrd="0" destOrd="0" presId="urn:microsoft.com/office/officeart/2008/layout/VerticalCurvedList"/>
    <dgm:cxn modelId="{3345421E-0F47-41F4-B818-368780208D60}" type="presParOf" srcId="{F64C555C-C118-4F97-81B0-BC74EE00E57D}" destId="{869F1916-D11F-4415-9CAB-0CA71B85796D}" srcOrd="5" destOrd="0" presId="urn:microsoft.com/office/officeart/2008/layout/VerticalCurvedList"/>
    <dgm:cxn modelId="{920696BB-66B1-4369-A692-6EED7EAAD0F2}" type="presParOf" srcId="{F64C555C-C118-4F97-81B0-BC74EE00E57D}" destId="{C59F1371-5ABF-4CD0-A9DE-DA6C89542BD8}" srcOrd="6" destOrd="0" presId="urn:microsoft.com/office/officeart/2008/layout/VerticalCurvedList"/>
    <dgm:cxn modelId="{661FD8CD-D1E9-4EB4-9FA6-26768E224B3B}" type="presParOf" srcId="{C59F1371-5ABF-4CD0-A9DE-DA6C89542BD8}" destId="{7D8530F9-CFC2-4333-BB58-55C296A63F44}"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B2D3A01-1FAB-4AB6-A2AF-C0CEEF9676E4}" type="doc">
      <dgm:prSet loTypeId="urn:microsoft.com/office/officeart/2009/layout/ReverseList" loCatId="relationship" qsTypeId="urn:microsoft.com/office/officeart/2005/8/quickstyle/simple1" qsCatId="simple" csTypeId="urn:microsoft.com/office/officeart/2005/8/colors/accent3_1" csCatId="accent3" phldr="1"/>
      <dgm:spPr/>
      <dgm:t>
        <a:bodyPr/>
        <a:lstStyle/>
        <a:p>
          <a:endParaRPr lang="en-US"/>
        </a:p>
      </dgm:t>
    </dgm:pt>
    <dgm:pt modelId="{F83CDF08-770D-468D-A3F0-C58B04F3A189}">
      <dgm:prSet custT="1"/>
      <dgm:spPr/>
      <dgm:t>
        <a:bodyPr/>
        <a:lstStyle/>
        <a:p>
          <a:r>
            <a:rPr lang="en-US" sz="2400" dirty="0">
              <a:latin typeface="Arial" panose="020B0604020202020204" pitchFamily="34" charset="0"/>
              <a:cs typeface="Arial" panose="020B0604020202020204" pitchFamily="34" charset="0"/>
            </a:rPr>
            <a:t>Individuals</a:t>
          </a:r>
        </a:p>
      </dgm:t>
    </dgm:pt>
    <dgm:pt modelId="{C14F2735-D386-42C7-A52C-CA8AE52F2D25}" type="parTrans" cxnId="{C7E42E63-CDAA-40C3-82DB-15DF89B8E625}">
      <dgm:prSet/>
      <dgm:spPr/>
      <dgm:t>
        <a:bodyPr/>
        <a:lstStyle/>
        <a:p>
          <a:endParaRPr lang="en-US"/>
        </a:p>
      </dgm:t>
    </dgm:pt>
    <dgm:pt modelId="{86F73A3F-E4DA-4B21-B2C4-63BA8C005CC4}" type="sibTrans" cxnId="{C7E42E63-CDAA-40C3-82DB-15DF89B8E625}">
      <dgm:prSet/>
      <dgm:spPr/>
      <dgm:t>
        <a:bodyPr/>
        <a:lstStyle/>
        <a:p>
          <a:endParaRPr lang="en-US"/>
        </a:p>
      </dgm:t>
    </dgm:pt>
    <dgm:pt modelId="{189B09B1-CE81-4D8D-BB9F-EE6B5CD5C128}">
      <dgm:prSet custT="1"/>
      <dgm:spPr/>
      <dgm:t>
        <a:bodyPr/>
        <a:lstStyle/>
        <a:p>
          <a:r>
            <a:rPr lang="en-US" sz="2200" dirty="0">
              <a:latin typeface="Arial" panose="020B0604020202020204" pitchFamily="34" charset="0"/>
              <a:cs typeface="Arial" panose="020B0604020202020204" pitchFamily="34" charset="0"/>
            </a:rPr>
            <a:t>Wield power against larger forces</a:t>
          </a:r>
        </a:p>
      </dgm:t>
    </dgm:pt>
    <dgm:pt modelId="{26F76611-3D08-43ED-9E3A-ACE9F7D82CB2}" type="parTrans" cxnId="{56D07AE2-DA11-4BFD-ADAF-153BBB726138}">
      <dgm:prSet/>
      <dgm:spPr/>
      <dgm:t>
        <a:bodyPr/>
        <a:lstStyle/>
        <a:p>
          <a:endParaRPr lang="en-US"/>
        </a:p>
      </dgm:t>
    </dgm:pt>
    <dgm:pt modelId="{4F9F69A2-BDA1-4418-8421-67E607FB8FE5}" type="sibTrans" cxnId="{56D07AE2-DA11-4BFD-ADAF-153BBB726138}">
      <dgm:prSet/>
      <dgm:spPr/>
      <dgm:t>
        <a:bodyPr/>
        <a:lstStyle/>
        <a:p>
          <a:endParaRPr lang="en-US"/>
        </a:p>
      </dgm:t>
    </dgm:pt>
    <dgm:pt modelId="{BD304BFD-E39A-4720-A4AB-087D30EB4FD8}">
      <dgm:prSet custT="1"/>
      <dgm:spPr/>
      <dgm:t>
        <a:bodyPr/>
        <a:lstStyle/>
        <a:p>
          <a:r>
            <a:rPr lang="en-US" sz="2400" dirty="0">
              <a:latin typeface="Arial" panose="020B0604020202020204" pitchFamily="34" charset="0"/>
              <a:cs typeface="Arial" panose="020B0604020202020204" pitchFamily="34" charset="0"/>
            </a:rPr>
            <a:t>Media</a:t>
          </a:r>
        </a:p>
      </dgm:t>
    </dgm:pt>
    <dgm:pt modelId="{AB692551-F5FE-475B-8E84-EE0399F0DF8C}" type="parTrans" cxnId="{0D35D7F8-2B37-49D5-AAC4-CA0611F42533}">
      <dgm:prSet/>
      <dgm:spPr/>
      <dgm:t>
        <a:bodyPr/>
        <a:lstStyle/>
        <a:p>
          <a:endParaRPr lang="en-US"/>
        </a:p>
      </dgm:t>
    </dgm:pt>
    <dgm:pt modelId="{300E6347-5E1F-4396-9349-86B1C1DBF492}" type="sibTrans" cxnId="{0D35D7F8-2B37-49D5-AAC4-CA0611F42533}">
      <dgm:prSet/>
      <dgm:spPr/>
      <dgm:t>
        <a:bodyPr/>
        <a:lstStyle/>
        <a:p>
          <a:endParaRPr lang="en-US"/>
        </a:p>
      </dgm:t>
    </dgm:pt>
    <dgm:pt modelId="{F301E56E-ECD9-4D45-B983-A8AC3AB2E7EB}">
      <dgm:prSet custT="1"/>
      <dgm:spPr/>
      <dgm:t>
        <a:bodyPr/>
        <a:lstStyle/>
        <a:p>
          <a:r>
            <a:rPr lang="en-US" sz="2200" dirty="0">
              <a:latin typeface="Arial" panose="020B0604020202020204" pitchFamily="34" charset="0"/>
              <a:cs typeface="Arial" panose="020B0604020202020204" pitchFamily="34" charset="0"/>
            </a:rPr>
            <a:t>Bring attention to individuals/ causes</a:t>
          </a:r>
        </a:p>
      </dgm:t>
    </dgm:pt>
    <dgm:pt modelId="{20F3836A-EBC0-465B-ADFB-6F031CDD5AAA}" type="parTrans" cxnId="{517FE9A8-826C-4496-A6B8-CD7AB2DB8E83}">
      <dgm:prSet/>
      <dgm:spPr/>
      <dgm:t>
        <a:bodyPr/>
        <a:lstStyle/>
        <a:p>
          <a:endParaRPr lang="en-US"/>
        </a:p>
      </dgm:t>
    </dgm:pt>
    <dgm:pt modelId="{1E80D350-158B-4871-92A0-F1410888A22F}" type="sibTrans" cxnId="{517FE9A8-826C-4496-A6B8-CD7AB2DB8E83}">
      <dgm:prSet/>
      <dgm:spPr/>
      <dgm:t>
        <a:bodyPr/>
        <a:lstStyle/>
        <a:p>
          <a:endParaRPr lang="en-US"/>
        </a:p>
      </dgm:t>
    </dgm:pt>
    <dgm:pt modelId="{A7D781C4-1519-4AAD-9400-294128A033FD}" type="pres">
      <dgm:prSet presAssocID="{3B2D3A01-1FAB-4AB6-A2AF-C0CEEF9676E4}" presName="Name0" presStyleCnt="0">
        <dgm:presLayoutVars>
          <dgm:chMax val="2"/>
          <dgm:chPref val="2"/>
          <dgm:animLvl val="lvl"/>
        </dgm:presLayoutVars>
      </dgm:prSet>
      <dgm:spPr/>
    </dgm:pt>
    <dgm:pt modelId="{AF68BF51-66E9-43DE-B935-52FB620BD7E9}" type="pres">
      <dgm:prSet presAssocID="{3B2D3A01-1FAB-4AB6-A2AF-C0CEEF9676E4}" presName="LeftText" presStyleLbl="revTx" presStyleIdx="0" presStyleCnt="0">
        <dgm:presLayoutVars>
          <dgm:bulletEnabled val="1"/>
        </dgm:presLayoutVars>
      </dgm:prSet>
      <dgm:spPr/>
    </dgm:pt>
    <dgm:pt modelId="{DBE15D0A-F131-4D2C-879E-8503DC5F2CDD}" type="pres">
      <dgm:prSet presAssocID="{3B2D3A01-1FAB-4AB6-A2AF-C0CEEF9676E4}" presName="LeftNode" presStyleLbl="bgImgPlace1" presStyleIdx="0" presStyleCnt="2" custScaleX="148459" custLinFactNeighborX="-17914">
        <dgm:presLayoutVars>
          <dgm:chMax val="2"/>
          <dgm:chPref val="2"/>
        </dgm:presLayoutVars>
      </dgm:prSet>
      <dgm:spPr/>
    </dgm:pt>
    <dgm:pt modelId="{9C837F3A-FEB3-457F-A088-1BEA29134416}" type="pres">
      <dgm:prSet presAssocID="{3B2D3A01-1FAB-4AB6-A2AF-C0CEEF9676E4}" presName="RightText" presStyleLbl="revTx" presStyleIdx="0" presStyleCnt="0">
        <dgm:presLayoutVars>
          <dgm:bulletEnabled val="1"/>
        </dgm:presLayoutVars>
      </dgm:prSet>
      <dgm:spPr/>
    </dgm:pt>
    <dgm:pt modelId="{1F6F1B41-4357-44B0-B0A6-E4748C130FD7}" type="pres">
      <dgm:prSet presAssocID="{3B2D3A01-1FAB-4AB6-A2AF-C0CEEF9676E4}" presName="RightNode" presStyleLbl="bgImgPlace1" presStyleIdx="1" presStyleCnt="2" custScaleX="138500" custLinFactNeighborX="20670">
        <dgm:presLayoutVars>
          <dgm:chMax val="0"/>
          <dgm:chPref val="0"/>
        </dgm:presLayoutVars>
      </dgm:prSet>
      <dgm:spPr/>
    </dgm:pt>
    <dgm:pt modelId="{6DD99714-A340-4BD3-B018-8FF73A567920}" type="pres">
      <dgm:prSet presAssocID="{3B2D3A01-1FAB-4AB6-A2AF-C0CEEF9676E4}" presName="TopArrow" presStyleLbl="node1" presStyleIdx="0" presStyleCnt="2"/>
      <dgm:spPr/>
    </dgm:pt>
    <dgm:pt modelId="{E7479392-EA51-4F0F-9BE4-C55A21FC37B1}" type="pres">
      <dgm:prSet presAssocID="{3B2D3A01-1FAB-4AB6-A2AF-C0CEEF9676E4}" presName="BottomArrow" presStyleLbl="node1" presStyleIdx="1" presStyleCnt="2"/>
      <dgm:spPr/>
    </dgm:pt>
  </dgm:ptLst>
  <dgm:cxnLst>
    <dgm:cxn modelId="{81905F0C-B8F1-4505-B549-7D5CD57AB068}" type="presOf" srcId="{BD304BFD-E39A-4720-A4AB-087D30EB4FD8}" destId="{9C837F3A-FEB3-457F-A088-1BEA29134416}" srcOrd="0" destOrd="0" presId="urn:microsoft.com/office/officeart/2009/layout/ReverseList"/>
    <dgm:cxn modelId="{16F69C1C-1EAA-4E7D-BEC9-4D1F2CFD8257}" type="presOf" srcId="{F83CDF08-770D-468D-A3F0-C58B04F3A189}" destId="{DBE15D0A-F131-4D2C-879E-8503DC5F2CDD}" srcOrd="1" destOrd="0" presId="urn:microsoft.com/office/officeart/2009/layout/ReverseList"/>
    <dgm:cxn modelId="{A8DDE936-051A-46FA-82D7-B2D1869B2961}" type="presOf" srcId="{BD304BFD-E39A-4720-A4AB-087D30EB4FD8}" destId="{1F6F1B41-4357-44B0-B0A6-E4748C130FD7}" srcOrd="1" destOrd="0" presId="urn:microsoft.com/office/officeart/2009/layout/ReverseList"/>
    <dgm:cxn modelId="{F3895D57-26C0-436E-A44A-CB20D07CE192}" type="presOf" srcId="{189B09B1-CE81-4D8D-BB9F-EE6B5CD5C128}" destId="{AF68BF51-66E9-43DE-B935-52FB620BD7E9}" srcOrd="0" destOrd="1" presId="urn:microsoft.com/office/officeart/2009/layout/ReverseList"/>
    <dgm:cxn modelId="{C7E42E63-CDAA-40C3-82DB-15DF89B8E625}" srcId="{3B2D3A01-1FAB-4AB6-A2AF-C0CEEF9676E4}" destId="{F83CDF08-770D-468D-A3F0-C58B04F3A189}" srcOrd="0" destOrd="0" parTransId="{C14F2735-D386-42C7-A52C-CA8AE52F2D25}" sibTransId="{86F73A3F-E4DA-4B21-B2C4-63BA8C005CC4}"/>
    <dgm:cxn modelId="{55B67771-B682-4F30-9FEA-84A1FD0F6C4F}" type="presOf" srcId="{189B09B1-CE81-4D8D-BB9F-EE6B5CD5C128}" destId="{DBE15D0A-F131-4D2C-879E-8503DC5F2CDD}" srcOrd="1" destOrd="1" presId="urn:microsoft.com/office/officeart/2009/layout/ReverseList"/>
    <dgm:cxn modelId="{391D6193-8A56-4201-8395-DC68545B1DB9}" type="presOf" srcId="{3B2D3A01-1FAB-4AB6-A2AF-C0CEEF9676E4}" destId="{A7D781C4-1519-4AAD-9400-294128A033FD}" srcOrd="0" destOrd="0" presId="urn:microsoft.com/office/officeart/2009/layout/ReverseList"/>
    <dgm:cxn modelId="{517FE9A8-826C-4496-A6B8-CD7AB2DB8E83}" srcId="{BD304BFD-E39A-4720-A4AB-087D30EB4FD8}" destId="{F301E56E-ECD9-4D45-B983-A8AC3AB2E7EB}" srcOrd="0" destOrd="0" parTransId="{20F3836A-EBC0-465B-ADFB-6F031CDD5AAA}" sibTransId="{1E80D350-158B-4871-92A0-F1410888A22F}"/>
    <dgm:cxn modelId="{5E4A87B3-6333-4CD8-8E78-FEC635A4BFC3}" type="presOf" srcId="{F301E56E-ECD9-4D45-B983-A8AC3AB2E7EB}" destId="{9C837F3A-FEB3-457F-A088-1BEA29134416}" srcOrd="0" destOrd="1" presId="urn:microsoft.com/office/officeart/2009/layout/ReverseList"/>
    <dgm:cxn modelId="{56D07AE2-DA11-4BFD-ADAF-153BBB726138}" srcId="{F83CDF08-770D-468D-A3F0-C58B04F3A189}" destId="{189B09B1-CE81-4D8D-BB9F-EE6B5CD5C128}" srcOrd="0" destOrd="0" parTransId="{26F76611-3D08-43ED-9E3A-ACE9F7D82CB2}" sibTransId="{4F9F69A2-BDA1-4418-8421-67E607FB8FE5}"/>
    <dgm:cxn modelId="{E2CD4EF2-BCEE-41B8-AAD3-372F9E8F1BCF}" type="presOf" srcId="{F83CDF08-770D-468D-A3F0-C58B04F3A189}" destId="{AF68BF51-66E9-43DE-B935-52FB620BD7E9}" srcOrd="0" destOrd="0" presId="urn:microsoft.com/office/officeart/2009/layout/ReverseList"/>
    <dgm:cxn modelId="{375BD2F5-7AA4-4C46-B7AF-B7D4A59C10E2}" type="presOf" srcId="{F301E56E-ECD9-4D45-B983-A8AC3AB2E7EB}" destId="{1F6F1B41-4357-44B0-B0A6-E4748C130FD7}" srcOrd="1" destOrd="1" presId="urn:microsoft.com/office/officeart/2009/layout/ReverseList"/>
    <dgm:cxn modelId="{0D35D7F8-2B37-49D5-AAC4-CA0611F42533}" srcId="{3B2D3A01-1FAB-4AB6-A2AF-C0CEEF9676E4}" destId="{BD304BFD-E39A-4720-A4AB-087D30EB4FD8}" srcOrd="1" destOrd="0" parTransId="{AB692551-F5FE-475B-8E84-EE0399F0DF8C}" sibTransId="{300E6347-5E1F-4396-9349-86B1C1DBF492}"/>
    <dgm:cxn modelId="{14965900-41E3-4D2C-AD12-42D5FCA09FD3}" type="presParOf" srcId="{A7D781C4-1519-4AAD-9400-294128A033FD}" destId="{AF68BF51-66E9-43DE-B935-52FB620BD7E9}" srcOrd="0" destOrd="0" presId="urn:microsoft.com/office/officeart/2009/layout/ReverseList"/>
    <dgm:cxn modelId="{0CB9F586-EAB7-4711-86D0-761EEDFFCFDB}" type="presParOf" srcId="{A7D781C4-1519-4AAD-9400-294128A033FD}" destId="{DBE15D0A-F131-4D2C-879E-8503DC5F2CDD}" srcOrd="1" destOrd="0" presId="urn:microsoft.com/office/officeart/2009/layout/ReverseList"/>
    <dgm:cxn modelId="{481CE259-E189-4ACB-858F-64772DAFA2A7}" type="presParOf" srcId="{A7D781C4-1519-4AAD-9400-294128A033FD}" destId="{9C837F3A-FEB3-457F-A088-1BEA29134416}" srcOrd="2" destOrd="0" presId="urn:microsoft.com/office/officeart/2009/layout/ReverseList"/>
    <dgm:cxn modelId="{66EAD753-B611-4BD8-AFD1-CD221551E8C5}" type="presParOf" srcId="{A7D781C4-1519-4AAD-9400-294128A033FD}" destId="{1F6F1B41-4357-44B0-B0A6-E4748C130FD7}" srcOrd="3" destOrd="0" presId="urn:microsoft.com/office/officeart/2009/layout/ReverseList"/>
    <dgm:cxn modelId="{38EF9204-FA62-4617-9C59-EAB829341AC1}" type="presParOf" srcId="{A7D781C4-1519-4AAD-9400-294128A033FD}" destId="{6DD99714-A340-4BD3-B018-8FF73A567920}" srcOrd="4" destOrd="0" presId="urn:microsoft.com/office/officeart/2009/layout/ReverseList"/>
    <dgm:cxn modelId="{A5A7B840-D82B-4667-B1E1-4BC4063D001E}" type="presParOf" srcId="{A7D781C4-1519-4AAD-9400-294128A033FD}" destId="{E7479392-EA51-4F0F-9BE4-C55A21FC37B1}" srcOrd="5" destOrd="0" presId="urn:microsoft.com/office/officeart/2009/layout/Revers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7A1C23A3-9897-4E2D-82E4-1327CA709330}" type="doc">
      <dgm:prSet loTypeId="urn:microsoft.com/office/officeart/2005/8/layout/hProcess11" loCatId="process" qsTypeId="urn:microsoft.com/office/officeart/2005/8/quickstyle/simple1" qsCatId="simple" csTypeId="urn:microsoft.com/office/officeart/2005/8/colors/accent2_1" csCatId="accent2"/>
      <dgm:spPr/>
      <dgm:t>
        <a:bodyPr/>
        <a:lstStyle/>
        <a:p>
          <a:endParaRPr lang="en-US"/>
        </a:p>
      </dgm:t>
    </dgm:pt>
    <dgm:pt modelId="{76EDC00F-8519-4A36-A401-217D061B649A}">
      <dgm:prSet custT="1"/>
      <dgm:spPr/>
      <dgm:t>
        <a:bodyPr/>
        <a:lstStyle/>
        <a:p>
          <a:r>
            <a:rPr lang="en-US" sz="2200" dirty="0">
              <a:latin typeface="Arial" panose="020B0604020202020204" pitchFamily="34" charset="0"/>
              <a:cs typeface="Arial" panose="020B0604020202020204" pitchFamily="34" charset="0"/>
            </a:rPr>
            <a:t>Greed</a:t>
          </a:r>
        </a:p>
      </dgm:t>
    </dgm:pt>
    <dgm:pt modelId="{A32ABFC1-BB75-4828-9650-1CCE6BF218D6}" type="parTrans" cxnId="{317513E4-50E1-4089-B652-55EF3DDC9E86}">
      <dgm:prSet/>
      <dgm:spPr/>
      <dgm:t>
        <a:bodyPr/>
        <a:lstStyle/>
        <a:p>
          <a:endParaRPr lang="en-US" sz="2200"/>
        </a:p>
      </dgm:t>
    </dgm:pt>
    <dgm:pt modelId="{5AB244C7-C3C9-4186-9DC5-91F2FDD36871}" type="sibTrans" cxnId="{317513E4-50E1-4089-B652-55EF3DDC9E86}">
      <dgm:prSet/>
      <dgm:spPr/>
      <dgm:t>
        <a:bodyPr/>
        <a:lstStyle/>
        <a:p>
          <a:endParaRPr lang="en-US" sz="2200"/>
        </a:p>
      </dgm:t>
    </dgm:pt>
    <dgm:pt modelId="{0383A734-0B9B-4815-A618-483DF74002A2}">
      <dgm:prSet custT="1"/>
      <dgm:spPr/>
      <dgm:t>
        <a:bodyPr/>
        <a:lstStyle/>
        <a:p>
          <a:r>
            <a:rPr lang="en-US" sz="2200" dirty="0">
              <a:latin typeface="Arial" panose="020B0604020202020204" pitchFamily="34" charset="0"/>
              <a:cs typeface="Arial" panose="020B0604020202020204" pitchFamily="34" charset="0"/>
            </a:rPr>
            <a:t>Technical challenge</a:t>
          </a:r>
        </a:p>
      </dgm:t>
    </dgm:pt>
    <dgm:pt modelId="{35C90BCD-2DB4-40C7-ACFD-7733D38A7787}" type="parTrans" cxnId="{1F2506E7-72C7-4C35-AB9A-13C9C6E01892}">
      <dgm:prSet/>
      <dgm:spPr/>
      <dgm:t>
        <a:bodyPr/>
        <a:lstStyle/>
        <a:p>
          <a:endParaRPr lang="en-US" sz="2200"/>
        </a:p>
      </dgm:t>
    </dgm:pt>
    <dgm:pt modelId="{1189917E-80DB-409F-B823-9CC3C3647955}" type="sibTrans" cxnId="{1F2506E7-72C7-4C35-AB9A-13C9C6E01892}">
      <dgm:prSet/>
      <dgm:spPr/>
      <dgm:t>
        <a:bodyPr/>
        <a:lstStyle/>
        <a:p>
          <a:endParaRPr lang="en-US" sz="2200"/>
        </a:p>
      </dgm:t>
    </dgm:pt>
    <dgm:pt modelId="{44F29340-B2FF-459F-A98F-7B8F263690A8}">
      <dgm:prSet custT="1"/>
      <dgm:spPr/>
      <dgm:t>
        <a:bodyPr/>
        <a:lstStyle/>
        <a:p>
          <a:r>
            <a:rPr lang="en-US" sz="2200" dirty="0">
              <a:latin typeface="Arial" panose="020B0604020202020204" pitchFamily="34" charset="0"/>
              <a:cs typeface="Arial" panose="020B0604020202020204" pitchFamily="34" charset="0"/>
            </a:rPr>
            <a:t>Ego</a:t>
          </a:r>
        </a:p>
      </dgm:t>
    </dgm:pt>
    <dgm:pt modelId="{1D11854C-0F21-4109-8ECC-71E14FFF4870}" type="parTrans" cxnId="{A5FE1CE0-18F8-4B38-ACEB-12C81D43C18D}">
      <dgm:prSet/>
      <dgm:spPr/>
      <dgm:t>
        <a:bodyPr/>
        <a:lstStyle/>
        <a:p>
          <a:endParaRPr lang="en-US" sz="2200"/>
        </a:p>
      </dgm:t>
    </dgm:pt>
    <dgm:pt modelId="{1975D08F-6647-4035-8855-B9BACDA1A70D}" type="sibTrans" cxnId="{A5FE1CE0-18F8-4B38-ACEB-12C81D43C18D}">
      <dgm:prSet/>
      <dgm:spPr/>
      <dgm:t>
        <a:bodyPr/>
        <a:lstStyle/>
        <a:p>
          <a:endParaRPr lang="en-US" sz="2200"/>
        </a:p>
      </dgm:t>
    </dgm:pt>
    <dgm:pt modelId="{DE269D91-FE4A-4839-A282-984691D25235}">
      <dgm:prSet custT="1"/>
      <dgm:spPr/>
      <dgm:t>
        <a:bodyPr/>
        <a:lstStyle/>
        <a:p>
          <a:r>
            <a:rPr lang="en-US" sz="2200" dirty="0">
              <a:latin typeface="Arial" panose="020B0604020202020204" pitchFamily="34" charset="0"/>
              <a:cs typeface="Arial" panose="020B0604020202020204" pitchFamily="34" charset="0"/>
            </a:rPr>
            <a:t>Ideology</a:t>
          </a:r>
        </a:p>
      </dgm:t>
    </dgm:pt>
    <dgm:pt modelId="{5C492CC5-9A0A-4A04-8DE8-4F34564FD2BE}" type="parTrans" cxnId="{1E2A0BB0-05FB-4B48-8AC0-BF6B227E67EF}">
      <dgm:prSet/>
      <dgm:spPr/>
      <dgm:t>
        <a:bodyPr/>
        <a:lstStyle/>
        <a:p>
          <a:endParaRPr lang="en-US" sz="2200"/>
        </a:p>
      </dgm:t>
    </dgm:pt>
    <dgm:pt modelId="{48C1E3AB-1747-44B1-BEB2-A3509D7BF928}" type="sibTrans" cxnId="{1E2A0BB0-05FB-4B48-8AC0-BF6B227E67EF}">
      <dgm:prSet/>
      <dgm:spPr/>
      <dgm:t>
        <a:bodyPr/>
        <a:lstStyle/>
        <a:p>
          <a:endParaRPr lang="en-US" sz="2200"/>
        </a:p>
      </dgm:t>
    </dgm:pt>
    <dgm:pt modelId="{EC552F08-BFD5-4529-8C1F-B5F996CB1EF7}" type="pres">
      <dgm:prSet presAssocID="{7A1C23A3-9897-4E2D-82E4-1327CA709330}" presName="Name0" presStyleCnt="0">
        <dgm:presLayoutVars>
          <dgm:dir/>
          <dgm:resizeHandles val="exact"/>
        </dgm:presLayoutVars>
      </dgm:prSet>
      <dgm:spPr/>
    </dgm:pt>
    <dgm:pt modelId="{AD40F4C5-4765-4B51-A79A-AB486828495F}" type="pres">
      <dgm:prSet presAssocID="{7A1C23A3-9897-4E2D-82E4-1327CA709330}" presName="arrow" presStyleLbl="bgShp" presStyleIdx="0" presStyleCnt="1"/>
      <dgm:spPr/>
    </dgm:pt>
    <dgm:pt modelId="{E7F9FA9C-3B3C-4938-958F-42579BCD200F}" type="pres">
      <dgm:prSet presAssocID="{7A1C23A3-9897-4E2D-82E4-1327CA709330}" presName="points" presStyleCnt="0"/>
      <dgm:spPr/>
    </dgm:pt>
    <dgm:pt modelId="{1D6DBF1D-E6F1-46D7-93A9-E35D2FA8F684}" type="pres">
      <dgm:prSet presAssocID="{76EDC00F-8519-4A36-A401-217D061B649A}" presName="compositeA" presStyleCnt="0"/>
      <dgm:spPr/>
    </dgm:pt>
    <dgm:pt modelId="{0DD5BD84-081C-4514-BC60-F6B3FD56E30D}" type="pres">
      <dgm:prSet presAssocID="{76EDC00F-8519-4A36-A401-217D061B649A}" presName="textA" presStyleLbl="revTx" presStyleIdx="0" presStyleCnt="4">
        <dgm:presLayoutVars>
          <dgm:bulletEnabled val="1"/>
        </dgm:presLayoutVars>
      </dgm:prSet>
      <dgm:spPr/>
    </dgm:pt>
    <dgm:pt modelId="{712B6E89-F46A-44AC-BCE7-169FEEA65A7C}" type="pres">
      <dgm:prSet presAssocID="{76EDC00F-8519-4A36-A401-217D061B649A}" presName="circleA" presStyleLbl="node1" presStyleIdx="0" presStyleCnt="4"/>
      <dgm:spPr/>
    </dgm:pt>
    <dgm:pt modelId="{EA2B9FF3-E769-4249-9FF8-A54FAB26A0CF}" type="pres">
      <dgm:prSet presAssocID="{76EDC00F-8519-4A36-A401-217D061B649A}" presName="spaceA" presStyleCnt="0"/>
      <dgm:spPr/>
    </dgm:pt>
    <dgm:pt modelId="{BC8113F0-A380-4183-803B-66DD29B34E99}" type="pres">
      <dgm:prSet presAssocID="{5AB244C7-C3C9-4186-9DC5-91F2FDD36871}" presName="space" presStyleCnt="0"/>
      <dgm:spPr/>
    </dgm:pt>
    <dgm:pt modelId="{5F18A385-E0AF-4E1F-8031-46CA553B5604}" type="pres">
      <dgm:prSet presAssocID="{0383A734-0B9B-4815-A618-483DF74002A2}" presName="compositeB" presStyleCnt="0"/>
      <dgm:spPr/>
    </dgm:pt>
    <dgm:pt modelId="{9F8A3515-E51D-4B42-B523-71B1AB736AC4}" type="pres">
      <dgm:prSet presAssocID="{0383A734-0B9B-4815-A618-483DF74002A2}" presName="textB" presStyleLbl="revTx" presStyleIdx="1" presStyleCnt="4">
        <dgm:presLayoutVars>
          <dgm:bulletEnabled val="1"/>
        </dgm:presLayoutVars>
      </dgm:prSet>
      <dgm:spPr/>
    </dgm:pt>
    <dgm:pt modelId="{2DE4D2A9-701A-45DA-8D43-BDE46C159683}" type="pres">
      <dgm:prSet presAssocID="{0383A734-0B9B-4815-A618-483DF74002A2}" presName="circleB" presStyleLbl="node1" presStyleIdx="1" presStyleCnt="4"/>
      <dgm:spPr/>
    </dgm:pt>
    <dgm:pt modelId="{4F61989D-2F60-4F05-8AC4-D37606608131}" type="pres">
      <dgm:prSet presAssocID="{0383A734-0B9B-4815-A618-483DF74002A2}" presName="spaceB" presStyleCnt="0"/>
      <dgm:spPr/>
    </dgm:pt>
    <dgm:pt modelId="{42DC2BD8-16FC-4E00-9B20-657E9B2F478D}" type="pres">
      <dgm:prSet presAssocID="{1189917E-80DB-409F-B823-9CC3C3647955}" presName="space" presStyleCnt="0"/>
      <dgm:spPr/>
    </dgm:pt>
    <dgm:pt modelId="{EDADC3EA-F7E0-4713-81A0-94E54A28B003}" type="pres">
      <dgm:prSet presAssocID="{44F29340-B2FF-459F-A98F-7B8F263690A8}" presName="compositeA" presStyleCnt="0"/>
      <dgm:spPr/>
    </dgm:pt>
    <dgm:pt modelId="{F66A4FCB-ABC8-423F-8623-4241C02EF2F4}" type="pres">
      <dgm:prSet presAssocID="{44F29340-B2FF-459F-A98F-7B8F263690A8}" presName="textA" presStyleLbl="revTx" presStyleIdx="2" presStyleCnt="4">
        <dgm:presLayoutVars>
          <dgm:bulletEnabled val="1"/>
        </dgm:presLayoutVars>
      </dgm:prSet>
      <dgm:spPr/>
    </dgm:pt>
    <dgm:pt modelId="{335AA67F-3723-426B-88A9-026514A6B316}" type="pres">
      <dgm:prSet presAssocID="{44F29340-B2FF-459F-A98F-7B8F263690A8}" presName="circleA" presStyleLbl="node1" presStyleIdx="2" presStyleCnt="4"/>
      <dgm:spPr/>
    </dgm:pt>
    <dgm:pt modelId="{676B86F6-5DF3-478C-9209-B2B76BDC68EA}" type="pres">
      <dgm:prSet presAssocID="{44F29340-B2FF-459F-A98F-7B8F263690A8}" presName="spaceA" presStyleCnt="0"/>
      <dgm:spPr/>
    </dgm:pt>
    <dgm:pt modelId="{5CF4FAC4-E14C-48F6-9056-AC0567EDF417}" type="pres">
      <dgm:prSet presAssocID="{1975D08F-6647-4035-8855-B9BACDA1A70D}" presName="space" presStyleCnt="0"/>
      <dgm:spPr/>
    </dgm:pt>
    <dgm:pt modelId="{1C75688A-8541-4894-B7CC-A76A652468E3}" type="pres">
      <dgm:prSet presAssocID="{DE269D91-FE4A-4839-A282-984691D25235}" presName="compositeB" presStyleCnt="0"/>
      <dgm:spPr/>
    </dgm:pt>
    <dgm:pt modelId="{91B6F71F-9EF7-4C98-B898-3B33BBD20525}" type="pres">
      <dgm:prSet presAssocID="{DE269D91-FE4A-4839-A282-984691D25235}" presName="textB" presStyleLbl="revTx" presStyleIdx="3" presStyleCnt="4">
        <dgm:presLayoutVars>
          <dgm:bulletEnabled val="1"/>
        </dgm:presLayoutVars>
      </dgm:prSet>
      <dgm:spPr/>
    </dgm:pt>
    <dgm:pt modelId="{E96A4663-AFC1-47B0-A8E7-64F6C9501802}" type="pres">
      <dgm:prSet presAssocID="{DE269D91-FE4A-4839-A282-984691D25235}" presName="circleB" presStyleLbl="node1" presStyleIdx="3" presStyleCnt="4"/>
      <dgm:spPr/>
    </dgm:pt>
    <dgm:pt modelId="{1B2A19C7-6787-45FC-8B91-2CE823A55426}" type="pres">
      <dgm:prSet presAssocID="{DE269D91-FE4A-4839-A282-984691D25235}" presName="spaceB" presStyleCnt="0"/>
      <dgm:spPr/>
    </dgm:pt>
  </dgm:ptLst>
  <dgm:cxnLst>
    <dgm:cxn modelId="{1C5E9E30-CD23-4F09-A811-A1278C38CAB9}" type="presOf" srcId="{DE269D91-FE4A-4839-A282-984691D25235}" destId="{91B6F71F-9EF7-4C98-B898-3B33BBD20525}" srcOrd="0" destOrd="0" presId="urn:microsoft.com/office/officeart/2005/8/layout/hProcess11"/>
    <dgm:cxn modelId="{5245F559-4EE1-42FD-9F81-779D1D0BB83A}" type="presOf" srcId="{76EDC00F-8519-4A36-A401-217D061B649A}" destId="{0DD5BD84-081C-4514-BC60-F6B3FD56E30D}" srcOrd="0" destOrd="0" presId="urn:microsoft.com/office/officeart/2005/8/layout/hProcess11"/>
    <dgm:cxn modelId="{BC0FA581-6C66-46BB-BB6D-184C860C153F}" type="presOf" srcId="{0383A734-0B9B-4815-A618-483DF74002A2}" destId="{9F8A3515-E51D-4B42-B523-71B1AB736AC4}" srcOrd="0" destOrd="0" presId="urn:microsoft.com/office/officeart/2005/8/layout/hProcess11"/>
    <dgm:cxn modelId="{32BB2594-E4A0-43D8-B837-3C32F5C96EB7}" type="presOf" srcId="{44F29340-B2FF-459F-A98F-7B8F263690A8}" destId="{F66A4FCB-ABC8-423F-8623-4241C02EF2F4}" srcOrd="0" destOrd="0" presId="urn:microsoft.com/office/officeart/2005/8/layout/hProcess11"/>
    <dgm:cxn modelId="{1E2A0BB0-05FB-4B48-8AC0-BF6B227E67EF}" srcId="{7A1C23A3-9897-4E2D-82E4-1327CA709330}" destId="{DE269D91-FE4A-4839-A282-984691D25235}" srcOrd="3" destOrd="0" parTransId="{5C492CC5-9A0A-4A04-8DE8-4F34564FD2BE}" sibTransId="{48C1E3AB-1747-44B1-BEB2-A3509D7BF928}"/>
    <dgm:cxn modelId="{A5FE1CE0-18F8-4B38-ACEB-12C81D43C18D}" srcId="{7A1C23A3-9897-4E2D-82E4-1327CA709330}" destId="{44F29340-B2FF-459F-A98F-7B8F263690A8}" srcOrd="2" destOrd="0" parTransId="{1D11854C-0F21-4109-8ECC-71E14FFF4870}" sibTransId="{1975D08F-6647-4035-8855-B9BACDA1A70D}"/>
    <dgm:cxn modelId="{317513E4-50E1-4089-B652-55EF3DDC9E86}" srcId="{7A1C23A3-9897-4E2D-82E4-1327CA709330}" destId="{76EDC00F-8519-4A36-A401-217D061B649A}" srcOrd="0" destOrd="0" parTransId="{A32ABFC1-BB75-4828-9650-1CCE6BF218D6}" sibTransId="{5AB244C7-C3C9-4186-9DC5-91F2FDD36871}"/>
    <dgm:cxn modelId="{1F2506E7-72C7-4C35-AB9A-13C9C6E01892}" srcId="{7A1C23A3-9897-4E2D-82E4-1327CA709330}" destId="{0383A734-0B9B-4815-A618-483DF74002A2}" srcOrd="1" destOrd="0" parTransId="{35C90BCD-2DB4-40C7-ACFD-7733D38A7787}" sibTransId="{1189917E-80DB-409F-B823-9CC3C3647955}"/>
    <dgm:cxn modelId="{AEF9EEE8-721A-46BB-9EE4-843122D09C6C}" type="presOf" srcId="{7A1C23A3-9897-4E2D-82E4-1327CA709330}" destId="{EC552F08-BFD5-4529-8C1F-B5F996CB1EF7}" srcOrd="0" destOrd="0" presId="urn:microsoft.com/office/officeart/2005/8/layout/hProcess11"/>
    <dgm:cxn modelId="{CCBE9816-56CC-4421-AF20-6C8FB76E0AF2}" type="presParOf" srcId="{EC552F08-BFD5-4529-8C1F-B5F996CB1EF7}" destId="{AD40F4C5-4765-4B51-A79A-AB486828495F}" srcOrd="0" destOrd="0" presId="urn:microsoft.com/office/officeart/2005/8/layout/hProcess11"/>
    <dgm:cxn modelId="{1547E980-A305-4ACF-9787-B23CE4F3FE4A}" type="presParOf" srcId="{EC552F08-BFD5-4529-8C1F-B5F996CB1EF7}" destId="{E7F9FA9C-3B3C-4938-958F-42579BCD200F}" srcOrd="1" destOrd="0" presId="urn:microsoft.com/office/officeart/2005/8/layout/hProcess11"/>
    <dgm:cxn modelId="{7B8A77E5-B0E7-4495-A5F5-4ECC15B5AAC3}" type="presParOf" srcId="{E7F9FA9C-3B3C-4938-958F-42579BCD200F}" destId="{1D6DBF1D-E6F1-46D7-93A9-E35D2FA8F684}" srcOrd="0" destOrd="0" presId="urn:microsoft.com/office/officeart/2005/8/layout/hProcess11"/>
    <dgm:cxn modelId="{E87B7E72-A4BD-4350-862B-2F269E14A612}" type="presParOf" srcId="{1D6DBF1D-E6F1-46D7-93A9-E35D2FA8F684}" destId="{0DD5BD84-081C-4514-BC60-F6B3FD56E30D}" srcOrd="0" destOrd="0" presId="urn:microsoft.com/office/officeart/2005/8/layout/hProcess11"/>
    <dgm:cxn modelId="{766730E8-98A3-4B20-8EA8-B63DD36E6750}" type="presParOf" srcId="{1D6DBF1D-E6F1-46D7-93A9-E35D2FA8F684}" destId="{712B6E89-F46A-44AC-BCE7-169FEEA65A7C}" srcOrd="1" destOrd="0" presId="urn:microsoft.com/office/officeart/2005/8/layout/hProcess11"/>
    <dgm:cxn modelId="{B5CBFE29-0D92-42A7-9C58-1F72716C4901}" type="presParOf" srcId="{1D6DBF1D-E6F1-46D7-93A9-E35D2FA8F684}" destId="{EA2B9FF3-E769-4249-9FF8-A54FAB26A0CF}" srcOrd="2" destOrd="0" presId="urn:microsoft.com/office/officeart/2005/8/layout/hProcess11"/>
    <dgm:cxn modelId="{F9315177-A8BA-4E5B-B963-65EF68643D76}" type="presParOf" srcId="{E7F9FA9C-3B3C-4938-958F-42579BCD200F}" destId="{BC8113F0-A380-4183-803B-66DD29B34E99}" srcOrd="1" destOrd="0" presId="urn:microsoft.com/office/officeart/2005/8/layout/hProcess11"/>
    <dgm:cxn modelId="{9710B7DF-B308-4C89-B871-D238ABDF5D35}" type="presParOf" srcId="{E7F9FA9C-3B3C-4938-958F-42579BCD200F}" destId="{5F18A385-E0AF-4E1F-8031-46CA553B5604}" srcOrd="2" destOrd="0" presId="urn:microsoft.com/office/officeart/2005/8/layout/hProcess11"/>
    <dgm:cxn modelId="{E3B9126C-02CA-483A-A1F2-8AB3D3077E9A}" type="presParOf" srcId="{5F18A385-E0AF-4E1F-8031-46CA553B5604}" destId="{9F8A3515-E51D-4B42-B523-71B1AB736AC4}" srcOrd="0" destOrd="0" presId="urn:microsoft.com/office/officeart/2005/8/layout/hProcess11"/>
    <dgm:cxn modelId="{CB361D40-7CD5-4FE4-A6E8-D89F70A3090B}" type="presParOf" srcId="{5F18A385-E0AF-4E1F-8031-46CA553B5604}" destId="{2DE4D2A9-701A-45DA-8D43-BDE46C159683}" srcOrd="1" destOrd="0" presId="urn:microsoft.com/office/officeart/2005/8/layout/hProcess11"/>
    <dgm:cxn modelId="{67C3E1D3-3345-4A1A-936B-EECDDA228F57}" type="presParOf" srcId="{5F18A385-E0AF-4E1F-8031-46CA553B5604}" destId="{4F61989D-2F60-4F05-8AC4-D37606608131}" srcOrd="2" destOrd="0" presId="urn:microsoft.com/office/officeart/2005/8/layout/hProcess11"/>
    <dgm:cxn modelId="{EFE47957-B3AA-4F54-A7BB-BE67606735AF}" type="presParOf" srcId="{E7F9FA9C-3B3C-4938-958F-42579BCD200F}" destId="{42DC2BD8-16FC-4E00-9B20-657E9B2F478D}" srcOrd="3" destOrd="0" presId="urn:microsoft.com/office/officeart/2005/8/layout/hProcess11"/>
    <dgm:cxn modelId="{715ADEB8-F20E-42BE-9FED-062F7F5D9D22}" type="presParOf" srcId="{E7F9FA9C-3B3C-4938-958F-42579BCD200F}" destId="{EDADC3EA-F7E0-4713-81A0-94E54A28B003}" srcOrd="4" destOrd="0" presId="urn:microsoft.com/office/officeart/2005/8/layout/hProcess11"/>
    <dgm:cxn modelId="{AEB972E0-D02E-45AB-9163-855424C34095}" type="presParOf" srcId="{EDADC3EA-F7E0-4713-81A0-94E54A28B003}" destId="{F66A4FCB-ABC8-423F-8623-4241C02EF2F4}" srcOrd="0" destOrd="0" presId="urn:microsoft.com/office/officeart/2005/8/layout/hProcess11"/>
    <dgm:cxn modelId="{0FF1ABE0-51B5-44A5-86A6-32E14BD22F57}" type="presParOf" srcId="{EDADC3EA-F7E0-4713-81A0-94E54A28B003}" destId="{335AA67F-3723-426B-88A9-026514A6B316}" srcOrd="1" destOrd="0" presId="urn:microsoft.com/office/officeart/2005/8/layout/hProcess11"/>
    <dgm:cxn modelId="{096F47BB-7677-4457-A5FE-66FD290B5053}" type="presParOf" srcId="{EDADC3EA-F7E0-4713-81A0-94E54A28B003}" destId="{676B86F6-5DF3-478C-9209-B2B76BDC68EA}" srcOrd="2" destOrd="0" presId="urn:microsoft.com/office/officeart/2005/8/layout/hProcess11"/>
    <dgm:cxn modelId="{8F6B0430-ADA3-4A5A-BC4E-681C089357F5}" type="presParOf" srcId="{E7F9FA9C-3B3C-4938-958F-42579BCD200F}" destId="{5CF4FAC4-E14C-48F6-9056-AC0567EDF417}" srcOrd="5" destOrd="0" presId="urn:microsoft.com/office/officeart/2005/8/layout/hProcess11"/>
    <dgm:cxn modelId="{FC26228E-DAC3-4B30-9D77-67B932B3BA83}" type="presParOf" srcId="{E7F9FA9C-3B3C-4938-958F-42579BCD200F}" destId="{1C75688A-8541-4894-B7CC-A76A652468E3}" srcOrd="6" destOrd="0" presId="urn:microsoft.com/office/officeart/2005/8/layout/hProcess11"/>
    <dgm:cxn modelId="{409EEEE1-2D08-42C7-9D8C-91BC6926E560}" type="presParOf" srcId="{1C75688A-8541-4894-B7CC-A76A652468E3}" destId="{91B6F71F-9EF7-4C98-B898-3B33BBD20525}" srcOrd="0" destOrd="0" presId="urn:microsoft.com/office/officeart/2005/8/layout/hProcess11"/>
    <dgm:cxn modelId="{0A3504D1-1EA7-45EF-92D1-0CED21E8D5A1}" type="presParOf" srcId="{1C75688A-8541-4894-B7CC-A76A652468E3}" destId="{E96A4663-AFC1-47B0-A8E7-64F6C9501802}" srcOrd="1" destOrd="0" presId="urn:microsoft.com/office/officeart/2005/8/layout/hProcess11"/>
    <dgm:cxn modelId="{E0E98A37-F749-4DF9-98F9-52F5103073F7}" type="presParOf" srcId="{1C75688A-8541-4894-B7CC-A76A652468E3}" destId="{1B2A19C7-6787-45FC-8B91-2CE823A55426}"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4B3F6F-2DFF-4164-B5E3-268012B72308}">
      <dsp:nvSpPr>
        <dsp:cNvPr id="0" name=""/>
        <dsp:cNvSpPr/>
      </dsp:nvSpPr>
      <dsp:spPr>
        <a:xfrm>
          <a:off x="4061364" y="0"/>
          <a:ext cx="4571987" cy="141099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solidFill>
                <a:schemeClr val="tx1"/>
              </a:solidFill>
              <a:latin typeface="Arial" panose="020B0604020202020204" pitchFamily="34" charset="0"/>
              <a:cs typeface="Arial" panose="020B0604020202020204" pitchFamily="34" charset="0"/>
            </a:rPr>
            <a:t>An entity other than a nation-state or extremely well-organized and funded group</a:t>
          </a:r>
        </a:p>
      </dsp:txBody>
      <dsp:txXfrm>
        <a:off x="4061364" y="0"/>
        <a:ext cx="4571987" cy="1410992"/>
      </dsp:txXfrm>
    </dsp:sp>
    <dsp:sp modelId="{381FA6BF-9C63-4721-8E29-0A0282B6EBC3}">
      <dsp:nvSpPr>
        <dsp:cNvPr id="0" name=""/>
        <dsp:cNvSpPr/>
      </dsp:nvSpPr>
      <dsp:spPr>
        <a:xfrm>
          <a:off x="2452291" y="198"/>
          <a:ext cx="1396882" cy="141099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l="-1000" r="-1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F807F06-EA1B-40CC-AE61-338CE19DEFCE}">
      <dsp:nvSpPr>
        <dsp:cNvPr id="0" name=""/>
        <dsp:cNvSpPr/>
      </dsp:nvSpPr>
      <dsp:spPr>
        <a:xfrm>
          <a:off x="1723092" y="1597709"/>
          <a:ext cx="4571987" cy="141099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solidFill>
                <a:schemeClr val="tx1"/>
              </a:solidFill>
              <a:latin typeface="Arial" panose="020B0604020202020204" pitchFamily="34" charset="0"/>
              <a:cs typeface="Arial" panose="020B0604020202020204" pitchFamily="34" charset="0"/>
            </a:rPr>
            <a:t>Can engage in cyberwar actions with computing equipment already at his or her disposal</a:t>
          </a:r>
        </a:p>
      </dsp:txBody>
      <dsp:txXfrm>
        <a:off x="1723092" y="1597709"/>
        <a:ext cx="4571987" cy="1410992"/>
      </dsp:txXfrm>
    </dsp:sp>
    <dsp:sp modelId="{FC254137-719F-4233-9B25-0F28527DE820}">
      <dsp:nvSpPr>
        <dsp:cNvPr id="0" name=""/>
        <dsp:cNvSpPr/>
      </dsp:nvSpPr>
      <dsp:spPr>
        <a:xfrm>
          <a:off x="6437825" y="1644003"/>
          <a:ext cx="1396882" cy="141099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l="-1000" r="-1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54765A7-8D9E-4D01-9273-D69C35ACD97D}">
      <dsp:nvSpPr>
        <dsp:cNvPr id="0" name=""/>
        <dsp:cNvSpPr/>
      </dsp:nvSpPr>
      <dsp:spPr>
        <a:xfrm>
          <a:off x="4061333" y="3287809"/>
          <a:ext cx="4571987" cy="141099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solidFill>
                <a:schemeClr val="tx1"/>
              </a:solidFill>
              <a:latin typeface="Arial" panose="020B0604020202020204" pitchFamily="34" charset="0"/>
              <a:cs typeface="Arial" panose="020B0604020202020204" pitchFamily="34" charset="0"/>
            </a:rPr>
            <a:t>Become involved in cyberwarfare for many reasons, typically related to the reason the nonstate group was organized in the first place</a:t>
          </a:r>
        </a:p>
      </dsp:txBody>
      <dsp:txXfrm>
        <a:off x="4061333" y="3287809"/>
        <a:ext cx="4571987" cy="1410992"/>
      </dsp:txXfrm>
    </dsp:sp>
    <dsp:sp modelId="{1EDFD582-15DE-4739-B0A2-D0013D5F4DF3}">
      <dsp:nvSpPr>
        <dsp:cNvPr id="0" name=""/>
        <dsp:cNvSpPr/>
      </dsp:nvSpPr>
      <dsp:spPr>
        <a:xfrm>
          <a:off x="2452291" y="3287809"/>
          <a:ext cx="1396882" cy="141099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l="-1000" r="-1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E9D247-95ED-4865-97A6-21A9B8D0B930}">
      <dsp:nvSpPr>
        <dsp:cNvPr id="0" name=""/>
        <dsp:cNvSpPr/>
      </dsp:nvSpPr>
      <dsp:spPr>
        <a:xfrm>
          <a:off x="0" y="0"/>
          <a:ext cx="6904037" cy="1468437"/>
        </a:xfrm>
        <a:prstGeom prst="roundRect">
          <a:avLst>
            <a:gd name="adj" fmla="val 10000"/>
          </a:avLst>
        </a:prstGeom>
        <a:solidFill>
          <a:schemeClr val="accent2">
            <a:lumMod val="20000"/>
            <a:lumOff val="80000"/>
          </a:schemeClr>
        </a:solidFill>
        <a:ln w="12700" cap="flat" cmpd="sng" algn="ctr">
          <a:solidFill>
            <a:schemeClr val="bg2">
              <a:lumMod val="9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solidFill>
                <a:srgbClr val="3C4743"/>
              </a:solidFill>
              <a:latin typeface="Arial" panose="020B0604020202020204" pitchFamily="34" charset="0"/>
              <a:cs typeface="Arial" panose="020B0604020202020204" pitchFamily="34" charset="0"/>
            </a:rPr>
            <a:t>Authorized attackers (white-hat hackers)</a:t>
          </a:r>
        </a:p>
      </dsp:txBody>
      <dsp:txXfrm>
        <a:off x="1527651" y="0"/>
        <a:ext cx="5376385" cy="1468437"/>
      </dsp:txXfrm>
    </dsp:sp>
    <dsp:sp modelId="{7D704602-1026-4B5F-9331-5921D5F37D4A}">
      <dsp:nvSpPr>
        <dsp:cNvPr id="0" name=""/>
        <dsp:cNvSpPr/>
      </dsp:nvSpPr>
      <dsp:spPr>
        <a:xfrm>
          <a:off x="355138" y="204788"/>
          <a:ext cx="964217" cy="1058860"/>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F051114-9607-4C5F-8A3C-DB7679BD1066}">
      <dsp:nvSpPr>
        <dsp:cNvPr id="0" name=""/>
        <dsp:cNvSpPr/>
      </dsp:nvSpPr>
      <dsp:spPr>
        <a:xfrm>
          <a:off x="0" y="1615281"/>
          <a:ext cx="6904037" cy="1468437"/>
        </a:xfrm>
        <a:prstGeom prst="roundRect">
          <a:avLst>
            <a:gd name="adj" fmla="val 10000"/>
          </a:avLst>
        </a:prstGeom>
        <a:solidFill>
          <a:schemeClr val="accent2">
            <a:lumMod val="20000"/>
            <a:lumOff val="80000"/>
          </a:schemeClr>
        </a:solidFill>
        <a:ln w="12700" cap="flat" cmpd="sng" algn="ctr">
          <a:solidFill>
            <a:schemeClr val="bg2">
              <a:lumMod val="9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solidFill>
                <a:srgbClr val="3C4743"/>
              </a:solidFill>
              <a:latin typeface="Arial" panose="020B0604020202020204" pitchFamily="34" charset="0"/>
              <a:cs typeface="Arial" panose="020B0604020202020204" pitchFamily="34" charset="0"/>
            </a:rPr>
            <a:t>Unauthorized attackers (black-hat hackers)</a:t>
          </a:r>
        </a:p>
      </dsp:txBody>
      <dsp:txXfrm>
        <a:off x="1527651" y="1615281"/>
        <a:ext cx="5376385" cy="1468437"/>
      </dsp:txXfrm>
    </dsp:sp>
    <dsp:sp modelId="{BC6C8AFF-1A26-461C-9EFB-84C863ED37DA}">
      <dsp:nvSpPr>
        <dsp:cNvPr id="0" name=""/>
        <dsp:cNvSpPr/>
      </dsp:nvSpPr>
      <dsp:spPr>
        <a:xfrm>
          <a:off x="355138" y="1820069"/>
          <a:ext cx="964217" cy="1058860"/>
        </a:xfrm>
        <a:prstGeom prst="roundRect">
          <a:avLst>
            <a:gd name="adj" fmla="val 10000"/>
          </a:avLst>
        </a:prstGeom>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l="-5000" r="-5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E2A6B9C-5EA1-4581-B65E-93E3A32FEBE4}">
      <dsp:nvSpPr>
        <dsp:cNvPr id="0" name=""/>
        <dsp:cNvSpPr/>
      </dsp:nvSpPr>
      <dsp:spPr>
        <a:xfrm>
          <a:off x="0" y="3230562"/>
          <a:ext cx="6904037" cy="1468437"/>
        </a:xfrm>
        <a:prstGeom prst="roundRect">
          <a:avLst>
            <a:gd name="adj" fmla="val 10000"/>
          </a:avLst>
        </a:prstGeom>
        <a:solidFill>
          <a:schemeClr val="accent2">
            <a:lumMod val="20000"/>
            <a:lumOff val="80000"/>
          </a:schemeClr>
        </a:solidFill>
        <a:ln w="12700" cap="flat" cmpd="sng" algn="ctr">
          <a:solidFill>
            <a:schemeClr val="bg2">
              <a:lumMod val="9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solidFill>
                <a:srgbClr val="3C4743"/>
              </a:solidFill>
              <a:latin typeface="Arial" panose="020B0604020202020204" pitchFamily="34" charset="0"/>
              <a:cs typeface="Arial" panose="020B0604020202020204" pitchFamily="34" charset="0"/>
            </a:rPr>
            <a:t>Semi-authorized attackers (gray-hat hackers)</a:t>
          </a:r>
        </a:p>
      </dsp:txBody>
      <dsp:txXfrm>
        <a:off x="1527651" y="3230562"/>
        <a:ext cx="5376385" cy="1468437"/>
      </dsp:txXfrm>
    </dsp:sp>
    <dsp:sp modelId="{FB9E8B35-0CF1-4D16-972F-7E54F2CD4A65}">
      <dsp:nvSpPr>
        <dsp:cNvPr id="0" name=""/>
        <dsp:cNvSpPr/>
      </dsp:nvSpPr>
      <dsp:spPr>
        <a:xfrm>
          <a:off x="355138" y="3435350"/>
          <a:ext cx="964217" cy="1058860"/>
        </a:xfrm>
        <a:prstGeom prst="roundRect">
          <a:avLst>
            <a:gd name="adj" fmla="val 10000"/>
          </a:avLst>
        </a:prstGeom>
        <a:blipFill rotWithShape="1">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l="-5000" r="-5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524DB1-B92D-4234-B8E4-3CA923EC32B3}">
      <dsp:nvSpPr>
        <dsp:cNvPr id="0" name=""/>
        <dsp:cNvSpPr/>
      </dsp:nvSpPr>
      <dsp:spPr>
        <a:xfrm>
          <a:off x="-5312816" y="-813636"/>
          <a:ext cx="6326319" cy="6326319"/>
        </a:xfrm>
        <a:prstGeom prst="blockArc">
          <a:avLst>
            <a:gd name="adj1" fmla="val 18900000"/>
            <a:gd name="adj2" fmla="val 2700000"/>
            <a:gd name="adj3" fmla="val 341"/>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99A2932-1A66-4CA8-A264-30E96432DF09}">
      <dsp:nvSpPr>
        <dsp:cNvPr id="0" name=""/>
        <dsp:cNvSpPr/>
      </dsp:nvSpPr>
      <dsp:spPr>
        <a:xfrm>
          <a:off x="377903" y="247451"/>
          <a:ext cx="9843879" cy="494715"/>
        </a:xfrm>
        <a:prstGeom prst="rect">
          <a:avLst/>
        </a:prstGeom>
        <a:solidFill>
          <a:schemeClr val="accent1">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2681" tIns="55880" rIns="55880" bIns="55880" numCol="1" spcCol="1270" anchor="ctr" anchorCtr="0">
          <a:noAutofit/>
        </a:bodyPr>
        <a:lstStyle/>
        <a:p>
          <a:pPr marL="0" lvl="0" indent="0" algn="l" defTabSz="977900">
            <a:lnSpc>
              <a:spcPct val="90000"/>
            </a:lnSpc>
            <a:spcBef>
              <a:spcPct val="0"/>
            </a:spcBef>
            <a:spcAft>
              <a:spcPct val="35000"/>
            </a:spcAft>
            <a:buNone/>
          </a:pPr>
          <a:r>
            <a:rPr lang="en-US" sz="2200" kern="1200" dirty="0">
              <a:solidFill>
                <a:srgbClr val="3C4743"/>
              </a:solidFill>
              <a:latin typeface="Arial" panose="020B0604020202020204" pitchFamily="34" charset="0"/>
              <a:cs typeface="Arial" panose="020B0604020202020204" pitchFamily="34" charset="0"/>
            </a:rPr>
            <a:t>Nongovernmental organizations (NGOs)</a:t>
          </a:r>
        </a:p>
      </dsp:txBody>
      <dsp:txXfrm>
        <a:off x="377903" y="247451"/>
        <a:ext cx="9843879" cy="494715"/>
      </dsp:txXfrm>
    </dsp:sp>
    <dsp:sp modelId="{3E2FE229-BE23-4E7E-8D7F-722248926190}">
      <dsp:nvSpPr>
        <dsp:cNvPr id="0" name=""/>
        <dsp:cNvSpPr/>
      </dsp:nvSpPr>
      <dsp:spPr>
        <a:xfrm>
          <a:off x="68706" y="185612"/>
          <a:ext cx="618394" cy="618394"/>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BA04014-9FE8-4ECE-BEC7-46FE02CE2D70}">
      <dsp:nvSpPr>
        <dsp:cNvPr id="0" name=""/>
        <dsp:cNvSpPr/>
      </dsp:nvSpPr>
      <dsp:spPr>
        <a:xfrm>
          <a:off x="784841" y="989431"/>
          <a:ext cx="9436942" cy="494715"/>
        </a:xfrm>
        <a:prstGeom prst="rect">
          <a:avLst/>
        </a:prstGeom>
        <a:solidFill>
          <a:schemeClr val="accent1">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2681" tIns="55880" rIns="55880" bIns="55880" numCol="1" spcCol="1270" anchor="ctr" anchorCtr="0">
          <a:noAutofit/>
        </a:bodyPr>
        <a:lstStyle/>
        <a:p>
          <a:pPr marL="0" lvl="0" indent="0" algn="l" defTabSz="977900">
            <a:lnSpc>
              <a:spcPct val="90000"/>
            </a:lnSpc>
            <a:spcBef>
              <a:spcPct val="0"/>
            </a:spcBef>
            <a:spcAft>
              <a:spcPct val="35000"/>
            </a:spcAft>
            <a:buNone/>
          </a:pPr>
          <a:r>
            <a:rPr lang="en-US" sz="2200" kern="1200" dirty="0">
              <a:solidFill>
                <a:srgbClr val="3C4743"/>
              </a:solidFill>
              <a:latin typeface="Arial" panose="020B0604020202020204" pitchFamily="34" charset="0"/>
              <a:cs typeface="Arial" panose="020B0604020202020204" pitchFamily="34" charset="0"/>
            </a:rPr>
            <a:t>Organized crime</a:t>
          </a:r>
        </a:p>
      </dsp:txBody>
      <dsp:txXfrm>
        <a:off x="784841" y="989431"/>
        <a:ext cx="9436942" cy="494715"/>
      </dsp:txXfrm>
    </dsp:sp>
    <dsp:sp modelId="{65C92733-EE9C-4DB0-90B7-39D2EA46912D}">
      <dsp:nvSpPr>
        <dsp:cNvPr id="0" name=""/>
        <dsp:cNvSpPr/>
      </dsp:nvSpPr>
      <dsp:spPr>
        <a:xfrm>
          <a:off x="475643" y="927591"/>
          <a:ext cx="618394" cy="618394"/>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826F8D7-ECA0-48CC-ADE7-60308576BF54}">
      <dsp:nvSpPr>
        <dsp:cNvPr id="0" name=""/>
        <dsp:cNvSpPr/>
      </dsp:nvSpPr>
      <dsp:spPr>
        <a:xfrm>
          <a:off x="970923" y="1731410"/>
          <a:ext cx="9250860" cy="494715"/>
        </a:xfrm>
        <a:prstGeom prst="rect">
          <a:avLst/>
        </a:prstGeom>
        <a:solidFill>
          <a:schemeClr val="accent1">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2681" tIns="55880" rIns="55880" bIns="55880" numCol="1" spcCol="1270" anchor="ctr" anchorCtr="0">
          <a:noAutofit/>
        </a:bodyPr>
        <a:lstStyle/>
        <a:p>
          <a:pPr marL="0" lvl="0" indent="0" algn="l" defTabSz="977900">
            <a:lnSpc>
              <a:spcPct val="90000"/>
            </a:lnSpc>
            <a:spcBef>
              <a:spcPct val="0"/>
            </a:spcBef>
            <a:spcAft>
              <a:spcPct val="35000"/>
            </a:spcAft>
            <a:buNone/>
          </a:pPr>
          <a:r>
            <a:rPr lang="en-US" sz="2200" kern="1200" dirty="0">
              <a:solidFill>
                <a:srgbClr val="3C4743"/>
              </a:solidFill>
              <a:latin typeface="Arial" panose="020B0604020202020204" pitchFamily="34" charset="0"/>
              <a:cs typeface="Arial" panose="020B0604020202020204" pitchFamily="34" charset="0"/>
            </a:rPr>
            <a:t>Corporations</a:t>
          </a:r>
        </a:p>
      </dsp:txBody>
      <dsp:txXfrm>
        <a:off x="970923" y="1731410"/>
        <a:ext cx="9250860" cy="494715"/>
      </dsp:txXfrm>
    </dsp:sp>
    <dsp:sp modelId="{6B6F5039-FA69-410F-8D0F-BBEF902434AE}">
      <dsp:nvSpPr>
        <dsp:cNvPr id="0" name=""/>
        <dsp:cNvSpPr/>
      </dsp:nvSpPr>
      <dsp:spPr>
        <a:xfrm>
          <a:off x="661726" y="1669571"/>
          <a:ext cx="618394" cy="618394"/>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7DBB1DE-F324-4855-8348-69D4182F6724}">
      <dsp:nvSpPr>
        <dsp:cNvPr id="0" name=""/>
        <dsp:cNvSpPr/>
      </dsp:nvSpPr>
      <dsp:spPr>
        <a:xfrm>
          <a:off x="970923" y="2472920"/>
          <a:ext cx="9250860" cy="494715"/>
        </a:xfrm>
        <a:prstGeom prst="rect">
          <a:avLst/>
        </a:prstGeom>
        <a:solidFill>
          <a:schemeClr val="accent1">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2681" tIns="55880" rIns="55880" bIns="55880" numCol="1" spcCol="1270" anchor="ctr" anchorCtr="0">
          <a:noAutofit/>
        </a:bodyPr>
        <a:lstStyle/>
        <a:p>
          <a:pPr marL="0" lvl="0" indent="0" algn="l" defTabSz="977900">
            <a:lnSpc>
              <a:spcPct val="90000"/>
            </a:lnSpc>
            <a:spcBef>
              <a:spcPct val="0"/>
            </a:spcBef>
            <a:spcAft>
              <a:spcPct val="35000"/>
            </a:spcAft>
            <a:buNone/>
          </a:pPr>
          <a:r>
            <a:rPr lang="en-US" sz="2200" kern="1200" dirty="0">
              <a:solidFill>
                <a:srgbClr val="3C4743"/>
              </a:solidFill>
              <a:latin typeface="Arial" panose="020B0604020202020204" pitchFamily="34" charset="0"/>
              <a:cs typeface="Arial" panose="020B0604020202020204" pitchFamily="34" charset="0"/>
            </a:rPr>
            <a:t>Terrorists/activists</a:t>
          </a:r>
        </a:p>
      </dsp:txBody>
      <dsp:txXfrm>
        <a:off x="970923" y="2472920"/>
        <a:ext cx="9250860" cy="494715"/>
      </dsp:txXfrm>
    </dsp:sp>
    <dsp:sp modelId="{23E07DB7-AAEA-4560-BE19-6ECFC8729DF3}">
      <dsp:nvSpPr>
        <dsp:cNvPr id="0" name=""/>
        <dsp:cNvSpPr/>
      </dsp:nvSpPr>
      <dsp:spPr>
        <a:xfrm>
          <a:off x="661726" y="2411081"/>
          <a:ext cx="618394" cy="618394"/>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06B3867-EDB6-47BA-9805-5F15ED3A5709}">
      <dsp:nvSpPr>
        <dsp:cNvPr id="0" name=""/>
        <dsp:cNvSpPr/>
      </dsp:nvSpPr>
      <dsp:spPr>
        <a:xfrm>
          <a:off x="784841" y="3214899"/>
          <a:ext cx="9436942" cy="494715"/>
        </a:xfrm>
        <a:prstGeom prst="rect">
          <a:avLst/>
        </a:prstGeom>
        <a:solidFill>
          <a:schemeClr val="accent1">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2681" tIns="55880" rIns="55880" bIns="55880" numCol="1" spcCol="1270" anchor="ctr" anchorCtr="0">
          <a:noAutofit/>
        </a:bodyPr>
        <a:lstStyle/>
        <a:p>
          <a:pPr marL="0" lvl="0" indent="0" algn="l" defTabSz="977900">
            <a:lnSpc>
              <a:spcPct val="90000"/>
            </a:lnSpc>
            <a:spcBef>
              <a:spcPct val="0"/>
            </a:spcBef>
            <a:spcAft>
              <a:spcPct val="35000"/>
            </a:spcAft>
            <a:buNone/>
          </a:pPr>
          <a:r>
            <a:rPr lang="en-US" sz="2200" kern="1200" dirty="0">
              <a:solidFill>
                <a:srgbClr val="3C4743"/>
              </a:solidFill>
              <a:latin typeface="Arial" panose="020B0604020202020204" pitchFamily="34" charset="0"/>
              <a:cs typeface="Arial" panose="020B0604020202020204" pitchFamily="34" charset="0"/>
            </a:rPr>
            <a:t>Individuals</a:t>
          </a:r>
        </a:p>
      </dsp:txBody>
      <dsp:txXfrm>
        <a:off x="784841" y="3214899"/>
        <a:ext cx="9436942" cy="494715"/>
      </dsp:txXfrm>
    </dsp:sp>
    <dsp:sp modelId="{EBA1B6E3-F963-4A9D-9333-BD9F7BB31045}">
      <dsp:nvSpPr>
        <dsp:cNvPr id="0" name=""/>
        <dsp:cNvSpPr/>
      </dsp:nvSpPr>
      <dsp:spPr>
        <a:xfrm>
          <a:off x="475643" y="3153060"/>
          <a:ext cx="618394" cy="618394"/>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ECC53B1-31E3-4CEB-9764-7C606255D6C8}">
      <dsp:nvSpPr>
        <dsp:cNvPr id="0" name=""/>
        <dsp:cNvSpPr/>
      </dsp:nvSpPr>
      <dsp:spPr>
        <a:xfrm>
          <a:off x="377903" y="3956879"/>
          <a:ext cx="9843879" cy="494715"/>
        </a:xfrm>
        <a:prstGeom prst="rect">
          <a:avLst/>
        </a:prstGeom>
        <a:solidFill>
          <a:schemeClr val="accent1">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2681" tIns="55880" rIns="55880" bIns="55880" numCol="1" spcCol="1270" anchor="ctr" anchorCtr="0">
          <a:noAutofit/>
        </a:bodyPr>
        <a:lstStyle/>
        <a:p>
          <a:pPr marL="0" lvl="0" indent="0" algn="l" defTabSz="977900">
            <a:lnSpc>
              <a:spcPct val="90000"/>
            </a:lnSpc>
            <a:spcBef>
              <a:spcPct val="0"/>
            </a:spcBef>
            <a:spcAft>
              <a:spcPct val="35000"/>
            </a:spcAft>
            <a:buNone/>
          </a:pPr>
          <a:r>
            <a:rPr lang="en-US" sz="2200" kern="1200" dirty="0">
              <a:solidFill>
                <a:srgbClr val="3C4743"/>
              </a:solidFill>
              <a:latin typeface="Arial" panose="020B0604020202020204" pitchFamily="34" charset="0"/>
              <a:cs typeface="Arial" panose="020B0604020202020204" pitchFamily="34" charset="0"/>
            </a:rPr>
            <a:t>The media</a:t>
          </a:r>
        </a:p>
      </dsp:txBody>
      <dsp:txXfrm>
        <a:off x="377903" y="3956879"/>
        <a:ext cx="9843879" cy="494715"/>
      </dsp:txXfrm>
    </dsp:sp>
    <dsp:sp modelId="{A0EE3A17-9FDB-44EF-8C09-55EEE3E298B1}">
      <dsp:nvSpPr>
        <dsp:cNvPr id="0" name=""/>
        <dsp:cNvSpPr/>
      </dsp:nvSpPr>
      <dsp:spPr>
        <a:xfrm>
          <a:off x="68706" y="3895040"/>
          <a:ext cx="618394" cy="618394"/>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B8BDD8-D332-457A-970E-266ADE3B0B72}">
      <dsp:nvSpPr>
        <dsp:cNvPr id="0" name=""/>
        <dsp:cNvSpPr/>
      </dsp:nvSpPr>
      <dsp:spPr>
        <a:xfrm rot="5400000">
          <a:off x="6332318" y="-2532374"/>
          <a:ext cx="1211473" cy="6583680"/>
        </a:xfrm>
        <a:prstGeom prst="round1Rect">
          <a:avLst/>
        </a:prstGeom>
        <a:noFill/>
        <a:ln w="12700" cap="flat" cmpd="sng" algn="ctr">
          <a:solidFill>
            <a:schemeClr val="accent3">
              <a:lumMod val="40000"/>
              <a:lumOff val="60000"/>
              <a:alpha val="9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977900">
            <a:lnSpc>
              <a:spcPct val="90000"/>
            </a:lnSpc>
            <a:spcBef>
              <a:spcPct val="0"/>
            </a:spcBef>
            <a:spcAft>
              <a:spcPct val="15000"/>
            </a:spcAft>
            <a:buChar char="•"/>
          </a:pPr>
          <a:r>
            <a:rPr lang="en-US" sz="2200" kern="1200" dirty="0">
              <a:solidFill>
                <a:srgbClr val="3C4743"/>
              </a:solidFill>
              <a:latin typeface="Arial" panose="020B0604020202020204" pitchFamily="34" charset="0"/>
              <a:cs typeface="Arial" panose="020B0604020202020204" pitchFamily="34" charset="0"/>
            </a:rPr>
            <a:t>Nonstate actors attacked by nation-states or by other nonstate actors</a:t>
          </a:r>
        </a:p>
      </dsp:txBody>
      <dsp:txXfrm rot="-5400000">
        <a:off x="3646215" y="153729"/>
        <a:ext cx="6583680" cy="1152334"/>
      </dsp:txXfrm>
    </dsp:sp>
    <dsp:sp modelId="{9A4D5BC0-9718-4DA6-90C1-59C374D61194}">
      <dsp:nvSpPr>
        <dsp:cNvPr id="0" name=""/>
        <dsp:cNvSpPr/>
      </dsp:nvSpPr>
      <dsp:spPr>
        <a:xfrm>
          <a:off x="0" y="2294"/>
          <a:ext cx="3703320" cy="1514341"/>
        </a:xfrm>
        <a:prstGeom prst="roundRect">
          <a:avLst/>
        </a:prstGeom>
        <a:solidFill>
          <a:schemeClr val="accent3">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kern="1200" dirty="0">
              <a:solidFill>
                <a:srgbClr val="3C4743"/>
              </a:solidFill>
              <a:latin typeface="Arial" panose="020B0604020202020204" pitchFamily="34" charset="0"/>
              <a:cs typeface="Arial" panose="020B0604020202020204" pitchFamily="34" charset="0"/>
            </a:rPr>
            <a:t>Targets</a:t>
          </a:r>
        </a:p>
      </dsp:txBody>
      <dsp:txXfrm>
        <a:off x="73924" y="76218"/>
        <a:ext cx="3555472" cy="1366493"/>
      </dsp:txXfrm>
    </dsp:sp>
    <dsp:sp modelId="{143AA006-6A0A-483A-81BE-6449042191AB}">
      <dsp:nvSpPr>
        <dsp:cNvPr id="0" name=""/>
        <dsp:cNvSpPr/>
      </dsp:nvSpPr>
      <dsp:spPr>
        <a:xfrm rot="5400000">
          <a:off x="6332318" y="-942316"/>
          <a:ext cx="1211473" cy="6583680"/>
        </a:xfrm>
        <a:prstGeom prst="round1Rect">
          <a:avLst/>
        </a:prstGeom>
        <a:noFill/>
        <a:ln w="12700" cap="flat" cmpd="sng" algn="ctr">
          <a:solidFill>
            <a:schemeClr val="accent3">
              <a:lumMod val="40000"/>
              <a:lumOff val="60000"/>
              <a:alpha val="9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977900">
            <a:lnSpc>
              <a:spcPct val="90000"/>
            </a:lnSpc>
            <a:spcBef>
              <a:spcPct val="0"/>
            </a:spcBef>
            <a:spcAft>
              <a:spcPct val="15000"/>
            </a:spcAft>
            <a:buChar char="•"/>
          </a:pPr>
          <a:r>
            <a:rPr lang="en-US" sz="2200" kern="1200" dirty="0">
              <a:solidFill>
                <a:srgbClr val="3C4743"/>
              </a:solidFill>
              <a:latin typeface="Arial" panose="020B0604020202020204" pitchFamily="34" charset="0"/>
              <a:cs typeface="Arial" panose="020B0604020202020204" pitchFamily="34" charset="0"/>
            </a:rPr>
            <a:t>Aggressors initiating acts of cyberwarfare against nation-states or other nonstate actors</a:t>
          </a:r>
        </a:p>
      </dsp:txBody>
      <dsp:txXfrm rot="-5400000">
        <a:off x="3646215" y="1743787"/>
        <a:ext cx="6583680" cy="1152334"/>
      </dsp:txXfrm>
    </dsp:sp>
    <dsp:sp modelId="{77703A60-16A8-49EC-85D6-058A0E79D7BD}">
      <dsp:nvSpPr>
        <dsp:cNvPr id="0" name=""/>
        <dsp:cNvSpPr/>
      </dsp:nvSpPr>
      <dsp:spPr>
        <a:xfrm>
          <a:off x="0" y="1592352"/>
          <a:ext cx="3703320" cy="1514341"/>
        </a:xfrm>
        <a:prstGeom prst="roundRect">
          <a:avLst/>
        </a:prstGeom>
        <a:solidFill>
          <a:schemeClr val="accent3">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kern="1200" dirty="0">
              <a:solidFill>
                <a:srgbClr val="3C4743"/>
              </a:solidFill>
              <a:latin typeface="Arial" panose="020B0604020202020204" pitchFamily="34" charset="0"/>
              <a:cs typeface="Arial" panose="020B0604020202020204" pitchFamily="34" charset="0"/>
            </a:rPr>
            <a:t>Participants</a:t>
          </a:r>
        </a:p>
      </dsp:txBody>
      <dsp:txXfrm>
        <a:off x="73924" y="1666276"/>
        <a:ext cx="3555472" cy="1366493"/>
      </dsp:txXfrm>
    </dsp:sp>
    <dsp:sp modelId="{51989E96-984B-45CA-B237-B0FF57FF60CF}">
      <dsp:nvSpPr>
        <dsp:cNvPr id="0" name=""/>
        <dsp:cNvSpPr/>
      </dsp:nvSpPr>
      <dsp:spPr>
        <a:xfrm rot="5400000">
          <a:off x="6332318" y="647741"/>
          <a:ext cx="1211473" cy="6583680"/>
        </a:xfrm>
        <a:prstGeom prst="round1Rect">
          <a:avLst/>
        </a:prstGeom>
        <a:noFill/>
        <a:ln w="12700" cap="flat" cmpd="sng" algn="ctr">
          <a:solidFill>
            <a:schemeClr val="accent3">
              <a:lumMod val="40000"/>
              <a:lumOff val="60000"/>
              <a:alpha val="9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977900">
            <a:lnSpc>
              <a:spcPct val="90000"/>
            </a:lnSpc>
            <a:spcBef>
              <a:spcPct val="0"/>
            </a:spcBef>
            <a:spcAft>
              <a:spcPct val="15000"/>
            </a:spcAft>
            <a:buChar char="•"/>
          </a:pPr>
          <a:r>
            <a:rPr lang="en-US" sz="2200" kern="1200" dirty="0">
              <a:solidFill>
                <a:srgbClr val="3C4743"/>
              </a:solidFill>
              <a:latin typeface="Arial" panose="020B0604020202020204" pitchFamily="34" charset="0"/>
              <a:cs typeface="Arial" panose="020B0604020202020204" pitchFamily="34" charset="0"/>
            </a:rPr>
            <a:t>Vocal critics of cyberwarfare activities</a:t>
          </a:r>
        </a:p>
      </dsp:txBody>
      <dsp:txXfrm rot="-5400000">
        <a:off x="3646215" y="3333845"/>
        <a:ext cx="6583680" cy="1152334"/>
      </dsp:txXfrm>
    </dsp:sp>
    <dsp:sp modelId="{1CA1226A-51E5-48DC-8B44-B5B173192F17}">
      <dsp:nvSpPr>
        <dsp:cNvPr id="0" name=""/>
        <dsp:cNvSpPr/>
      </dsp:nvSpPr>
      <dsp:spPr>
        <a:xfrm>
          <a:off x="0" y="3182411"/>
          <a:ext cx="3703320" cy="1514341"/>
        </a:xfrm>
        <a:prstGeom prst="roundRect">
          <a:avLst/>
        </a:prstGeom>
        <a:solidFill>
          <a:schemeClr val="accent3">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kern="1200" dirty="0">
              <a:solidFill>
                <a:srgbClr val="3C4743"/>
              </a:solidFill>
              <a:latin typeface="Arial" panose="020B0604020202020204" pitchFamily="34" charset="0"/>
              <a:cs typeface="Arial" panose="020B0604020202020204" pitchFamily="34" charset="0"/>
            </a:rPr>
            <a:t>Critics</a:t>
          </a:r>
        </a:p>
      </dsp:txBody>
      <dsp:txXfrm>
        <a:off x="73924" y="3256335"/>
        <a:ext cx="3555472" cy="136649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D47639-B9B1-4EF3-B2B8-2CB74112AD29}">
      <dsp:nvSpPr>
        <dsp:cNvPr id="0" name=""/>
        <dsp:cNvSpPr/>
      </dsp:nvSpPr>
      <dsp:spPr>
        <a:xfrm>
          <a:off x="2159" y="0"/>
          <a:ext cx="3360353" cy="4699047"/>
        </a:xfrm>
        <a:prstGeom prst="roundRect">
          <a:avLst>
            <a:gd name="adj" fmla="val 10000"/>
          </a:avLst>
        </a:prstGeom>
        <a:solidFill>
          <a:schemeClr val="bg2">
            <a:lumMod val="95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Arial" panose="020B0604020202020204" pitchFamily="34" charset="0"/>
              <a:cs typeface="Arial" panose="020B0604020202020204" pitchFamily="34" charset="0"/>
            </a:rPr>
            <a:t>Aid groups</a:t>
          </a:r>
        </a:p>
      </dsp:txBody>
      <dsp:txXfrm>
        <a:off x="2159" y="1879618"/>
        <a:ext cx="3360353" cy="1879618"/>
      </dsp:txXfrm>
    </dsp:sp>
    <dsp:sp modelId="{AB42B83E-3AAC-4B8D-B4D2-72C33C2D2E95}">
      <dsp:nvSpPr>
        <dsp:cNvPr id="0" name=""/>
        <dsp:cNvSpPr/>
      </dsp:nvSpPr>
      <dsp:spPr>
        <a:xfrm>
          <a:off x="899945" y="281942"/>
          <a:ext cx="1564782" cy="1564782"/>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BFA22D5-4176-4561-B4D1-A558CBE8177A}">
      <dsp:nvSpPr>
        <dsp:cNvPr id="0" name=""/>
        <dsp:cNvSpPr/>
      </dsp:nvSpPr>
      <dsp:spPr>
        <a:xfrm>
          <a:off x="3463323" y="0"/>
          <a:ext cx="3360353" cy="4699047"/>
        </a:xfrm>
        <a:prstGeom prst="roundRect">
          <a:avLst>
            <a:gd name="adj" fmla="val 10000"/>
          </a:avLst>
        </a:prstGeom>
        <a:solidFill>
          <a:schemeClr val="bg2">
            <a:lumMod val="95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Arial" panose="020B0604020202020204" pitchFamily="34" charset="0"/>
              <a:cs typeface="Arial" panose="020B0604020202020204" pitchFamily="34" charset="0"/>
            </a:rPr>
            <a:t>Diplomatic organizations</a:t>
          </a:r>
        </a:p>
      </dsp:txBody>
      <dsp:txXfrm>
        <a:off x="3463323" y="1879618"/>
        <a:ext cx="3360353" cy="1879618"/>
      </dsp:txXfrm>
    </dsp:sp>
    <dsp:sp modelId="{0FC64D5B-FBAA-4A5D-B3BB-2E11E790F898}">
      <dsp:nvSpPr>
        <dsp:cNvPr id="0" name=""/>
        <dsp:cNvSpPr/>
      </dsp:nvSpPr>
      <dsp:spPr>
        <a:xfrm>
          <a:off x="4361108" y="281942"/>
          <a:ext cx="1564782" cy="1564782"/>
        </a:xfrm>
        <a:prstGeom prst="ellipse">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004FCFD-A24E-4CC7-8B85-C76B3598C4ED}">
      <dsp:nvSpPr>
        <dsp:cNvPr id="0" name=""/>
        <dsp:cNvSpPr/>
      </dsp:nvSpPr>
      <dsp:spPr>
        <a:xfrm>
          <a:off x="6924487" y="0"/>
          <a:ext cx="3360353" cy="4699047"/>
        </a:xfrm>
        <a:prstGeom prst="roundRect">
          <a:avLst>
            <a:gd name="adj" fmla="val 10000"/>
          </a:avLst>
        </a:prstGeom>
        <a:solidFill>
          <a:schemeClr val="bg2">
            <a:lumMod val="95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Arial" panose="020B0604020202020204" pitchFamily="34" charset="0"/>
              <a:cs typeface="Arial" panose="020B0604020202020204" pitchFamily="34" charset="0"/>
            </a:rPr>
            <a:t>Religious organizations</a:t>
          </a:r>
        </a:p>
      </dsp:txBody>
      <dsp:txXfrm>
        <a:off x="6924487" y="1879618"/>
        <a:ext cx="3360353" cy="1879618"/>
      </dsp:txXfrm>
    </dsp:sp>
    <dsp:sp modelId="{D10DD634-5C1F-4627-8015-DCD425E8C45D}">
      <dsp:nvSpPr>
        <dsp:cNvPr id="0" name=""/>
        <dsp:cNvSpPr/>
      </dsp:nvSpPr>
      <dsp:spPr>
        <a:xfrm>
          <a:off x="7822272" y="281942"/>
          <a:ext cx="1564782" cy="1564782"/>
        </a:xfrm>
        <a:prstGeom prst="ellipse">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93C47F7-4CAE-46B4-A31A-F255CB737CE7}">
      <dsp:nvSpPr>
        <dsp:cNvPr id="0" name=""/>
        <dsp:cNvSpPr/>
      </dsp:nvSpPr>
      <dsp:spPr>
        <a:xfrm>
          <a:off x="527698" y="3622713"/>
          <a:ext cx="9464040" cy="704857"/>
        </a:xfrm>
        <a:prstGeom prst="leftRightArrow">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9BF477-2B30-4CE2-A848-168980FBB553}">
      <dsp:nvSpPr>
        <dsp:cNvPr id="0" name=""/>
        <dsp:cNvSpPr/>
      </dsp:nvSpPr>
      <dsp:spPr>
        <a:xfrm>
          <a:off x="0" y="607606"/>
          <a:ext cx="10287000" cy="665516"/>
        </a:xfrm>
        <a:prstGeom prst="roundRect">
          <a:avLst/>
        </a:prstGeom>
        <a:solidFill>
          <a:schemeClr val="accent2">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solidFill>
                <a:srgbClr val="3C4743"/>
              </a:solidFill>
              <a:latin typeface="Arial" panose="020B0604020202020204" pitchFamily="34" charset="0"/>
              <a:cs typeface="Arial" panose="020B0604020202020204" pitchFamily="34" charset="0"/>
            </a:rPr>
            <a:t>Cyber activities include:</a:t>
          </a:r>
        </a:p>
      </dsp:txBody>
      <dsp:txXfrm>
        <a:off x="32488" y="640094"/>
        <a:ext cx="10222024" cy="600540"/>
      </dsp:txXfrm>
    </dsp:sp>
    <dsp:sp modelId="{97178CC5-1C2B-4C94-A239-BEDFE630C8B8}">
      <dsp:nvSpPr>
        <dsp:cNvPr id="0" name=""/>
        <dsp:cNvSpPr/>
      </dsp:nvSpPr>
      <dsp:spPr>
        <a:xfrm>
          <a:off x="0" y="1273123"/>
          <a:ext cx="10287000" cy="1076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6612" tIns="27940" rIns="156464" bIns="27940" numCol="1" spcCol="1270" anchor="t" anchorCtr="0">
          <a:noAutofit/>
        </a:bodyPr>
        <a:lstStyle/>
        <a:p>
          <a:pPr marL="228600" lvl="1" indent="-228600" algn="l" defTabSz="977900">
            <a:lnSpc>
              <a:spcPct val="90000"/>
            </a:lnSpc>
            <a:spcBef>
              <a:spcPct val="0"/>
            </a:spcBef>
            <a:spcAft>
              <a:spcPct val="20000"/>
            </a:spcAft>
            <a:buChar char="•"/>
          </a:pPr>
          <a:r>
            <a:rPr lang="en-US" sz="2200" kern="1200" dirty="0">
              <a:solidFill>
                <a:srgbClr val="3C4743"/>
              </a:solidFill>
              <a:latin typeface="Arial" panose="020B0604020202020204" pitchFamily="34" charset="0"/>
              <a:cs typeface="Arial" panose="020B0604020202020204" pitchFamily="34" charset="0"/>
            </a:rPr>
            <a:t>Individual extortion attempts</a:t>
          </a:r>
        </a:p>
        <a:p>
          <a:pPr marL="228600" lvl="1" indent="-228600" algn="l" defTabSz="977900">
            <a:lnSpc>
              <a:spcPct val="90000"/>
            </a:lnSpc>
            <a:spcBef>
              <a:spcPct val="0"/>
            </a:spcBef>
            <a:spcAft>
              <a:spcPct val="20000"/>
            </a:spcAft>
            <a:buChar char="•"/>
          </a:pPr>
          <a:r>
            <a:rPr lang="en-US" sz="2200" kern="1200" dirty="0">
              <a:solidFill>
                <a:srgbClr val="3C4743"/>
              </a:solidFill>
              <a:latin typeface="Arial" panose="020B0604020202020204" pitchFamily="34" charset="0"/>
              <a:cs typeface="Arial" panose="020B0604020202020204" pitchFamily="34" charset="0"/>
            </a:rPr>
            <a:t>Identity theft rings</a:t>
          </a:r>
        </a:p>
        <a:p>
          <a:pPr marL="228600" lvl="1" indent="-228600" algn="l" defTabSz="977900">
            <a:lnSpc>
              <a:spcPct val="90000"/>
            </a:lnSpc>
            <a:spcBef>
              <a:spcPct val="0"/>
            </a:spcBef>
            <a:spcAft>
              <a:spcPct val="20000"/>
            </a:spcAft>
            <a:buChar char="•"/>
          </a:pPr>
          <a:r>
            <a:rPr lang="en-US" sz="2200" kern="1200" dirty="0">
              <a:solidFill>
                <a:srgbClr val="3C4743"/>
              </a:solidFill>
              <a:latin typeface="Arial" panose="020B0604020202020204" pitchFamily="34" charset="0"/>
              <a:cs typeface="Arial" panose="020B0604020202020204" pitchFamily="34" charset="0"/>
            </a:rPr>
            <a:t>Using organized hacking groups to infiltrate computer systems</a:t>
          </a:r>
        </a:p>
      </dsp:txBody>
      <dsp:txXfrm>
        <a:off x="0" y="1273123"/>
        <a:ext cx="10287000" cy="1076400"/>
      </dsp:txXfrm>
    </dsp:sp>
    <dsp:sp modelId="{BADEF2C6-3CB0-4A76-A391-5BEFE666AB14}">
      <dsp:nvSpPr>
        <dsp:cNvPr id="0" name=""/>
        <dsp:cNvSpPr/>
      </dsp:nvSpPr>
      <dsp:spPr>
        <a:xfrm>
          <a:off x="0" y="2349523"/>
          <a:ext cx="10287000" cy="665516"/>
        </a:xfrm>
        <a:prstGeom prst="roundRect">
          <a:avLst/>
        </a:prstGeom>
        <a:solidFill>
          <a:schemeClr val="accent2">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solidFill>
                <a:srgbClr val="3C4743"/>
              </a:solidFill>
              <a:latin typeface="Arial" panose="020B0604020202020204" pitchFamily="34" charset="0"/>
              <a:cs typeface="Arial" panose="020B0604020202020204" pitchFamily="34" charset="0"/>
            </a:rPr>
            <a:t>Use of ransomware</a:t>
          </a:r>
        </a:p>
      </dsp:txBody>
      <dsp:txXfrm>
        <a:off x="32488" y="2382011"/>
        <a:ext cx="10222024" cy="600540"/>
      </dsp:txXfrm>
    </dsp:sp>
    <dsp:sp modelId="{27BCF1C3-0134-42AB-9384-D5AE5BD44322}">
      <dsp:nvSpPr>
        <dsp:cNvPr id="0" name=""/>
        <dsp:cNvSpPr/>
      </dsp:nvSpPr>
      <dsp:spPr>
        <a:xfrm>
          <a:off x="0" y="3015040"/>
          <a:ext cx="10287000" cy="1076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6612" tIns="27940" rIns="156464" bIns="27940" numCol="1" spcCol="1270" anchor="t" anchorCtr="0">
          <a:noAutofit/>
        </a:bodyPr>
        <a:lstStyle/>
        <a:p>
          <a:pPr marL="228600" lvl="1" indent="-228600" algn="l" defTabSz="977900">
            <a:lnSpc>
              <a:spcPct val="90000"/>
            </a:lnSpc>
            <a:spcBef>
              <a:spcPct val="0"/>
            </a:spcBef>
            <a:spcAft>
              <a:spcPct val="20000"/>
            </a:spcAft>
            <a:buChar char="•"/>
          </a:pPr>
          <a:r>
            <a:rPr lang="en-US" sz="2200" kern="1200" dirty="0">
              <a:solidFill>
                <a:srgbClr val="3C4743"/>
              </a:solidFill>
              <a:latin typeface="Arial" panose="020B0604020202020204" pitchFamily="34" charset="0"/>
              <a:cs typeface="Arial" panose="020B0604020202020204" pitchFamily="34" charset="0"/>
            </a:rPr>
            <a:t>Malicious computer software that takes over a system, encrypting files with a secret key rendering them inaccessible to the legitimate user until he or she pays a ransom</a:t>
          </a:r>
        </a:p>
      </dsp:txBody>
      <dsp:txXfrm>
        <a:off x="0" y="3015040"/>
        <a:ext cx="10287000" cy="10764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CD0085-5EF5-4E21-ABAB-57CBBC82496E}">
      <dsp:nvSpPr>
        <dsp:cNvPr id="0" name=""/>
        <dsp:cNvSpPr/>
      </dsp:nvSpPr>
      <dsp:spPr>
        <a:xfrm rot="5400000">
          <a:off x="6011672" y="-2145701"/>
          <a:ext cx="1833729" cy="6583680"/>
        </a:xfrm>
        <a:prstGeom prst="round2SameRect">
          <a:avLst/>
        </a:prstGeom>
        <a:noFill/>
        <a:ln w="12700" cap="flat" cmpd="sng" algn="ctr">
          <a:solidFill>
            <a:schemeClr val="accent3">
              <a:lumMod val="40000"/>
              <a:lumOff val="6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977900">
            <a:lnSpc>
              <a:spcPct val="90000"/>
            </a:lnSpc>
            <a:spcBef>
              <a:spcPct val="0"/>
            </a:spcBef>
            <a:spcAft>
              <a:spcPct val="15000"/>
            </a:spcAft>
            <a:buChar char="•"/>
          </a:pPr>
          <a:r>
            <a:rPr lang="en-US" sz="2200" kern="1200" dirty="0">
              <a:solidFill>
                <a:srgbClr val="3C4743"/>
              </a:solidFill>
              <a:latin typeface="Arial" panose="020B0604020202020204" pitchFamily="34" charset="0"/>
              <a:cs typeface="Arial" panose="020B0604020202020204" pitchFamily="34" charset="0"/>
            </a:rPr>
            <a:t>May engage in espionage activities against each other to advance their own competitive business interests</a:t>
          </a:r>
        </a:p>
      </dsp:txBody>
      <dsp:txXfrm rot="-5400000">
        <a:off x="3636697" y="318789"/>
        <a:ext cx="6494165" cy="1654699"/>
      </dsp:txXfrm>
    </dsp:sp>
    <dsp:sp modelId="{06C45CEE-D92E-4A61-BED0-8A48ACF91D4D}">
      <dsp:nvSpPr>
        <dsp:cNvPr id="0" name=""/>
        <dsp:cNvSpPr/>
      </dsp:nvSpPr>
      <dsp:spPr>
        <a:xfrm>
          <a:off x="0" y="57"/>
          <a:ext cx="3703320" cy="2292162"/>
        </a:xfrm>
        <a:prstGeom prst="roundRect">
          <a:avLst/>
        </a:prstGeom>
        <a:solidFill>
          <a:schemeClr val="accent3">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kern="1200" dirty="0">
              <a:solidFill>
                <a:srgbClr val="3C4743"/>
              </a:solidFill>
              <a:latin typeface="Arial" panose="020B0604020202020204" pitchFamily="34" charset="0"/>
              <a:cs typeface="Arial" panose="020B0604020202020204" pitchFamily="34" charset="0"/>
            </a:rPr>
            <a:t>Industrial espionage</a:t>
          </a:r>
        </a:p>
      </dsp:txBody>
      <dsp:txXfrm>
        <a:off x="111894" y="111951"/>
        <a:ext cx="3479532" cy="2068374"/>
      </dsp:txXfrm>
    </dsp:sp>
    <dsp:sp modelId="{B7137209-B00E-4BB3-A3B0-73782E310455}">
      <dsp:nvSpPr>
        <dsp:cNvPr id="0" name=""/>
        <dsp:cNvSpPr/>
      </dsp:nvSpPr>
      <dsp:spPr>
        <a:xfrm rot="5400000">
          <a:off x="6011672" y="261068"/>
          <a:ext cx="1833729" cy="6583680"/>
        </a:xfrm>
        <a:prstGeom prst="round2SameRect">
          <a:avLst/>
        </a:prstGeom>
        <a:noFill/>
        <a:ln w="12700" cap="flat" cmpd="sng" algn="ctr">
          <a:solidFill>
            <a:schemeClr val="accent3">
              <a:lumMod val="40000"/>
              <a:lumOff val="6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977900">
            <a:lnSpc>
              <a:spcPct val="90000"/>
            </a:lnSpc>
            <a:spcBef>
              <a:spcPct val="0"/>
            </a:spcBef>
            <a:spcAft>
              <a:spcPct val="15000"/>
            </a:spcAft>
            <a:buChar char="•"/>
          </a:pPr>
          <a:r>
            <a:rPr lang="en-US" sz="2200" kern="1200" dirty="0">
              <a:solidFill>
                <a:srgbClr val="3C4743"/>
              </a:solidFill>
              <a:latin typeface="Arial" panose="020B0604020202020204" pitchFamily="34" charset="0"/>
              <a:cs typeface="Arial" panose="020B0604020202020204" pitchFamily="34" charset="0"/>
            </a:rPr>
            <a:t>May participate in cyberwarfare activities through cooperation with intelligence agencies</a:t>
          </a:r>
        </a:p>
        <a:p>
          <a:pPr marL="228600" lvl="1" indent="-228600" algn="l" defTabSz="977900">
            <a:lnSpc>
              <a:spcPct val="90000"/>
            </a:lnSpc>
            <a:spcBef>
              <a:spcPct val="0"/>
            </a:spcBef>
            <a:spcAft>
              <a:spcPct val="15000"/>
            </a:spcAft>
            <a:buChar char="•"/>
          </a:pPr>
          <a:r>
            <a:rPr lang="en-US" sz="2200" kern="1200" dirty="0">
              <a:solidFill>
                <a:srgbClr val="3C4743"/>
              </a:solidFill>
              <a:latin typeface="Arial" panose="020B0604020202020204" pitchFamily="34" charset="0"/>
              <a:cs typeface="Arial" panose="020B0604020202020204" pitchFamily="34" charset="0"/>
            </a:rPr>
            <a:t>Example: PRISM</a:t>
          </a:r>
        </a:p>
      </dsp:txBody>
      <dsp:txXfrm rot="-5400000">
        <a:off x="3636697" y="2725559"/>
        <a:ext cx="6494165" cy="1654699"/>
      </dsp:txXfrm>
    </dsp:sp>
    <dsp:sp modelId="{49B22A28-7F02-4A6F-9ADD-C43B31394047}">
      <dsp:nvSpPr>
        <dsp:cNvPr id="0" name=""/>
        <dsp:cNvSpPr/>
      </dsp:nvSpPr>
      <dsp:spPr>
        <a:xfrm>
          <a:off x="0" y="2406827"/>
          <a:ext cx="3703320" cy="2292162"/>
        </a:xfrm>
        <a:prstGeom prst="roundRect">
          <a:avLst/>
        </a:prstGeom>
        <a:solidFill>
          <a:schemeClr val="accent3">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kern="1200" dirty="0">
              <a:solidFill>
                <a:srgbClr val="3C4743"/>
              </a:solidFill>
              <a:latin typeface="Arial" panose="020B0604020202020204" pitchFamily="34" charset="0"/>
              <a:cs typeface="Arial" panose="020B0604020202020204" pitchFamily="34" charset="0"/>
            </a:rPr>
            <a:t>Cooperation with intelligence agencies</a:t>
          </a:r>
        </a:p>
      </dsp:txBody>
      <dsp:txXfrm>
        <a:off x="111894" y="2518721"/>
        <a:ext cx="3479532" cy="206837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EB4B45-82A9-4CED-AAFD-DF86D292D30A}">
      <dsp:nvSpPr>
        <dsp:cNvPr id="0" name=""/>
        <dsp:cNvSpPr/>
      </dsp:nvSpPr>
      <dsp:spPr>
        <a:xfrm>
          <a:off x="-5312446" y="-813636"/>
          <a:ext cx="6326319" cy="6326319"/>
        </a:xfrm>
        <a:prstGeom prst="blockArc">
          <a:avLst>
            <a:gd name="adj1" fmla="val 18900000"/>
            <a:gd name="adj2" fmla="val 2700000"/>
            <a:gd name="adj3" fmla="val 341"/>
          </a:avLst>
        </a:pr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EBEC6FE-DCDA-41E0-BE09-FFE22F993B0B}">
      <dsp:nvSpPr>
        <dsp:cNvPr id="0" name=""/>
        <dsp:cNvSpPr/>
      </dsp:nvSpPr>
      <dsp:spPr>
        <a:xfrm>
          <a:off x="652227" y="469904"/>
          <a:ext cx="9569925" cy="939809"/>
        </a:xfrm>
        <a:prstGeom prst="rect">
          <a:avLst/>
        </a:prstGeom>
        <a:solidFill>
          <a:schemeClr val="accent3">
            <a:lumMod val="40000"/>
            <a:lumOff val="6000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45974" tIns="55880" rIns="55880" bIns="55880" numCol="1" spcCol="1270" anchor="ctr" anchorCtr="0">
          <a:noAutofit/>
        </a:bodyPr>
        <a:lstStyle/>
        <a:p>
          <a:pPr marL="0" lvl="0" indent="0" algn="l" defTabSz="977900">
            <a:lnSpc>
              <a:spcPct val="90000"/>
            </a:lnSpc>
            <a:spcBef>
              <a:spcPct val="0"/>
            </a:spcBef>
            <a:spcAft>
              <a:spcPct val="35000"/>
            </a:spcAft>
            <a:buNone/>
          </a:pPr>
          <a:r>
            <a:rPr lang="en-US" sz="2200" kern="1200" dirty="0">
              <a:latin typeface="Arial" panose="020B0604020202020204" pitchFamily="34" charset="0"/>
              <a:cs typeface="Arial" panose="020B0604020202020204" pitchFamily="34" charset="0"/>
            </a:rPr>
            <a:t>Estonia</a:t>
          </a:r>
        </a:p>
      </dsp:txBody>
      <dsp:txXfrm>
        <a:off x="652227" y="469904"/>
        <a:ext cx="9569925" cy="939809"/>
      </dsp:txXfrm>
    </dsp:sp>
    <dsp:sp modelId="{E7B842DE-52D0-4294-9A93-28C121C2FB63}">
      <dsp:nvSpPr>
        <dsp:cNvPr id="0" name=""/>
        <dsp:cNvSpPr/>
      </dsp:nvSpPr>
      <dsp:spPr>
        <a:xfrm>
          <a:off x="64846" y="352428"/>
          <a:ext cx="1174761" cy="1174761"/>
        </a:xfrm>
        <a:prstGeom prst="ellipse">
          <a:avLst/>
        </a:prstGeom>
        <a:solidFill>
          <a:schemeClr val="lt1">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6D14C81-E490-4CA4-9AA7-3BF8F92F0F82}">
      <dsp:nvSpPr>
        <dsp:cNvPr id="0" name=""/>
        <dsp:cNvSpPr/>
      </dsp:nvSpPr>
      <dsp:spPr>
        <a:xfrm>
          <a:off x="993848" y="1879618"/>
          <a:ext cx="9228304" cy="939809"/>
        </a:xfrm>
        <a:prstGeom prst="rect">
          <a:avLst/>
        </a:prstGeom>
        <a:solidFill>
          <a:schemeClr val="accent3">
            <a:lumMod val="40000"/>
            <a:lumOff val="6000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45974" tIns="55880" rIns="55880" bIns="55880" numCol="1" spcCol="1270" anchor="ctr" anchorCtr="0">
          <a:noAutofit/>
        </a:bodyPr>
        <a:lstStyle/>
        <a:p>
          <a:pPr marL="0" lvl="0" indent="0" algn="l" defTabSz="977900">
            <a:lnSpc>
              <a:spcPct val="90000"/>
            </a:lnSpc>
            <a:spcBef>
              <a:spcPct val="0"/>
            </a:spcBef>
            <a:spcAft>
              <a:spcPct val="35000"/>
            </a:spcAft>
            <a:buNone/>
          </a:pPr>
          <a:r>
            <a:rPr lang="en-US" sz="2200" kern="1200" dirty="0">
              <a:latin typeface="Arial" panose="020B0604020202020204" pitchFamily="34" charset="0"/>
              <a:cs typeface="Arial" panose="020B0604020202020204" pitchFamily="34" charset="0"/>
            </a:rPr>
            <a:t>Syrian Electronic Army (SEA)</a:t>
          </a:r>
        </a:p>
      </dsp:txBody>
      <dsp:txXfrm>
        <a:off x="993848" y="1879618"/>
        <a:ext cx="9228304" cy="939809"/>
      </dsp:txXfrm>
    </dsp:sp>
    <dsp:sp modelId="{5E184B4B-35F3-4FE0-B076-29B6A6A5610C}">
      <dsp:nvSpPr>
        <dsp:cNvPr id="0" name=""/>
        <dsp:cNvSpPr/>
      </dsp:nvSpPr>
      <dsp:spPr>
        <a:xfrm>
          <a:off x="406467" y="1762142"/>
          <a:ext cx="1174761" cy="1174761"/>
        </a:xfrm>
        <a:prstGeom prst="ellipse">
          <a:avLst/>
        </a:prstGeom>
        <a:solidFill>
          <a:schemeClr val="lt1">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69F1916-D11F-4415-9CAB-0CA71B85796D}">
      <dsp:nvSpPr>
        <dsp:cNvPr id="0" name=""/>
        <dsp:cNvSpPr/>
      </dsp:nvSpPr>
      <dsp:spPr>
        <a:xfrm>
          <a:off x="652227" y="3289332"/>
          <a:ext cx="9569925" cy="939809"/>
        </a:xfrm>
        <a:prstGeom prst="rect">
          <a:avLst/>
        </a:prstGeom>
        <a:solidFill>
          <a:schemeClr val="accent3">
            <a:lumMod val="40000"/>
            <a:lumOff val="6000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45974" tIns="55880" rIns="55880" bIns="55880" numCol="1" spcCol="1270" anchor="ctr" anchorCtr="0">
          <a:noAutofit/>
        </a:bodyPr>
        <a:lstStyle/>
        <a:p>
          <a:pPr marL="0" lvl="0" indent="0" algn="l" defTabSz="977900">
            <a:lnSpc>
              <a:spcPct val="90000"/>
            </a:lnSpc>
            <a:spcBef>
              <a:spcPct val="0"/>
            </a:spcBef>
            <a:spcAft>
              <a:spcPct val="35000"/>
            </a:spcAft>
            <a:buNone/>
          </a:pPr>
          <a:r>
            <a:rPr lang="en-US" sz="2200" kern="1200" dirty="0">
              <a:latin typeface="Arial" panose="020B0604020202020204" pitchFamily="34" charset="0"/>
              <a:cs typeface="Arial" panose="020B0604020202020204" pitchFamily="34" charset="0"/>
            </a:rPr>
            <a:t>Anonymous</a:t>
          </a:r>
        </a:p>
      </dsp:txBody>
      <dsp:txXfrm>
        <a:off x="652227" y="3289332"/>
        <a:ext cx="9569925" cy="939809"/>
      </dsp:txXfrm>
    </dsp:sp>
    <dsp:sp modelId="{7D8530F9-CFC2-4333-BB58-55C296A63F44}">
      <dsp:nvSpPr>
        <dsp:cNvPr id="0" name=""/>
        <dsp:cNvSpPr/>
      </dsp:nvSpPr>
      <dsp:spPr>
        <a:xfrm>
          <a:off x="64846" y="3171856"/>
          <a:ext cx="1174761" cy="1174761"/>
        </a:xfrm>
        <a:prstGeom prst="ellipse">
          <a:avLst/>
        </a:prstGeom>
        <a:solidFill>
          <a:schemeClr val="lt1">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E15D0A-F131-4D2C-879E-8503DC5F2CDD}">
      <dsp:nvSpPr>
        <dsp:cNvPr id="0" name=""/>
        <dsp:cNvSpPr/>
      </dsp:nvSpPr>
      <dsp:spPr>
        <a:xfrm rot="16200000">
          <a:off x="2872617" y="938880"/>
          <a:ext cx="2896145" cy="2627504"/>
        </a:xfrm>
        <a:prstGeom prst="round2SameRect">
          <a:avLst>
            <a:gd name="adj1" fmla="val 16670"/>
            <a:gd name="adj2" fmla="val 0"/>
          </a:avLst>
        </a:prstGeom>
        <a:solidFill>
          <a:schemeClr val="accent3">
            <a:tint val="40000"/>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152400" rIns="137160" bIns="152400" numCol="1" spcCol="1270" anchor="t" anchorCtr="0">
          <a:noAutofit/>
        </a:bodyPr>
        <a:lstStyle/>
        <a:p>
          <a:pPr marL="0" lvl="0" indent="0" algn="l" defTabSz="1066800">
            <a:lnSpc>
              <a:spcPct val="90000"/>
            </a:lnSpc>
            <a:spcBef>
              <a:spcPct val="0"/>
            </a:spcBef>
            <a:spcAft>
              <a:spcPct val="35000"/>
            </a:spcAft>
            <a:buNone/>
          </a:pPr>
          <a:r>
            <a:rPr lang="en-US" sz="2400" kern="1200" dirty="0">
              <a:latin typeface="Arial" panose="020B0604020202020204" pitchFamily="34" charset="0"/>
              <a:cs typeface="Arial" panose="020B0604020202020204" pitchFamily="34" charset="0"/>
            </a:rPr>
            <a:t>Individuals</a:t>
          </a:r>
        </a:p>
        <a:p>
          <a:pPr marL="228600" lvl="1" indent="-228600" algn="l" defTabSz="977900">
            <a:lnSpc>
              <a:spcPct val="90000"/>
            </a:lnSpc>
            <a:spcBef>
              <a:spcPct val="0"/>
            </a:spcBef>
            <a:spcAft>
              <a:spcPct val="15000"/>
            </a:spcAft>
            <a:buChar char="•"/>
          </a:pPr>
          <a:r>
            <a:rPr lang="en-US" sz="2200" kern="1200" dirty="0">
              <a:latin typeface="Arial" panose="020B0604020202020204" pitchFamily="34" charset="0"/>
              <a:cs typeface="Arial" panose="020B0604020202020204" pitchFamily="34" charset="0"/>
            </a:rPr>
            <a:t>Wield power against larger forces</a:t>
          </a:r>
        </a:p>
      </dsp:txBody>
      <dsp:txXfrm rot="5400000">
        <a:off x="3135225" y="932847"/>
        <a:ext cx="2499217" cy="2639571"/>
      </dsp:txXfrm>
    </dsp:sp>
    <dsp:sp modelId="{1F6F1B41-4357-44B0-B0A6-E4748C130FD7}">
      <dsp:nvSpPr>
        <dsp:cNvPr id="0" name=""/>
        <dsp:cNvSpPr/>
      </dsp:nvSpPr>
      <dsp:spPr>
        <a:xfrm rot="5400000">
          <a:off x="5405714" y="1027010"/>
          <a:ext cx="2896145" cy="2451244"/>
        </a:xfrm>
        <a:prstGeom prst="round2SameRect">
          <a:avLst>
            <a:gd name="adj1" fmla="val 16670"/>
            <a:gd name="adj2" fmla="val 0"/>
          </a:avLst>
        </a:prstGeom>
        <a:solidFill>
          <a:schemeClr val="accent3">
            <a:tint val="40000"/>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7160" tIns="152400" rIns="91440" bIns="152400" numCol="1" spcCol="1270" anchor="t" anchorCtr="0">
          <a:noAutofit/>
        </a:bodyPr>
        <a:lstStyle/>
        <a:p>
          <a:pPr marL="0" lvl="0" indent="0" algn="l" defTabSz="1066800">
            <a:lnSpc>
              <a:spcPct val="90000"/>
            </a:lnSpc>
            <a:spcBef>
              <a:spcPct val="0"/>
            </a:spcBef>
            <a:spcAft>
              <a:spcPct val="35000"/>
            </a:spcAft>
            <a:buNone/>
          </a:pPr>
          <a:r>
            <a:rPr lang="en-US" sz="2400" kern="1200" dirty="0">
              <a:latin typeface="Arial" panose="020B0604020202020204" pitchFamily="34" charset="0"/>
              <a:cs typeface="Arial" panose="020B0604020202020204" pitchFamily="34" charset="0"/>
            </a:rPr>
            <a:t>Media</a:t>
          </a:r>
        </a:p>
        <a:p>
          <a:pPr marL="228600" lvl="1" indent="-228600" algn="l" defTabSz="977900">
            <a:lnSpc>
              <a:spcPct val="90000"/>
            </a:lnSpc>
            <a:spcBef>
              <a:spcPct val="0"/>
            </a:spcBef>
            <a:spcAft>
              <a:spcPct val="15000"/>
            </a:spcAft>
            <a:buChar char="•"/>
          </a:pPr>
          <a:r>
            <a:rPr lang="en-US" sz="2200" kern="1200" dirty="0">
              <a:latin typeface="Arial" panose="020B0604020202020204" pitchFamily="34" charset="0"/>
              <a:cs typeface="Arial" panose="020B0604020202020204" pitchFamily="34" charset="0"/>
            </a:rPr>
            <a:t>Bring attention to individuals/ causes</a:t>
          </a:r>
        </a:p>
      </dsp:txBody>
      <dsp:txXfrm rot="-5400000">
        <a:off x="5628165" y="924241"/>
        <a:ext cx="2331563" cy="2656783"/>
      </dsp:txXfrm>
    </dsp:sp>
    <dsp:sp modelId="{6DD99714-A340-4BD3-B018-8FF73A567920}">
      <dsp:nvSpPr>
        <dsp:cNvPr id="0" name=""/>
        <dsp:cNvSpPr/>
      </dsp:nvSpPr>
      <dsp:spPr>
        <a:xfrm>
          <a:off x="4637560" y="0"/>
          <a:ext cx="1850217" cy="1850127"/>
        </a:xfrm>
        <a:prstGeom prst="circularArrow">
          <a:avLst>
            <a:gd name="adj1" fmla="val 12500"/>
            <a:gd name="adj2" fmla="val 1142322"/>
            <a:gd name="adj3" fmla="val 20457678"/>
            <a:gd name="adj4" fmla="val 10800000"/>
            <a:gd name="adj5" fmla="val 12500"/>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7479392-EA51-4F0F-9BE4-C55A21FC37B1}">
      <dsp:nvSpPr>
        <dsp:cNvPr id="0" name=""/>
        <dsp:cNvSpPr/>
      </dsp:nvSpPr>
      <dsp:spPr>
        <a:xfrm rot="10800000">
          <a:off x="4637560" y="2654687"/>
          <a:ext cx="1850217" cy="1850127"/>
        </a:xfrm>
        <a:prstGeom prst="circularArrow">
          <a:avLst>
            <a:gd name="adj1" fmla="val 12500"/>
            <a:gd name="adj2" fmla="val 1142322"/>
            <a:gd name="adj3" fmla="val 20457678"/>
            <a:gd name="adj4" fmla="val 10800000"/>
            <a:gd name="adj5" fmla="val 12500"/>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40F4C5-4765-4B51-A79A-AB486828495F}">
      <dsp:nvSpPr>
        <dsp:cNvPr id="0" name=""/>
        <dsp:cNvSpPr/>
      </dsp:nvSpPr>
      <dsp:spPr>
        <a:xfrm>
          <a:off x="0" y="1409714"/>
          <a:ext cx="10287000" cy="1879618"/>
        </a:xfrm>
        <a:prstGeom prst="notchedRightArrow">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DD5BD84-081C-4514-BC60-F6B3FD56E30D}">
      <dsp:nvSpPr>
        <dsp:cNvPr id="0" name=""/>
        <dsp:cNvSpPr/>
      </dsp:nvSpPr>
      <dsp:spPr>
        <a:xfrm>
          <a:off x="4633" y="0"/>
          <a:ext cx="2228682" cy="18796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464" tIns="156464" rIns="156464" bIns="156464" numCol="1" spcCol="1270" anchor="b" anchorCtr="0">
          <a:noAutofit/>
        </a:bodyPr>
        <a:lstStyle/>
        <a:p>
          <a:pPr marL="0" lvl="0" indent="0" algn="ctr" defTabSz="977900">
            <a:lnSpc>
              <a:spcPct val="90000"/>
            </a:lnSpc>
            <a:spcBef>
              <a:spcPct val="0"/>
            </a:spcBef>
            <a:spcAft>
              <a:spcPct val="35000"/>
            </a:spcAft>
            <a:buNone/>
          </a:pPr>
          <a:r>
            <a:rPr lang="en-US" sz="2200" kern="1200" dirty="0">
              <a:latin typeface="Arial" panose="020B0604020202020204" pitchFamily="34" charset="0"/>
              <a:cs typeface="Arial" panose="020B0604020202020204" pitchFamily="34" charset="0"/>
            </a:rPr>
            <a:t>Greed</a:t>
          </a:r>
        </a:p>
      </dsp:txBody>
      <dsp:txXfrm>
        <a:off x="4633" y="0"/>
        <a:ext cx="2228682" cy="1879618"/>
      </dsp:txXfrm>
    </dsp:sp>
    <dsp:sp modelId="{712B6E89-F46A-44AC-BCE7-169FEEA65A7C}">
      <dsp:nvSpPr>
        <dsp:cNvPr id="0" name=""/>
        <dsp:cNvSpPr/>
      </dsp:nvSpPr>
      <dsp:spPr>
        <a:xfrm>
          <a:off x="884022" y="2114571"/>
          <a:ext cx="469904" cy="469904"/>
        </a:xfrm>
        <a:prstGeom prst="ellips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F8A3515-E51D-4B42-B523-71B1AB736AC4}">
      <dsp:nvSpPr>
        <dsp:cNvPr id="0" name=""/>
        <dsp:cNvSpPr/>
      </dsp:nvSpPr>
      <dsp:spPr>
        <a:xfrm>
          <a:off x="2344750" y="2819428"/>
          <a:ext cx="2228682" cy="18796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464" tIns="156464" rIns="156464" bIns="156464" numCol="1" spcCol="1270" anchor="t" anchorCtr="0">
          <a:noAutofit/>
        </a:bodyPr>
        <a:lstStyle/>
        <a:p>
          <a:pPr marL="0" lvl="0" indent="0" algn="ctr" defTabSz="977900">
            <a:lnSpc>
              <a:spcPct val="90000"/>
            </a:lnSpc>
            <a:spcBef>
              <a:spcPct val="0"/>
            </a:spcBef>
            <a:spcAft>
              <a:spcPct val="35000"/>
            </a:spcAft>
            <a:buNone/>
          </a:pPr>
          <a:r>
            <a:rPr lang="en-US" sz="2200" kern="1200" dirty="0">
              <a:latin typeface="Arial" panose="020B0604020202020204" pitchFamily="34" charset="0"/>
              <a:cs typeface="Arial" panose="020B0604020202020204" pitchFamily="34" charset="0"/>
            </a:rPr>
            <a:t>Technical challenge</a:t>
          </a:r>
        </a:p>
      </dsp:txBody>
      <dsp:txXfrm>
        <a:off x="2344750" y="2819428"/>
        <a:ext cx="2228682" cy="1879618"/>
      </dsp:txXfrm>
    </dsp:sp>
    <dsp:sp modelId="{2DE4D2A9-701A-45DA-8D43-BDE46C159683}">
      <dsp:nvSpPr>
        <dsp:cNvPr id="0" name=""/>
        <dsp:cNvSpPr/>
      </dsp:nvSpPr>
      <dsp:spPr>
        <a:xfrm>
          <a:off x="3224139" y="2114571"/>
          <a:ext cx="469904" cy="469904"/>
        </a:xfrm>
        <a:prstGeom prst="ellips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66A4FCB-ABC8-423F-8623-4241C02EF2F4}">
      <dsp:nvSpPr>
        <dsp:cNvPr id="0" name=""/>
        <dsp:cNvSpPr/>
      </dsp:nvSpPr>
      <dsp:spPr>
        <a:xfrm>
          <a:off x="4684867" y="0"/>
          <a:ext cx="2228682" cy="18796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464" tIns="156464" rIns="156464" bIns="156464" numCol="1" spcCol="1270" anchor="b" anchorCtr="0">
          <a:noAutofit/>
        </a:bodyPr>
        <a:lstStyle/>
        <a:p>
          <a:pPr marL="0" lvl="0" indent="0" algn="ctr" defTabSz="977900">
            <a:lnSpc>
              <a:spcPct val="90000"/>
            </a:lnSpc>
            <a:spcBef>
              <a:spcPct val="0"/>
            </a:spcBef>
            <a:spcAft>
              <a:spcPct val="35000"/>
            </a:spcAft>
            <a:buNone/>
          </a:pPr>
          <a:r>
            <a:rPr lang="en-US" sz="2200" kern="1200" dirty="0">
              <a:latin typeface="Arial" panose="020B0604020202020204" pitchFamily="34" charset="0"/>
              <a:cs typeface="Arial" panose="020B0604020202020204" pitchFamily="34" charset="0"/>
            </a:rPr>
            <a:t>Ego</a:t>
          </a:r>
        </a:p>
      </dsp:txBody>
      <dsp:txXfrm>
        <a:off x="4684867" y="0"/>
        <a:ext cx="2228682" cy="1879618"/>
      </dsp:txXfrm>
    </dsp:sp>
    <dsp:sp modelId="{335AA67F-3723-426B-88A9-026514A6B316}">
      <dsp:nvSpPr>
        <dsp:cNvPr id="0" name=""/>
        <dsp:cNvSpPr/>
      </dsp:nvSpPr>
      <dsp:spPr>
        <a:xfrm>
          <a:off x="5564255" y="2114571"/>
          <a:ext cx="469904" cy="469904"/>
        </a:xfrm>
        <a:prstGeom prst="ellips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1B6F71F-9EF7-4C98-B898-3B33BBD20525}">
      <dsp:nvSpPr>
        <dsp:cNvPr id="0" name=""/>
        <dsp:cNvSpPr/>
      </dsp:nvSpPr>
      <dsp:spPr>
        <a:xfrm>
          <a:off x="7024983" y="2819428"/>
          <a:ext cx="2228682" cy="18796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464" tIns="156464" rIns="156464" bIns="156464" numCol="1" spcCol="1270" anchor="t" anchorCtr="0">
          <a:noAutofit/>
        </a:bodyPr>
        <a:lstStyle/>
        <a:p>
          <a:pPr marL="0" lvl="0" indent="0" algn="ctr" defTabSz="977900">
            <a:lnSpc>
              <a:spcPct val="90000"/>
            </a:lnSpc>
            <a:spcBef>
              <a:spcPct val="0"/>
            </a:spcBef>
            <a:spcAft>
              <a:spcPct val="35000"/>
            </a:spcAft>
            <a:buNone/>
          </a:pPr>
          <a:r>
            <a:rPr lang="en-US" sz="2200" kern="1200" dirty="0">
              <a:latin typeface="Arial" panose="020B0604020202020204" pitchFamily="34" charset="0"/>
              <a:cs typeface="Arial" panose="020B0604020202020204" pitchFamily="34" charset="0"/>
            </a:rPr>
            <a:t>Ideology</a:t>
          </a:r>
        </a:p>
      </dsp:txBody>
      <dsp:txXfrm>
        <a:off x="7024983" y="2819428"/>
        <a:ext cx="2228682" cy="1879618"/>
      </dsp:txXfrm>
    </dsp:sp>
    <dsp:sp modelId="{E96A4663-AFC1-47B0-A8E7-64F6C9501802}">
      <dsp:nvSpPr>
        <dsp:cNvPr id="0" name=""/>
        <dsp:cNvSpPr/>
      </dsp:nvSpPr>
      <dsp:spPr>
        <a:xfrm>
          <a:off x="7904372" y="2114571"/>
          <a:ext cx="469904" cy="469904"/>
        </a:xfrm>
        <a:prstGeom prst="ellips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8/layout/AlternatingPictureBlocks">
  <dgm:title val=""/>
  <dgm:desc val=""/>
  <dgm:catLst>
    <dgm:cat type="picture" pri="15000"/>
    <dgm:cat type="pictureconvert" pri="15000"/>
    <dgm:cat type="list" pri="13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primFontSz" for="des" ptType="node" op="equ" val="65"/>
      <dgm:constr type="w" for="ch" forName="comp" refType="w"/>
      <dgm:constr type="h" for="ch" forName="comp" refType="h"/>
      <dgm:constr type="h" for="ch" forName="sibTrans" refType="w" refFor="ch" refForName="comp" op="equ" fact="0.05"/>
    </dgm:constrLst>
    <dgm:ruleLst/>
    <dgm:forEach name="Name0" axis="ch" ptType="node">
      <dgm:layoutNode name="comp" styleLbl="node1">
        <dgm:alg type="composite">
          <dgm:param type="ar" val="3.30"/>
        </dgm:alg>
        <dgm:shape xmlns:r="http://schemas.openxmlformats.org/officeDocument/2006/relationships" r:blip="">
          <dgm:adjLst/>
        </dgm:shape>
        <dgm:presOf/>
        <dgm:choose name="Name1">
          <dgm:if name="Name2" func="var" arg="dir" op="equ" val="norm">
            <dgm:choose name="Name4">
              <dgm:if name="Name5" axis="desOrSelf" ptType="node" func="posOdd" op="equ" val="1">
                <dgm:constrLst>
                  <dgm:constr type="l" for="ch" forName="rect1" refType="w" fact="0"/>
                  <dgm:constr type="t" for="ch" forName="rect1" refType="h" fact="0"/>
                  <dgm:constr type="w" for="ch" forName="rect1" refType="w" fact="0.3"/>
                  <dgm:constr type="h" for="ch" forName="rect1" refType="h"/>
                  <dgm:constr type="l" for="ch" forName="rect2" refType="w" fact="0.33"/>
                  <dgm:constr type="t" for="ch" forName="rect2" refType="h" fact="0"/>
                  <dgm:constr type="w" for="ch" forName="rect2" refType="w" fact="0.67"/>
                  <dgm:constr type="h" for="ch" forName="rect2" refType="h"/>
                </dgm:constrLst>
              </dgm:if>
              <dgm:else name="Name6">
                <dgm:constrLst>
                  <dgm:constr type="l" for="ch" forName="rect1" refType="w" fact="0.7"/>
                  <dgm:constr type="t" for="ch" forName="rect1" refType="h" fact="0"/>
                  <dgm:constr type="w" for="ch" forName="rect1" refType="w" fact="0.3"/>
                  <dgm:constr type="h" for="ch" forName="rect1" refType="h"/>
                  <dgm:constr type="l" for="ch" forName="rect2" refType="w" fact="0"/>
                  <dgm:constr type="t" for="ch" forName="rect2" refType="h" fact="0"/>
                  <dgm:constr type="w" for="ch" forName="rect2" refType="w" fact="0.67"/>
                  <dgm:constr type="h" for="ch" forName="rect2" refType="h"/>
                </dgm:constrLst>
              </dgm:else>
            </dgm:choose>
          </dgm:if>
          <dgm:else name="Name3">
            <dgm:choose name="Name7">
              <dgm:if name="Name8" axis="desOrSelf" ptType="node" func="posOdd" op="equ" val="1">
                <dgm:constrLst>
                  <dgm:constr type="l" for="ch" forName="rect1" refType="w" fact="0.7"/>
                  <dgm:constr type="t" for="ch" forName="rect1" refType="h" fact="0"/>
                  <dgm:constr type="w" for="ch" forName="rect1" refType="w" fact="0.3"/>
                  <dgm:constr type="h" for="ch" forName="rect1" refType="h"/>
                  <dgm:constr type="l" for="ch" forName="rect2" refType="w" fact="0"/>
                  <dgm:constr type="t" for="ch" forName="rect2" refType="h" fact="0"/>
                  <dgm:constr type="w" for="ch" forName="rect2" refType="w" fact="0.67"/>
                  <dgm:constr type="h" for="ch" forName="rect2" refType="h"/>
                </dgm:constrLst>
              </dgm:if>
              <dgm:else name="Name9">
                <dgm:constrLst>
                  <dgm:constr type="l" for="ch" forName="rect1" refType="w" fact="0"/>
                  <dgm:constr type="t" for="ch" forName="rect1" refType="h" fact="0"/>
                  <dgm:constr type="w" for="ch" forName="rect1" refType="w" fact="0.3"/>
                  <dgm:constr type="h" for="ch" forName="rect1" refType="h"/>
                  <dgm:constr type="l" for="ch" forName="rect2" refType="w" fact="0.33"/>
                  <dgm:constr type="t" for="ch" forName="rect2" refType="h" fact="0"/>
                  <dgm:constr type="w" for="ch" forName="rect2" refType="w" fact="0.67"/>
                  <dgm:constr type="h" for="ch" forName="rect2" refType="h"/>
                </dgm:constrLst>
              </dgm:else>
            </dgm:choose>
          </dgm:else>
        </dgm:choose>
        <dgm:ruleLst/>
        <dgm:layoutNode name="rect2" styleLbl="node1">
          <dgm:varLst>
            <dgm:bulletEnabled val="1"/>
          </dgm:varLst>
          <dgm:alg type="tx"/>
          <dgm:shape xmlns:r="http://schemas.openxmlformats.org/officeDocument/2006/relationships" type="rect" r:blip="">
            <dgm:adjLst/>
          </dgm:shape>
          <dgm:presOf axis="desOrSelf" ptType="node"/>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 styleLbl="lnNod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8.xml><?xml version="1.0" encoding="utf-8"?>
<dgm:layoutDef xmlns:dgm="http://schemas.openxmlformats.org/drawingml/2006/diagram" xmlns:a="http://schemas.openxmlformats.org/drawingml/2006/main" uniqueId="urn:microsoft.com/office/officeart/2009/layout/ReverseList">
  <dgm:title val=""/>
  <dgm:desc val=""/>
  <dgm:catLst>
    <dgm:cat type="relationship" pri="3800"/>
  </dgm:catLst>
  <dgm:samp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clrData>
  <dgm:layoutNode name="Name0">
    <dgm:varLst>
      <dgm:chMax val="2"/>
      <dgm:chPref val="2"/>
      <dgm:animLvl val="lvl"/>
    </dgm:varLst>
    <dgm:choose name="Name1">
      <dgm:if name="Name2" axis="ch" ptType="node" func="cnt" op="lte" val="1">
        <dgm:alg type="composite">
          <dgm:param type="ar" val="0.9993"/>
        </dgm:alg>
      </dgm:if>
      <dgm:else name="Name3">
        <dgm:alg type="composite">
          <dgm:param type="ar" val="0.8036"/>
        </dgm:alg>
      </dgm:else>
    </dgm:choose>
    <dgm:shape xmlns:r="http://schemas.openxmlformats.org/officeDocument/2006/relationships" r:blip="">
      <dgm:adjLst/>
    </dgm:shape>
    <dgm:choose name="Name4">
      <dgm:if name="Name5" axis="ch" ptType="node" func="cnt" op="lte" val="1">
        <dgm:constrLst>
          <dgm:constr type="primFontSz" for="des" ptType="node" op="equ" val="65"/>
          <dgm:constr type="l" for="ch" forName="LeftNode" refType="w" fact="0"/>
          <dgm:constr type="t" for="ch" forName="LeftNode" refType="h" fact="0.25"/>
          <dgm:constr type="w" for="ch" forName="LeftNode" refType="w" fact="0.5"/>
          <dgm:constr type="h" for="ch" forName="LeftNode" refType="h"/>
          <dgm:constr type="l" for="ch" forName="LeftText" refType="w" fact="0"/>
          <dgm:constr type="t" for="ch" forName="LeftText" refType="h" fact="0.25"/>
          <dgm:constr type="w" for="ch" forName="LeftText" refType="w" fact="0.5"/>
          <dgm:constr type="h" for="ch" forName="LeftText" refType="h"/>
        </dgm:constrLst>
      </dgm:if>
      <dgm:else name="Name6">
        <dgm:constrLst>
          <dgm:constr type="primFontSz" for="des" ptType="node" op="equ" val="65"/>
          <dgm:constr type="l" for="ch" forName="LeftNode" refType="w" fact="0"/>
          <dgm:constr type="t" for="ch" forName="LeftNode" refType="h" fact="0.1786"/>
          <dgm:constr type="w" for="ch" forName="LeftNode" refType="w" fact="0.4889"/>
          <dgm:constr type="h" for="ch" forName="LeftNode" refType="h" fact="0.6429"/>
          <dgm:constr type="l" for="ch" forName="LeftText" refType="w" fact="0"/>
          <dgm:constr type="t" for="ch" forName="LeftText" refType="h" fact="0.1786"/>
          <dgm:constr type="w" for="ch" forName="LeftText" refType="w" fact="0.4889"/>
          <dgm:constr type="h" for="ch" forName="LeftText" refType="h" fact="0.6429"/>
          <dgm:constr type="l" for="ch" forName="RightNode" refType="w" fact="0.5111"/>
          <dgm:constr type="t" for="ch" forName="RightNode" refType="h" fact="0.1786"/>
          <dgm:constr type="w" for="ch" forName="RightNode" refType="w" fact="0.4889"/>
          <dgm:constr type="h" for="ch" forName="RightNode" refType="h" fact="0.6429"/>
          <dgm:constr type="l" for="ch" forName="RightText" refType="w" fact="0.5111"/>
          <dgm:constr type="t" for="ch" forName="RightText" refType="h" fact="0.1786"/>
          <dgm:constr type="w" for="ch" forName="RightText" refType="w" fact="0.4889"/>
          <dgm:constr type="h" for="ch" forName="RightText" refType="h" fact="0.6429"/>
          <dgm:constr type="l" for="ch" forName="TopArrow" refType="w" fact="0.2444"/>
          <dgm:constr type="t" for="ch" forName="TopArrow" refType="h" fact="0"/>
          <dgm:constr type="w" for="ch" forName="TopArrow" refType="w" fact="0.5111"/>
          <dgm:constr type="h" for="ch" forName="TopArrow" refType="h" fact="0.4107"/>
          <dgm:constr type="l" for="ch" forName="BottomArrow" refType="w" fact="0.2444"/>
          <dgm:constr type="t" for="ch" forName="BottomArrow" refType="h" fact="0.5893"/>
          <dgm:constr type="w" for="ch" forName="BottomArrow" refType="w" fact="0.5111"/>
          <dgm:constr type="h" for="ch" forName="BottomArrow" refType="h" fact="0.4107"/>
        </dgm:constrLst>
      </dgm:else>
    </dgm:choose>
    <dgm:choose name="Name7">
      <dgm:if name="Name8" axis="ch" ptType="node" func="cnt" op="gte" val="1">
        <dgm:layoutNode name="LeftText" styleLbl="revTx" moveWith="LeftNode">
          <dgm:varLst>
            <dgm:bulletEnabled val="1"/>
          </dgm:varLst>
          <dgm:alg type="tx">
            <dgm:param type="txAnchorVert" val="t"/>
            <dgm:param type="parTxLTRAlign" val="l"/>
          </dgm:alg>
          <dgm:choose name="Name9">
            <dgm:if name="Name10" axis="ch" ptType="node" func="cnt" op="lte" val="1">
              <dgm:shape xmlns:r="http://schemas.openxmlformats.org/officeDocument/2006/relationships" type="roundRect" r:blip="" hideGeom="1">
                <dgm:adjLst>
                  <dgm:adj idx="1" val="0.1667"/>
                  <dgm:adj idx="2" val="0"/>
                </dgm:adjLst>
              </dgm:shape>
              <dgm:presOf axis="ch desOrSelf" ptType="node node" st="1 1" cnt="1 0"/>
              <dgm:constrLst>
                <dgm:constr type="lMarg" refType="primFontSz" fact="0.3"/>
                <dgm:constr type="rMarg" refType="primFontSz" fact="0.3"/>
                <dgm:constr type="tMarg" refType="primFontSz" fact="0.5"/>
                <dgm:constr type="bMarg" refType="primFontSz" fact="0.5"/>
              </dgm:constrLst>
            </dgm:if>
            <dgm:else name="Name11">
              <dgm:shape xmlns:r="http://schemas.openxmlformats.org/officeDocument/2006/relationships" rot="270" type="round2SameRect" r:blip="" hideGeom="1">
                <dgm:adjLst>
                  <dgm:adj idx="1" val="0.1667"/>
                  <dgm:adj idx="2" val="0"/>
                </dgm:adjLst>
              </dgm:shape>
              <dgm:presOf axis="ch desOrSelf" ptType="node node" st="1 1" cnt="1 0"/>
              <dgm:constrLst>
                <dgm:constr type="lMarg" refType="primFontSz" fact="0.3"/>
                <dgm:constr type="rMarg" refType="primFontSz" fact="0.45"/>
                <dgm:constr type="tMarg" refType="primFontSz" fact="0.5"/>
                <dgm:constr type="bMarg" refType="primFontSz" fact="0.5"/>
              </dgm:constrLst>
            </dgm:else>
          </dgm:choose>
          <dgm:ruleLst>
            <dgm:rule type="primFontSz" val="5" fact="NaN" max="NaN"/>
          </dgm:ruleLst>
        </dgm:layoutNode>
        <dgm:layoutNode name="LeftNode" styleLbl="bgImgPlace1">
          <dgm:varLst>
            <dgm:chMax val="2"/>
            <dgm:chPref val="2"/>
          </dgm:varLst>
          <dgm:alg type="sp"/>
          <dgm:choose name="Name12">
            <dgm:if name="Name13" axis="ch" ptType="node" func="cnt" op="lte" val="1">
              <dgm:shape xmlns:r="http://schemas.openxmlformats.org/officeDocument/2006/relationships" type="roundRect" r:blip="">
                <dgm:adjLst>
                  <dgm:adj idx="1" val="0.1667"/>
                  <dgm:adj idx="2" val="0"/>
                </dgm:adjLst>
              </dgm:shape>
            </dgm:if>
            <dgm:else name="Name14">
              <dgm:shape xmlns:r="http://schemas.openxmlformats.org/officeDocument/2006/relationships" rot="270" type="round2SameRect" r:blip="">
                <dgm:adjLst>
                  <dgm:adj idx="1" val="0.1667"/>
                  <dgm:adj idx="2" val="0"/>
                </dgm:adjLst>
              </dgm:shape>
            </dgm:else>
          </dgm:choose>
          <dgm:presOf axis="ch desOrSelf" ptType="node node" st="1 1" cnt="1 0"/>
        </dgm:layoutNode>
        <dgm:choose name="Name15">
          <dgm:if name="Name16" axis="ch" ptType="node" func="cnt" op="gte" val="2">
            <dgm:layoutNode name="RightText" styleLbl="revTx" moveWith="RightNode">
              <dgm:varLst>
                <dgm:bulletEnabled val="1"/>
              </dgm:varLst>
              <dgm:alg type="tx">
                <dgm:param type="txAnchorVert" val="t"/>
                <dgm:param type="parTxLTRAlign" val="l"/>
              </dgm:alg>
              <dgm:shape xmlns:r="http://schemas.openxmlformats.org/officeDocument/2006/relationships" rot="90" type="round2SameRect" r:blip="" hideGeom="1">
                <dgm:adjLst>
                  <dgm:adj idx="1" val="0.1667"/>
                  <dgm:adj idx="2" val="0"/>
                </dgm:adjLst>
              </dgm:shape>
              <dgm:presOf axis="ch desOrSelf" ptType="node node" st="2 1" cnt="1 0"/>
              <dgm:constrLst>
                <dgm:constr type="lMarg" refType="primFontSz" fact="0.45"/>
                <dgm:constr type="rMarg" refType="primFontSz" fact="0.3"/>
                <dgm:constr type="tMarg" refType="primFontSz" fact="0.5"/>
                <dgm:constr type="bMarg" refType="primFontSz" fact="0.5"/>
              </dgm:constrLst>
              <dgm:ruleLst>
                <dgm:rule type="primFontSz" val="5" fact="NaN" max="NaN"/>
              </dgm:ruleLst>
            </dgm:layoutNode>
            <dgm:layoutNode name="RightNode" styleLbl="bgImgPlace1">
              <dgm:varLst>
                <dgm:chMax val="0"/>
                <dgm:chPref val="0"/>
              </dgm:varLst>
              <dgm:alg type="sp"/>
              <dgm:shape xmlns:r="http://schemas.openxmlformats.org/officeDocument/2006/relationships" rot="90" type="round2SameRect" r:blip="">
                <dgm:adjLst>
                  <dgm:adj idx="1" val="0.1667"/>
                  <dgm:adj idx="2" val="0"/>
                </dgm:adjLst>
              </dgm:shape>
              <dgm:presOf axis="ch desOrSelf" ptType="node node" st="2 1" cnt="1 0"/>
            </dgm:layoutNode>
            <dgm:layoutNode name="TopArrow">
              <dgm:alg type="sp"/>
              <dgm:shape xmlns:r="http://schemas.openxmlformats.org/officeDocument/2006/relationships" type="circularArrow" r:blip="">
                <dgm:adjLst>
                  <dgm:adj idx="1" val="0.125"/>
                  <dgm:adj idx="2" val="19.0387"/>
                  <dgm:adj idx="3" val="-19.0387"/>
                  <dgm:adj idx="4" val="180"/>
                  <dgm:adj idx="5" val="0.125"/>
                </dgm:adjLst>
              </dgm:shape>
              <dgm:presOf/>
            </dgm:layoutNode>
            <dgm:layoutNode name="BottomArrow">
              <dgm:alg type="sp"/>
              <dgm:shape xmlns:r="http://schemas.openxmlformats.org/officeDocument/2006/relationships" rot="180" type="circularArrow" r:blip="">
                <dgm:adjLst>
                  <dgm:adj idx="1" val="0.125"/>
                  <dgm:adj idx="2" val="19.0387"/>
                  <dgm:adj idx="3" val="-19.0387"/>
                  <dgm:adj idx="4" val="180"/>
                  <dgm:adj idx="5" val="0.125"/>
                </dgm:adjLst>
              </dgm:shape>
              <dgm:presOf/>
            </dgm:layoutNode>
          </dgm:if>
          <dgm:else name="Name17"/>
        </dgm:choose>
      </dgm:if>
      <dgm:else name="Name18"/>
    </dgm:choose>
  </dgm:layoutNode>
</dgm:layoutDef>
</file>

<file path=ppt/diagrams/layout9.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bwMode="auto">
          <a:xfrm>
            <a:off x="0" y="0"/>
            <a:ext cx="3038475" cy="463550"/>
          </a:xfrm>
          <a:prstGeom prst="rect">
            <a:avLst/>
          </a:prstGeom>
          <a:noFill/>
          <a:ln w="9525">
            <a:noFill/>
            <a:miter lim="800000"/>
            <a:headEnd/>
            <a:tailEnd/>
          </a:ln>
          <a:effectLst/>
        </p:spPr>
        <p:txBody>
          <a:bodyPr vert="horz" wrap="square" lIns="93172" tIns="46586" rIns="93172" bIns="46586" numCol="1" anchor="t" anchorCtr="0" compatLnSpc="1">
            <a:prstTxWarp prst="textNoShape">
              <a:avLst/>
            </a:prstTxWarp>
          </a:bodyPr>
          <a:lstStyle>
            <a:lvl1pPr defTabSz="931863">
              <a:defRPr sz="1300">
                <a:latin typeface="Times New Roman" pitchFamily="92" charset="0"/>
                <a:ea typeface="ＭＳ Ｐゴシック" pitchFamily="92" charset="-128"/>
              </a:defRPr>
            </a:lvl1pPr>
          </a:lstStyle>
          <a:p>
            <a:pPr>
              <a:defRPr/>
            </a:pPr>
            <a:endParaRPr lang="en-US" dirty="0"/>
          </a:p>
        </p:txBody>
      </p:sp>
      <p:sp>
        <p:nvSpPr>
          <p:cNvPr id="50179" name="Rectangle 3"/>
          <p:cNvSpPr>
            <a:spLocks noGrp="1" noChangeArrowheads="1"/>
          </p:cNvSpPr>
          <p:nvPr>
            <p:ph type="dt" sz="quarter" idx="1"/>
          </p:nvPr>
        </p:nvSpPr>
        <p:spPr bwMode="auto">
          <a:xfrm>
            <a:off x="3971925" y="0"/>
            <a:ext cx="3038475" cy="463550"/>
          </a:xfrm>
          <a:prstGeom prst="rect">
            <a:avLst/>
          </a:prstGeom>
          <a:noFill/>
          <a:ln w="9525">
            <a:noFill/>
            <a:miter lim="800000"/>
            <a:headEnd/>
            <a:tailEnd/>
          </a:ln>
          <a:effectLst/>
        </p:spPr>
        <p:txBody>
          <a:bodyPr vert="horz" wrap="square" lIns="93172" tIns="46586" rIns="93172" bIns="46586" numCol="1" anchor="t" anchorCtr="0" compatLnSpc="1">
            <a:prstTxWarp prst="textNoShape">
              <a:avLst/>
            </a:prstTxWarp>
          </a:bodyPr>
          <a:lstStyle>
            <a:lvl1pPr algn="r" defTabSz="931863">
              <a:defRPr sz="1300">
                <a:latin typeface="Times New Roman" pitchFamily="92" charset="0"/>
                <a:ea typeface="ＭＳ Ｐゴシック" pitchFamily="92" charset="-128"/>
              </a:defRPr>
            </a:lvl1pPr>
          </a:lstStyle>
          <a:p>
            <a:pPr>
              <a:defRPr/>
            </a:pPr>
            <a:fld id="{AC72F4AF-7674-4718-B361-7BEA73CB563F}" type="datetime1">
              <a:rPr lang="en-US"/>
              <a:pPr>
                <a:defRPr/>
              </a:pPr>
              <a:t>10/6/21</a:t>
            </a:fld>
            <a:endParaRPr lang="en-US" dirty="0"/>
          </a:p>
        </p:txBody>
      </p:sp>
      <p:sp>
        <p:nvSpPr>
          <p:cNvPr id="50180" name="Rectangle 4"/>
          <p:cNvSpPr>
            <a:spLocks noGrp="1" noChangeArrowheads="1"/>
          </p:cNvSpPr>
          <p:nvPr>
            <p:ph type="ftr" sz="quarter" idx="2"/>
          </p:nvPr>
        </p:nvSpPr>
        <p:spPr bwMode="auto">
          <a:xfrm>
            <a:off x="0" y="8832850"/>
            <a:ext cx="3038475" cy="463550"/>
          </a:xfrm>
          <a:prstGeom prst="rect">
            <a:avLst/>
          </a:prstGeom>
          <a:noFill/>
          <a:ln w="9525">
            <a:noFill/>
            <a:miter lim="800000"/>
            <a:headEnd/>
            <a:tailEnd/>
          </a:ln>
          <a:effectLst/>
        </p:spPr>
        <p:txBody>
          <a:bodyPr vert="horz" wrap="square" lIns="93172" tIns="46586" rIns="93172" bIns="46586" numCol="1" anchor="b" anchorCtr="0" compatLnSpc="1">
            <a:prstTxWarp prst="textNoShape">
              <a:avLst/>
            </a:prstTxWarp>
          </a:bodyPr>
          <a:lstStyle>
            <a:lvl1pPr defTabSz="931863">
              <a:defRPr sz="1300">
                <a:latin typeface="Times New Roman" pitchFamily="92" charset="0"/>
                <a:ea typeface="ＭＳ Ｐゴシック" pitchFamily="92" charset="-128"/>
              </a:defRPr>
            </a:lvl1pPr>
          </a:lstStyle>
          <a:p>
            <a:pPr>
              <a:defRPr/>
            </a:pPr>
            <a:endParaRPr lang="en-US" dirty="0"/>
          </a:p>
        </p:txBody>
      </p:sp>
      <p:sp>
        <p:nvSpPr>
          <p:cNvPr id="50181" name="Rectangle 5"/>
          <p:cNvSpPr>
            <a:spLocks noGrp="1" noChangeArrowheads="1"/>
          </p:cNvSpPr>
          <p:nvPr>
            <p:ph type="sldNum" sz="quarter" idx="3"/>
          </p:nvPr>
        </p:nvSpPr>
        <p:spPr bwMode="auto">
          <a:xfrm>
            <a:off x="3971925" y="8832850"/>
            <a:ext cx="3038475" cy="463550"/>
          </a:xfrm>
          <a:prstGeom prst="rect">
            <a:avLst/>
          </a:prstGeom>
          <a:noFill/>
          <a:ln w="9525">
            <a:noFill/>
            <a:miter lim="800000"/>
            <a:headEnd/>
            <a:tailEnd/>
          </a:ln>
          <a:effectLst/>
        </p:spPr>
        <p:txBody>
          <a:bodyPr vert="horz" wrap="square" lIns="93172" tIns="46586" rIns="93172" bIns="46586" numCol="1" anchor="b" anchorCtr="0" compatLnSpc="1">
            <a:prstTxWarp prst="textNoShape">
              <a:avLst/>
            </a:prstTxWarp>
          </a:bodyPr>
          <a:lstStyle>
            <a:lvl1pPr algn="r" defTabSz="931863">
              <a:defRPr sz="1300">
                <a:latin typeface="Times New Roman" pitchFamily="92" charset="0"/>
                <a:ea typeface="ＭＳ Ｐゴシック" pitchFamily="92" charset="-128"/>
              </a:defRPr>
            </a:lvl1pPr>
          </a:lstStyle>
          <a:p>
            <a:pPr>
              <a:defRPr/>
            </a:pPr>
            <a:fld id="{513DD51A-0DC6-4495-B79F-6FCA35DCA285}" type="slidenum">
              <a:rPr lang="en-US"/>
              <a:pPr>
                <a:defRPr/>
              </a:pPr>
              <a:t>‹#›</a:t>
            </a:fld>
            <a:endParaRPr lang="en-US" dirty="0"/>
          </a:p>
        </p:txBody>
      </p:sp>
    </p:spTree>
    <p:extLst>
      <p:ext uri="{BB962C8B-B14F-4D97-AF65-F5344CB8AC3E}">
        <p14:creationId xmlns:p14="http://schemas.microsoft.com/office/powerpoint/2010/main" val="168693408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038475" cy="463550"/>
          </a:xfrm>
          <a:prstGeom prst="rect">
            <a:avLst/>
          </a:prstGeom>
          <a:noFill/>
          <a:ln w="9525">
            <a:noFill/>
            <a:miter lim="800000"/>
            <a:headEnd/>
            <a:tailEnd/>
          </a:ln>
          <a:effectLst/>
        </p:spPr>
        <p:txBody>
          <a:bodyPr vert="horz" wrap="square" lIns="93172" tIns="46586" rIns="93172" bIns="46586" numCol="1" anchor="t" anchorCtr="0" compatLnSpc="1">
            <a:prstTxWarp prst="textNoShape">
              <a:avLst/>
            </a:prstTxWarp>
          </a:bodyPr>
          <a:lstStyle>
            <a:lvl1pPr defTabSz="931863">
              <a:defRPr sz="1300">
                <a:latin typeface="Times New Roman" pitchFamily="92" charset="0"/>
                <a:ea typeface="ＭＳ Ｐゴシック" pitchFamily="92" charset="-128"/>
              </a:defRPr>
            </a:lvl1pPr>
          </a:lstStyle>
          <a:p>
            <a:pPr>
              <a:defRPr/>
            </a:pPr>
            <a:endParaRPr lang="en-US" dirty="0"/>
          </a:p>
        </p:txBody>
      </p:sp>
      <p:sp>
        <p:nvSpPr>
          <p:cNvPr id="6147" name="Rectangle 3"/>
          <p:cNvSpPr>
            <a:spLocks noGrp="1" noChangeArrowheads="1"/>
          </p:cNvSpPr>
          <p:nvPr>
            <p:ph type="dt" idx="1"/>
          </p:nvPr>
        </p:nvSpPr>
        <p:spPr bwMode="auto">
          <a:xfrm>
            <a:off x="3971925" y="0"/>
            <a:ext cx="3038475" cy="463550"/>
          </a:xfrm>
          <a:prstGeom prst="rect">
            <a:avLst/>
          </a:prstGeom>
          <a:noFill/>
          <a:ln w="9525">
            <a:noFill/>
            <a:miter lim="800000"/>
            <a:headEnd/>
            <a:tailEnd/>
          </a:ln>
          <a:effectLst/>
        </p:spPr>
        <p:txBody>
          <a:bodyPr vert="horz" wrap="square" lIns="93172" tIns="46586" rIns="93172" bIns="46586" numCol="1" anchor="t" anchorCtr="0" compatLnSpc="1">
            <a:prstTxWarp prst="textNoShape">
              <a:avLst/>
            </a:prstTxWarp>
          </a:bodyPr>
          <a:lstStyle>
            <a:lvl1pPr algn="r" defTabSz="931863">
              <a:defRPr sz="1300">
                <a:latin typeface="Times New Roman" pitchFamily="92" charset="0"/>
                <a:ea typeface="ＭＳ Ｐゴシック" pitchFamily="92" charset="-128"/>
              </a:defRPr>
            </a:lvl1pPr>
          </a:lstStyle>
          <a:p>
            <a:pPr>
              <a:defRPr/>
            </a:pPr>
            <a:fld id="{F1598E01-3837-4BCD-A94F-320D151CB389}" type="datetime1">
              <a:rPr lang="en-US"/>
              <a:pPr>
                <a:defRPr/>
              </a:pPr>
              <a:t>10/6/21</a:t>
            </a:fld>
            <a:endParaRPr lang="en-US" dirty="0"/>
          </a:p>
        </p:txBody>
      </p:sp>
      <p:sp>
        <p:nvSpPr>
          <p:cNvPr id="23556" name="Rectangle 4"/>
          <p:cNvSpPr>
            <a:spLocks noGrp="1" noRot="1" noChangeAspect="1" noChangeArrowheads="1" noTextEdit="1"/>
          </p:cNvSpPr>
          <p:nvPr>
            <p:ph type="sldImg" idx="2"/>
          </p:nvPr>
        </p:nvSpPr>
        <p:spPr bwMode="auto">
          <a:xfrm>
            <a:off x="406400" y="698500"/>
            <a:ext cx="6197600" cy="3486150"/>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933450" y="4416425"/>
            <a:ext cx="5143500" cy="4181475"/>
          </a:xfrm>
          <a:prstGeom prst="rect">
            <a:avLst/>
          </a:prstGeom>
          <a:noFill/>
          <a:ln w="9525">
            <a:noFill/>
            <a:miter lim="800000"/>
            <a:headEnd/>
            <a:tailEnd/>
          </a:ln>
          <a:effectLst/>
        </p:spPr>
        <p:txBody>
          <a:bodyPr vert="horz" wrap="square" lIns="93172" tIns="46586" rIns="93172" bIns="46586"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8832850"/>
            <a:ext cx="3038475" cy="463550"/>
          </a:xfrm>
          <a:prstGeom prst="rect">
            <a:avLst/>
          </a:prstGeom>
          <a:noFill/>
          <a:ln w="9525">
            <a:noFill/>
            <a:miter lim="800000"/>
            <a:headEnd/>
            <a:tailEnd/>
          </a:ln>
          <a:effectLst/>
        </p:spPr>
        <p:txBody>
          <a:bodyPr vert="horz" wrap="square" lIns="93172" tIns="46586" rIns="93172" bIns="46586" numCol="1" anchor="b" anchorCtr="0" compatLnSpc="1">
            <a:prstTxWarp prst="textNoShape">
              <a:avLst/>
            </a:prstTxWarp>
          </a:bodyPr>
          <a:lstStyle>
            <a:lvl1pPr defTabSz="931863">
              <a:defRPr sz="1300">
                <a:latin typeface="Times New Roman" pitchFamily="92" charset="0"/>
                <a:ea typeface="ＭＳ Ｐゴシック" pitchFamily="92" charset="-128"/>
              </a:defRPr>
            </a:lvl1pPr>
          </a:lstStyle>
          <a:p>
            <a:pPr>
              <a:defRPr/>
            </a:pPr>
            <a:endParaRPr lang="en-US" dirty="0"/>
          </a:p>
        </p:txBody>
      </p:sp>
      <p:sp>
        <p:nvSpPr>
          <p:cNvPr id="6151" name="Rectangle 7"/>
          <p:cNvSpPr>
            <a:spLocks noGrp="1" noChangeArrowheads="1"/>
          </p:cNvSpPr>
          <p:nvPr>
            <p:ph type="sldNum" sz="quarter" idx="5"/>
          </p:nvPr>
        </p:nvSpPr>
        <p:spPr bwMode="auto">
          <a:xfrm>
            <a:off x="3971925" y="8832850"/>
            <a:ext cx="3038475" cy="463550"/>
          </a:xfrm>
          <a:prstGeom prst="rect">
            <a:avLst/>
          </a:prstGeom>
          <a:noFill/>
          <a:ln w="9525">
            <a:noFill/>
            <a:miter lim="800000"/>
            <a:headEnd/>
            <a:tailEnd/>
          </a:ln>
          <a:effectLst/>
        </p:spPr>
        <p:txBody>
          <a:bodyPr vert="horz" wrap="square" lIns="93172" tIns="46586" rIns="93172" bIns="46586" numCol="1" anchor="b" anchorCtr="0" compatLnSpc="1">
            <a:prstTxWarp prst="textNoShape">
              <a:avLst/>
            </a:prstTxWarp>
          </a:bodyPr>
          <a:lstStyle>
            <a:lvl1pPr algn="r" defTabSz="931863">
              <a:defRPr sz="1300">
                <a:latin typeface="Times New Roman" pitchFamily="92" charset="0"/>
                <a:ea typeface="ＭＳ Ｐゴシック" pitchFamily="92" charset="-128"/>
              </a:defRPr>
            </a:lvl1pPr>
          </a:lstStyle>
          <a:p>
            <a:pPr>
              <a:defRPr/>
            </a:pPr>
            <a:fld id="{7A3E44A6-3856-402F-B262-FD477CA1CEF3}" type="slidenum">
              <a:rPr lang="en-US"/>
              <a:pPr>
                <a:defRPr/>
              </a:pPr>
              <a:t>‹#›</a:t>
            </a:fld>
            <a:endParaRPr lang="en-US" dirty="0"/>
          </a:p>
        </p:txBody>
      </p:sp>
    </p:spTree>
    <p:extLst>
      <p:ext uri="{BB962C8B-B14F-4D97-AF65-F5344CB8AC3E}">
        <p14:creationId xmlns:p14="http://schemas.microsoft.com/office/powerpoint/2010/main" val="1720009597"/>
      </p:ext>
    </p:extLst>
  </p:cSld>
  <p:clrMap bg1="lt1" tx1="dk1" bg2="lt2" tx2="dk2" accent1="accent1" accent2="accent2" accent3="accent3" accent4="accent4" accent5="accent5" accent6="accent6" hlink="hlink" folHlink="folHlink"/>
  <p:hf hdr="0"/>
  <p:notesStyle>
    <a:lvl1pPr algn="l" rtl="0" eaLnBrk="0" fontAlgn="base" hangingPunct="0">
      <a:spcBef>
        <a:spcPct val="30000"/>
      </a:spcBef>
      <a:spcAft>
        <a:spcPct val="0"/>
      </a:spcAft>
      <a:defRPr sz="1200" kern="1200">
        <a:solidFill>
          <a:schemeClr val="tx1"/>
        </a:solidFill>
        <a:latin typeface="Times New Roman" pitchFamily="18" charset="0"/>
        <a:ea typeface="ＭＳ Ｐゴシック" pitchFamily="92" charset="-128"/>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ＭＳ Ｐゴシック" pitchFamily="92"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ＭＳ Ｐゴシック" pitchFamily="92"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ＭＳ Ｐゴシック" pitchFamily="92"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ＭＳ Ｐゴシック" pitchFamily="92"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D491D0-8E1B-49C7-849B-A28568D94497}" type="slidenum">
              <a:rPr lang="en-US" smtClean="0"/>
              <a:pPr/>
              <a:t>1</a:t>
            </a:fld>
            <a:endParaRPr lang="en-US" dirty="0"/>
          </a:p>
        </p:txBody>
      </p:sp>
    </p:spTree>
    <p:extLst>
      <p:ext uri="{BB962C8B-B14F-4D97-AF65-F5344CB8AC3E}">
        <p14:creationId xmlns:p14="http://schemas.microsoft.com/office/powerpoint/2010/main" val="4835197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
          </p:nvPr>
        </p:nvSpPr>
        <p:spPr/>
        <p:txBody>
          <a:bodyPr/>
          <a:lstStyle/>
          <a:p>
            <a:pPr>
              <a:defRPr/>
            </a:pPr>
            <a:fld id="{F1598E01-3837-4BCD-A94F-320D151CB389}" type="datetime1">
              <a:rPr lang="en-US" smtClean="0"/>
              <a:pPr>
                <a:defRPr/>
              </a:pPr>
              <a:t>10/6/21</a:t>
            </a:fld>
            <a:endParaRPr lang="en-US" dirty="0"/>
          </a:p>
        </p:txBody>
      </p:sp>
      <p:sp>
        <p:nvSpPr>
          <p:cNvPr id="5" name="Footer Placeholder 4"/>
          <p:cNvSpPr>
            <a:spLocks noGrp="1"/>
          </p:cNvSpPr>
          <p:nvPr>
            <p:ph type="ftr" sz="quarter" idx="4"/>
          </p:nvPr>
        </p:nvSpPr>
        <p:spPr/>
        <p:txBody>
          <a:bodyPr/>
          <a:lstStyle/>
          <a:p>
            <a:pPr>
              <a:defRPr/>
            </a:pPr>
            <a:endParaRPr lang="en-US" dirty="0"/>
          </a:p>
        </p:txBody>
      </p:sp>
      <p:sp>
        <p:nvSpPr>
          <p:cNvPr id="6" name="Slide Number Placeholder 5"/>
          <p:cNvSpPr>
            <a:spLocks noGrp="1"/>
          </p:cNvSpPr>
          <p:nvPr>
            <p:ph type="sldNum" sz="quarter" idx="5"/>
          </p:nvPr>
        </p:nvSpPr>
        <p:spPr/>
        <p:txBody>
          <a:bodyPr/>
          <a:lstStyle/>
          <a:p>
            <a:pPr>
              <a:defRPr/>
            </a:pPr>
            <a:fld id="{7A3E44A6-3856-402F-B262-FD477CA1CEF3}" type="slidenum">
              <a:rPr lang="en-US" smtClean="0"/>
              <a:pPr>
                <a:defRPr/>
              </a:pPr>
              <a:t>6</a:t>
            </a:fld>
            <a:endParaRPr lang="en-US" dirty="0"/>
          </a:p>
        </p:txBody>
      </p:sp>
    </p:spTree>
    <p:extLst>
      <p:ext uri="{BB962C8B-B14F-4D97-AF65-F5344CB8AC3E}">
        <p14:creationId xmlns:p14="http://schemas.microsoft.com/office/powerpoint/2010/main" val="40456571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
          </p:nvPr>
        </p:nvSpPr>
        <p:spPr/>
        <p:txBody>
          <a:bodyPr/>
          <a:lstStyle/>
          <a:p>
            <a:pPr>
              <a:defRPr/>
            </a:pPr>
            <a:fld id="{F1598E01-3837-4BCD-A94F-320D151CB389}" type="datetime1">
              <a:rPr lang="en-US" smtClean="0"/>
              <a:pPr>
                <a:defRPr/>
              </a:pPr>
              <a:t>10/6/21</a:t>
            </a:fld>
            <a:endParaRPr lang="en-US" dirty="0"/>
          </a:p>
        </p:txBody>
      </p:sp>
      <p:sp>
        <p:nvSpPr>
          <p:cNvPr id="5" name="Footer Placeholder 4"/>
          <p:cNvSpPr>
            <a:spLocks noGrp="1"/>
          </p:cNvSpPr>
          <p:nvPr>
            <p:ph type="ftr" sz="quarter" idx="4"/>
          </p:nvPr>
        </p:nvSpPr>
        <p:spPr/>
        <p:txBody>
          <a:bodyPr/>
          <a:lstStyle/>
          <a:p>
            <a:pPr>
              <a:defRPr/>
            </a:pPr>
            <a:endParaRPr lang="en-US" dirty="0"/>
          </a:p>
        </p:txBody>
      </p:sp>
      <p:sp>
        <p:nvSpPr>
          <p:cNvPr id="6" name="Slide Number Placeholder 5"/>
          <p:cNvSpPr>
            <a:spLocks noGrp="1"/>
          </p:cNvSpPr>
          <p:nvPr>
            <p:ph type="sldNum" sz="quarter" idx="5"/>
          </p:nvPr>
        </p:nvSpPr>
        <p:spPr/>
        <p:txBody>
          <a:bodyPr/>
          <a:lstStyle/>
          <a:p>
            <a:pPr>
              <a:defRPr/>
            </a:pPr>
            <a:fld id="{7A3E44A6-3856-402F-B262-FD477CA1CEF3}" type="slidenum">
              <a:rPr lang="en-US" smtClean="0"/>
              <a:pPr>
                <a:defRPr/>
              </a:pPr>
              <a:t>19</a:t>
            </a:fld>
            <a:endParaRPr lang="en-US" dirty="0"/>
          </a:p>
        </p:txBody>
      </p:sp>
    </p:spTree>
    <p:extLst>
      <p:ext uri="{BB962C8B-B14F-4D97-AF65-F5344CB8AC3E}">
        <p14:creationId xmlns:p14="http://schemas.microsoft.com/office/powerpoint/2010/main" val="41835331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fld id="{F1598E01-3837-4BCD-A94F-320D151CB389}" type="datetime1">
              <a:rPr lang="en-US" smtClean="0"/>
              <a:pPr>
                <a:defRPr/>
              </a:pPr>
              <a:t>10/6/21</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7A3E44A6-3856-402F-B262-FD477CA1CEF3}" type="slidenum">
              <a:rPr lang="en-US" smtClean="0"/>
              <a:pPr>
                <a:defRPr/>
              </a:pPr>
              <a:t>20</a:t>
            </a:fld>
            <a:endParaRPr lang="en-US" dirty="0"/>
          </a:p>
        </p:txBody>
      </p:sp>
    </p:spTree>
    <p:extLst>
      <p:ext uri="{BB962C8B-B14F-4D97-AF65-F5344CB8AC3E}">
        <p14:creationId xmlns:p14="http://schemas.microsoft.com/office/powerpoint/2010/main" val="107399392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bwMode="invGray">
      <p:bgPr>
        <a:solidFill>
          <a:srgbClr val="003B74"/>
        </a:solidFill>
        <a:effectLst/>
      </p:bgPr>
    </p:bg>
    <p:spTree>
      <p:nvGrpSpPr>
        <p:cNvPr id="1" name=""/>
        <p:cNvGrpSpPr/>
        <p:nvPr/>
      </p:nvGrpSpPr>
      <p:grpSpPr>
        <a:xfrm>
          <a:off x="0" y="0"/>
          <a:ext cx="0" cy="0"/>
          <a:chOff x="0" y="0"/>
          <a:chExt cx="0" cy="0"/>
        </a:xfrm>
      </p:grpSpPr>
      <p:sp>
        <p:nvSpPr>
          <p:cNvPr id="9" name="Rectangle 8"/>
          <p:cNvSpPr/>
          <p:nvPr/>
        </p:nvSpPr>
        <p:spPr>
          <a:xfrm>
            <a:off x="0" y="1851660"/>
            <a:ext cx="12192000" cy="3771900"/>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srgbClr val="E1E1E1"/>
              </a:solidFill>
              <a:effectLst/>
              <a:uLnTx/>
              <a:uFillTx/>
              <a:latin typeface="Arial" panose="020B0604020202020204" pitchFamily="34" charset="0"/>
              <a:ea typeface="+mn-ea"/>
              <a:cs typeface="+mn-cs"/>
            </a:endParaRPr>
          </a:p>
        </p:txBody>
      </p:sp>
      <p:sp>
        <p:nvSpPr>
          <p:cNvPr id="10" name="Rectangle 9"/>
          <p:cNvSpPr/>
          <p:nvPr/>
        </p:nvSpPr>
        <p:spPr>
          <a:xfrm>
            <a:off x="-1" y="701802"/>
            <a:ext cx="12192001" cy="1033272"/>
          </a:xfrm>
          <a:prstGeom prst="rect">
            <a:avLst/>
          </a:prstGeom>
          <a:solidFill>
            <a:srgbClr val="FFC4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srgbClr val="E1E1E1"/>
              </a:solidFill>
              <a:effectLst/>
              <a:uLnTx/>
              <a:uFillTx/>
              <a:latin typeface="Arial" panose="020B0604020202020204" pitchFamily="34" charset="0"/>
              <a:ea typeface="+mn-ea"/>
              <a:cs typeface="+mn-cs"/>
            </a:endParaRPr>
          </a:p>
        </p:txBody>
      </p:sp>
      <p:sp>
        <p:nvSpPr>
          <p:cNvPr id="2" name="Title 1"/>
          <p:cNvSpPr>
            <a:spLocks noGrp="1"/>
          </p:cNvSpPr>
          <p:nvPr>
            <p:ph type="ctrTitle" hasCustomPrompt="1"/>
          </p:nvPr>
        </p:nvSpPr>
        <p:spPr bwMode="black">
          <a:xfrm>
            <a:off x="882217" y="2200275"/>
            <a:ext cx="6421553" cy="3074670"/>
          </a:xfrm>
          <a:noFill/>
        </p:spPr>
        <p:txBody>
          <a:bodyPr lIns="0" tIns="0" rIns="0" bIns="0" anchor="ctr" anchorCtr="0">
            <a:normAutofit/>
          </a:bodyPr>
          <a:lstStyle>
            <a:lvl1pPr algn="l">
              <a:lnSpc>
                <a:spcPct val="90000"/>
              </a:lnSpc>
              <a:defRPr sz="6000" b="1">
                <a:solidFill>
                  <a:schemeClr val="tx1"/>
                </a:solidFill>
              </a:defRPr>
            </a:lvl1pPr>
          </a:lstStyle>
          <a:p>
            <a:r>
              <a:rPr lang="en-US" dirty="0"/>
              <a:t>Chapter Title</a:t>
            </a:r>
            <a:endParaRPr dirty="0"/>
          </a:p>
        </p:txBody>
      </p:sp>
      <p:sp>
        <p:nvSpPr>
          <p:cNvPr id="3" name="Subtitle 2"/>
          <p:cNvSpPr>
            <a:spLocks noGrp="1"/>
          </p:cNvSpPr>
          <p:nvPr>
            <p:ph type="subTitle" idx="1" hasCustomPrompt="1"/>
          </p:nvPr>
        </p:nvSpPr>
        <p:spPr>
          <a:xfrm>
            <a:off x="882217" y="845820"/>
            <a:ext cx="6524423" cy="777639"/>
          </a:xfrm>
        </p:spPr>
        <p:txBody>
          <a:bodyPr lIns="0" tIns="0" rIns="0" bIns="0" anchor="ctr" anchorCtr="0">
            <a:normAutofit/>
          </a:bodyPr>
          <a:lstStyle>
            <a:lvl1pPr marL="0" indent="0" algn="l">
              <a:spcBef>
                <a:spcPts val="0"/>
              </a:spcBef>
              <a:buNone/>
              <a:defRPr sz="3200" b="1">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CHAPTER 1</a:t>
            </a:r>
            <a:endParaRPr dirty="0"/>
          </a:p>
        </p:txBody>
      </p:sp>
      <p:sp>
        <p:nvSpPr>
          <p:cNvPr id="7" name="Picture Placeholder 6">
            <a:extLst>
              <a:ext uri="{FF2B5EF4-FFF2-40B4-BE49-F238E27FC236}">
                <a16:creationId xmlns:a16="http://schemas.microsoft.com/office/drawing/2014/main" id="{EC9CFE91-0E8B-934B-8D25-5CBB7FD65D50}"/>
              </a:ext>
            </a:extLst>
          </p:cNvPr>
          <p:cNvSpPr>
            <a:spLocks noGrp="1"/>
          </p:cNvSpPr>
          <p:nvPr>
            <p:ph type="pic" sz="quarter" idx="10"/>
          </p:nvPr>
        </p:nvSpPr>
        <p:spPr>
          <a:xfrm>
            <a:off x="8100060" y="388500"/>
            <a:ext cx="3604981" cy="6081000"/>
          </a:xfrm>
        </p:spPr>
        <p:txBody>
          <a:bodyPr/>
          <a:lstStyle/>
          <a:p>
            <a:endParaRPr lang="en-US" dirty="0"/>
          </a:p>
        </p:txBody>
      </p:sp>
      <p:sp>
        <p:nvSpPr>
          <p:cNvPr id="17" name="Rectangle 16">
            <a:extLst>
              <a:ext uri="{FF2B5EF4-FFF2-40B4-BE49-F238E27FC236}">
                <a16:creationId xmlns:a16="http://schemas.microsoft.com/office/drawing/2014/main" id="{BEEECFBC-FB4D-9945-A4FF-28E342055AC3}"/>
              </a:ext>
            </a:extLst>
          </p:cNvPr>
          <p:cNvSpPr/>
          <p:nvPr userDrawn="1"/>
        </p:nvSpPr>
        <p:spPr>
          <a:xfrm>
            <a:off x="0" y="6503670"/>
            <a:ext cx="12192000" cy="215444"/>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Copyright © 2023 by Jones &amp; Bartlett Learning, LLC an Ascend Learning Company. www.jblearning.com.</a:t>
            </a:r>
          </a:p>
        </p:txBody>
      </p:sp>
    </p:spTree>
    <p:custDataLst>
      <p:tags r:id="rId1"/>
    </p:custDataLst>
    <p:extLst>
      <p:ext uri="{BB962C8B-B14F-4D97-AF65-F5344CB8AC3E}">
        <p14:creationId xmlns:p14="http://schemas.microsoft.com/office/powerpoint/2010/main" val="1579745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Blank">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1E3BDFD-7FA5-2143-88E5-0CEE0A6011AD}"/>
              </a:ext>
            </a:extLst>
          </p:cNvPr>
          <p:cNvSpPr/>
          <p:nvPr userDrawn="1"/>
        </p:nvSpPr>
        <p:spPr>
          <a:xfrm>
            <a:off x="0" y="6503670"/>
            <a:ext cx="12192000" cy="215444"/>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3C4743"/>
                </a:solidFill>
                <a:effectLst/>
                <a:uLnTx/>
                <a:uFillTx/>
                <a:latin typeface="Arial" panose="020B0604020202020204" pitchFamily="34" charset="0"/>
                <a:ea typeface="+mn-ea"/>
                <a:cs typeface="Arial" panose="020B0604020202020204" pitchFamily="34" charset="0"/>
              </a:rPr>
              <a:t>Copyright © 2023 by Jones &amp; Bartlett Learning, LLC an Ascend Learning Company. www.jblearning.com. Background texture © Bunphot/Getty Images.</a:t>
            </a:r>
          </a:p>
        </p:txBody>
      </p:sp>
      <p:sp>
        <p:nvSpPr>
          <p:cNvPr id="6" name="Rectangle 5">
            <a:extLst>
              <a:ext uri="{FF2B5EF4-FFF2-40B4-BE49-F238E27FC236}">
                <a16:creationId xmlns:a16="http://schemas.microsoft.com/office/drawing/2014/main" id="{A4FD052D-18CE-1249-A891-AB3E165F4441}"/>
              </a:ext>
            </a:extLst>
          </p:cNvPr>
          <p:cNvSpPr/>
          <p:nvPr userDrawn="1"/>
        </p:nvSpPr>
        <p:spPr>
          <a:xfrm>
            <a:off x="0" y="2274570"/>
            <a:ext cx="12192000" cy="1760220"/>
          </a:xfrm>
          <a:prstGeom prst="rect">
            <a:avLst/>
          </a:prstGeom>
          <a:solidFill>
            <a:srgbClr val="003B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E1E1E1"/>
              </a:solidFill>
              <a:effectLst/>
              <a:uLnTx/>
              <a:uFillTx/>
              <a:latin typeface="Calibri" panose="020F0502020204030204"/>
              <a:ea typeface="+mn-ea"/>
              <a:cs typeface="+mn-cs"/>
            </a:endParaRPr>
          </a:p>
        </p:txBody>
      </p:sp>
      <p:sp>
        <p:nvSpPr>
          <p:cNvPr id="8" name="Text Placeholder 7">
            <a:extLst>
              <a:ext uri="{FF2B5EF4-FFF2-40B4-BE49-F238E27FC236}">
                <a16:creationId xmlns:a16="http://schemas.microsoft.com/office/drawing/2014/main" id="{8C0E0F34-F7A9-8D4B-9F49-A76F8B00661D}"/>
              </a:ext>
            </a:extLst>
          </p:cNvPr>
          <p:cNvSpPr>
            <a:spLocks noGrp="1"/>
          </p:cNvSpPr>
          <p:nvPr>
            <p:ph type="body" sz="quarter" idx="10" hasCustomPrompt="1"/>
          </p:nvPr>
        </p:nvSpPr>
        <p:spPr>
          <a:xfrm>
            <a:off x="935038" y="2571750"/>
            <a:ext cx="10321925" cy="1165225"/>
          </a:xfrm>
        </p:spPr>
        <p:txBody>
          <a:bodyPr anchor="ctr" anchorCtr="0"/>
          <a:lstStyle>
            <a:lvl1pPr marL="0" indent="0" algn="ctr">
              <a:buNone/>
              <a:defRPr sz="4800" b="1">
                <a:solidFill>
                  <a:srgbClr val="FFFFFF"/>
                </a:solidFill>
              </a:defRPr>
            </a:lvl1pPr>
          </a:lstStyle>
          <a:p>
            <a:pPr lvl="0"/>
            <a:r>
              <a:rPr lang="en-US" dirty="0"/>
              <a:t>Divider</a:t>
            </a:r>
          </a:p>
        </p:txBody>
      </p:sp>
    </p:spTree>
    <p:custDataLst>
      <p:tags r:id="rId1"/>
    </p:custDataLst>
    <p:extLst>
      <p:ext uri="{BB962C8B-B14F-4D97-AF65-F5344CB8AC3E}">
        <p14:creationId xmlns:p14="http://schemas.microsoft.com/office/powerpoint/2010/main" val="3693177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Click to edit Master title style</a:t>
            </a:r>
            <a:endParaRPr dirty="0"/>
          </a:p>
        </p:txBody>
      </p:sp>
      <p:sp>
        <p:nvSpPr>
          <p:cNvPr id="3" name="Content Placeholder 2"/>
          <p:cNvSpPr>
            <a:spLocks noGrp="1"/>
          </p:cNvSpPr>
          <p:nvPr>
            <p:ph idx="1"/>
          </p:nvPr>
        </p:nvSpPr>
        <p:spPr>
          <a:xfrm>
            <a:off x="925830" y="1490870"/>
            <a:ext cx="10287000" cy="4699047"/>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Tree>
    <p:custDataLst>
      <p:tags r:id="rId1"/>
    </p:custDataLst>
    <p:extLst>
      <p:ext uri="{BB962C8B-B14F-4D97-AF65-F5344CB8AC3E}">
        <p14:creationId xmlns:p14="http://schemas.microsoft.com/office/powerpoint/2010/main" val="569766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Click to edit Master title style</a:t>
            </a:r>
            <a:endParaRPr dirty="0"/>
          </a:p>
        </p:txBody>
      </p:sp>
      <p:sp>
        <p:nvSpPr>
          <p:cNvPr id="3" name="Content Placeholder 2"/>
          <p:cNvSpPr>
            <a:spLocks noGrp="1"/>
          </p:cNvSpPr>
          <p:nvPr>
            <p:ph sz="half" idx="1"/>
          </p:nvPr>
        </p:nvSpPr>
        <p:spPr>
          <a:xfrm>
            <a:off x="914400" y="1461052"/>
            <a:ext cx="4855464" cy="472943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Content Placeholder 3"/>
          <p:cNvSpPr>
            <a:spLocks noGrp="1"/>
          </p:cNvSpPr>
          <p:nvPr>
            <p:ph sz="half" idx="2"/>
          </p:nvPr>
        </p:nvSpPr>
        <p:spPr>
          <a:xfrm>
            <a:off x="6415368" y="1461052"/>
            <a:ext cx="4862232" cy="472943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Tree>
    <p:custDataLst>
      <p:tags r:id="rId1"/>
    </p:custDataLst>
    <p:extLst>
      <p:ext uri="{BB962C8B-B14F-4D97-AF65-F5344CB8AC3E}">
        <p14:creationId xmlns:p14="http://schemas.microsoft.com/office/powerpoint/2010/main" val="1066471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dirty="0"/>
          </a:p>
        </p:txBody>
      </p:sp>
      <p:sp>
        <p:nvSpPr>
          <p:cNvPr id="3" name="Text Placeholder 2"/>
          <p:cNvSpPr>
            <a:spLocks noGrp="1"/>
          </p:cNvSpPr>
          <p:nvPr>
            <p:ph type="body" idx="1"/>
          </p:nvPr>
        </p:nvSpPr>
        <p:spPr>
          <a:xfrm>
            <a:off x="777240" y="1496187"/>
            <a:ext cx="4992624" cy="470916"/>
          </a:xfrm>
        </p:spPr>
        <p:txBody>
          <a:bodyPr anchor="t" anchorCtr="0"/>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777240" y="2077278"/>
            <a:ext cx="4992624" cy="439083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11" name="Picture Placeholder 10">
            <a:extLst>
              <a:ext uri="{FF2B5EF4-FFF2-40B4-BE49-F238E27FC236}">
                <a16:creationId xmlns:a16="http://schemas.microsoft.com/office/drawing/2014/main" id="{A3169499-437D-8F4D-94AA-E2299357328F}"/>
              </a:ext>
            </a:extLst>
          </p:cNvPr>
          <p:cNvSpPr>
            <a:spLocks noGrp="1"/>
          </p:cNvSpPr>
          <p:nvPr>
            <p:ph type="pic" sz="quarter" idx="10"/>
          </p:nvPr>
        </p:nvSpPr>
        <p:spPr>
          <a:xfrm>
            <a:off x="6096000" y="1496186"/>
            <a:ext cx="5208588" cy="4556743"/>
          </a:xfrm>
        </p:spPr>
        <p:txBody>
          <a:bodyPr/>
          <a:lstStyle/>
          <a:p>
            <a:endParaRPr lang="en-US" dirty="0"/>
          </a:p>
        </p:txBody>
      </p:sp>
      <p:sp>
        <p:nvSpPr>
          <p:cNvPr id="12" name="Text Placeholder 8">
            <a:extLst>
              <a:ext uri="{FF2B5EF4-FFF2-40B4-BE49-F238E27FC236}">
                <a16:creationId xmlns:a16="http://schemas.microsoft.com/office/drawing/2014/main" id="{B116746D-2971-C346-AB96-03BED323E049}"/>
              </a:ext>
            </a:extLst>
          </p:cNvPr>
          <p:cNvSpPr>
            <a:spLocks noGrp="1"/>
          </p:cNvSpPr>
          <p:nvPr>
            <p:ph type="body" sz="quarter" idx="11" hasCustomPrompt="1"/>
          </p:nvPr>
        </p:nvSpPr>
        <p:spPr>
          <a:xfrm>
            <a:off x="6096000" y="6142515"/>
            <a:ext cx="5208588" cy="651192"/>
          </a:xfrm>
        </p:spPr>
        <p:txBody>
          <a:bodyPr/>
          <a:lstStyle>
            <a:lvl1pPr marL="0" indent="0">
              <a:buNone/>
              <a:defRPr sz="1000"/>
            </a:lvl1pPr>
          </a:lstStyle>
          <a:p>
            <a:pPr lvl="0"/>
            <a:r>
              <a:rPr lang="en-US" dirty="0"/>
              <a:t>Credit line FPO</a:t>
            </a:r>
          </a:p>
        </p:txBody>
      </p:sp>
    </p:spTree>
    <p:custDataLst>
      <p:tags r:id="rId1"/>
    </p:custDataLst>
    <p:extLst>
      <p:ext uri="{BB962C8B-B14F-4D97-AF65-F5344CB8AC3E}">
        <p14:creationId xmlns:p14="http://schemas.microsoft.com/office/powerpoint/2010/main" val="2877587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Click to edit Master title style</a:t>
            </a:r>
            <a:endParaRPr dirty="0"/>
          </a:p>
        </p:txBody>
      </p:sp>
    </p:spTree>
    <p:custDataLst>
      <p:tags r:id="rId1"/>
    </p:custDataLst>
    <p:extLst>
      <p:ext uri="{BB962C8B-B14F-4D97-AF65-F5344CB8AC3E}">
        <p14:creationId xmlns:p14="http://schemas.microsoft.com/office/powerpoint/2010/main" val="1591061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lvl1pPr>
              <a:defRPr sz="3000"/>
            </a:lvl1pPr>
          </a:lstStyle>
          <a:p>
            <a:r>
              <a:rPr lang="en-US"/>
              <a:t>Click to edit Master title style</a:t>
            </a:r>
            <a:endParaRPr/>
          </a:p>
        </p:txBody>
      </p:sp>
      <p:sp>
        <p:nvSpPr>
          <p:cNvPr id="4" name="Text Placeholder 2"/>
          <p:cNvSpPr>
            <a:spLocks noGrp="1"/>
          </p:cNvSpPr>
          <p:nvPr>
            <p:ph type="body" sz="half" idx="2"/>
          </p:nvPr>
        </p:nvSpPr>
        <p:spPr>
          <a:xfrm>
            <a:off x="880110" y="1510748"/>
            <a:ext cx="4246582" cy="4404625"/>
          </a:xfrm>
        </p:spPr>
        <p:txBody>
          <a:bodyPr>
            <a:normAutofit/>
          </a:bodyPr>
          <a:lstStyle>
            <a:lvl1pPr marL="0" indent="0">
              <a:spcBef>
                <a:spcPts val="1500"/>
              </a:spcBef>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9" name="Text Placeholder 8">
            <a:extLst>
              <a:ext uri="{FF2B5EF4-FFF2-40B4-BE49-F238E27FC236}">
                <a16:creationId xmlns:a16="http://schemas.microsoft.com/office/drawing/2014/main" id="{752B3F09-47B3-324C-BCD8-DE2A52443CC0}"/>
              </a:ext>
            </a:extLst>
          </p:cNvPr>
          <p:cNvSpPr>
            <a:spLocks noGrp="1"/>
          </p:cNvSpPr>
          <p:nvPr>
            <p:ph type="body" sz="quarter" idx="10" hasCustomPrompt="1"/>
          </p:nvPr>
        </p:nvSpPr>
        <p:spPr>
          <a:xfrm>
            <a:off x="5518150" y="6046788"/>
            <a:ext cx="5792992" cy="651192"/>
          </a:xfrm>
        </p:spPr>
        <p:txBody>
          <a:bodyPr/>
          <a:lstStyle>
            <a:lvl1pPr marL="0" indent="0">
              <a:buNone/>
              <a:defRPr sz="1000"/>
            </a:lvl1pPr>
          </a:lstStyle>
          <a:p>
            <a:pPr lvl="0"/>
            <a:r>
              <a:rPr lang="en-US" dirty="0"/>
              <a:t>Credit line FPO</a:t>
            </a:r>
          </a:p>
        </p:txBody>
      </p:sp>
      <p:sp>
        <p:nvSpPr>
          <p:cNvPr id="11" name="Picture Placeholder 10">
            <a:extLst>
              <a:ext uri="{FF2B5EF4-FFF2-40B4-BE49-F238E27FC236}">
                <a16:creationId xmlns:a16="http://schemas.microsoft.com/office/drawing/2014/main" id="{8A3226D5-00A8-E049-8469-4BFBE39DD467}"/>
              </a:ext>
            </a:extLst>
          </p:cNvPr>
          <p:cNvSpPr>
            <a:spLocks noGrp="1"/>
          </p:cNvSpPr>
          <p:nvPr>
            <p:ph type="pic" sz="quarter" idx="11"/>
          </p:nvPr>
        </p:nvSpPr>
        <p:spPr>
          <a:xfrm>
            <a:off x="5518150" y="1508815"/>
            <a:ext cx="5792788" cy="4404624"/>
          </a:xfrm>
        </p:spPr>
        <p:txBody>
          <a:bodyPr/>
          <a:lstStyle/>
          <a:p>
            <a:endParaRPr lang="en-US" dirty="0"/>
          </a:p>
        </p:txBody>
      </p:sp>
    </p:spTree>
    <p:custDataLst>
      <p:tags r:id="rId1"/>
    </p:custDataLst>
    <p:extLst>
      <p:ext uri="{BB962C8B-B14F-4D97-AF65-F5344CB8AC3E}">
        <p14:creationId xmlns:p14="http://schemas.microsoft.com/office/powerpoint/2010/main" val="2247071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lvl1pPr>
              <a:defRPr sz="3000"/>
            </a:lvl1pPr>
          </a:lstStyle>
          <a:p>
            <a:r>
              <a:rPr lang="en-US"/>
              <a:t>Click to edit Master title style</a:t>
            </a:r>
            <a:endParaRPr/>
          </a:p>
        </p:txBody>
      </p:sp>
      <p:sp>
        <p:nvSpPr>
          <p:cNvPr id="3" name="Content Placeholder 3"/>
          <p:cNvSpPr>
            <a:spLocks noGrp="1"/>
          </p:cNvSpPr>
          <p:nvPr>
            <p:ph idx="1" hasCustomPrompt="1"/>
          </p:nvPr>
        </p:nvSpPr>
        <p:spPr>
          <a:xfrm>
            <a:off x="921496" y="1461052"/>
            <a:ext cx="3181874" cy="4895328"/>
          </a:xfrm>
        </p:spPr>
        <p:txBody>
          <a:bodyPr>
            <a:normAutofit/>
          </a:bodyPr>
          <a:lstStyle>
            <a:lvl1pPr marL="0" indent="0">
              <a:buNone/>
              <a:defRPr sz="2200"/>
            </a:lvl1pPr>
            <a:lvl2pPr marL="457200" indent="0">
              <a:buNone/>
              <a:defRPr sz="2000"/>
            </a:lvl2pPr>
            <a:lvl3pPr marL="914400" indent="0">
              <a:buNone/>
              <a:defRPr sz="1800"/>
            </a:lvl3pPr>
            <a:lvl4pPr marL="1371600" indent="0">
              <a:buNone/>
              <a:defRPr sz="1600"/>
            </a:lvl4pPr>
            <a:lvl5pPr marL="1828800" indent="0">
              <a:buNone/>
              <a:defRPr sz="1600"/>
            </a:lvl5pPr>
            <a:lvl6pPr>
              <a:defRPr sz="1600"/>
            </a:lvl6pPr>
            <a:lvl7pPr>
              <a:defRPr sz="1600"/>
            </a:lvl7pPr>
            <a:lvl8pPr>
              <a:defRPr sz="1600"/>
            </a:lvl8pPr>
            <a:lvl9pPr>
              <a:defRPr sz="1600"/>
            </a:lvl9pPr>
          </a:lstStyle>
          <a:p>
            <a:pPr lvl="0"/>
            <a:r>
              <a:rPr lang="en-US" dirty="0"/>
              <a:t>Sample text</a:t>
            </a:r>
            <a:endParaRPr dirty="0"/>
          </a:p>
        </p:txBody>
      </p:sp>
      <p:sp>
        <p:nvSpPr>
          <p:cNvPr id="7" name="Content Placeholder 3">
            <a:extLst>
              <a:ext uri="{FF2B5EF4-FFF2-40B4-BE49-F238E27FC236}">
                <a16:creationId xmlns:a16="http://schemas.microsoft.com/office/drawing/2014/main" id="{40A1ED7B-82D7-5A47-A193-C7C24693D3C4}"/>
              </a:ext>
            </a:extLst>
          </p:cNvPr>
          <p:cNvSpPr>
            <a:spLocks noGrp="1"/>
          </p:cNvSpPr>
          <p:nvPr>
            <p:ph idx="10" hasCustomPrompt="1"/>
          </p:nvPr>
        </p:nvSpPr>
        <p:spPr>
          <a:xfrm>
            <a:off x="4487656" y="1461052"/>
            <a:ext cx="3181874" cy="4895328"/>
          </a:xfrm>
        </p:spPr>
        <p:txBody>
          <a:bodyPr>
            <a:normAutofit/>
          </a:bodyPr>
          <a:lstStyle>
            <a:lvl1pPr marL="0" indent="0">
              <a:buNone/>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Sample text</a:t>
            </a:r>
          </a:p>
        </p:txBody>
      </p:sp>
      <p:sp>
        <p:nvSpPr>
          <p:cNvPr id="8" name="Content Placeholder 3">
            <a:extLst>
              <a:ext uri="{FF2B5EF4-FFF2-40B4-BE49-F238E27FC236}">
                <a16:creationId xmlns:a16="http://schemas.microsoft.com/office/drawing/2014/main" id="{43872FE9-5E92-4F44-8A71-024A081C439C}"/>
              </a:ext>
            </a:extLst>
          </p:cNvPr>
          <p:cNvSpPr>
            <a:spLocks noGrp="1"/>
          </p:cNvSpPr>
          <p:nvPr>
            <p:ph idx="11" hasCustomPrompt="1"/>
          </p:nvPr>
        </p:nvSpPr>
        <p:spPr>
          <a:xfrm>
            <a:off x="8053816" y="1461052"/>
            <a:ext cx="3181874" cy="4895328"/>
          </a:xfrm>
        </p:spPr>
        <p:txBody>
          <a:bodyPr>
            <a:normAutofit/>
          </a:bodyPr>
          <a:lstStyle>
            <a:lvl1pPr marL="0" indent="0">
              <a:buNone/>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Sample text</a:t>
            </a:r>
          </a:p>
        </p:txBody>
      </p:sp>
    </p:spTree>
    <p:custDataLst>
      <p:tags r:id="rId1"/>
    </p:custDataLst>
    <p:extLst>
      <p:ext uri="{BB962C8B-B14F-4D97-AF65-F5344CB8AC3E}">
        <p14:creationId xmlns:p14="http://schemas.microsoft.com/office/powerpoint/2010/main" val="2549402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9" name="Rectangle 8"/>
          <p:cNvSpPr/>
          <p:nvPr/>
        </p:nvSpPr>
        <p:spPr>
          <a:xfrm>
            <a:off x="0" y="0"/>
            <a:ext cx="12188952" cy="118872"/>
          </a:xfrm>
          <a:prstGeom prst="rect">
            <a:avLst/>
          </a:prstGeom>
          <a:solidFill>
            <a:srgbClr val="FFC4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srgbClr val="E1E1E1"/>
              </a:solidFill>
              <a:effectLst/>
              <a:uLnTx/>
              <a:uFillTx/>
              <a:latin typeface="Arial" panose="020B0604020202020204" pitchFamily="34" charset="0"/>
              <a:ea typeface="+mn-ea"/>
              <a:cs typeface="+mn-cs"/>
            </a:endParaRPr>
          </a:p>
        </p:txBody>
      </p:sp>
      <p:sp>
        <p:nvSpPr>
          <p:cNvPr id="2" name="Title Placeholder 1"/>
          <p:cNvSpPr>
            <a:spLocks noGrp="1"/>
          </p:cNvSpPr>
          <p:nvPr>
            <p:ph type="title"/>
          </p:nvPr>
        </p:nvSpPr>
        <p:spPr bwMode="black">
          <a:xfrm>
            <a:off x="0" y="121033"/>
            <a:ext cx="12192000" cy="1002089"/>
          </a:xfrm>
          <a:prstGeom prst="rect">
            <a:avLst/>
          </a:prstGeom>
          <a:solidFill>
            <a:srgbClr val="003B74"/>
          </a:solidFill>
        </p:spPr>
        <p:txBody>
          <a:bodyPr vert="horz" lIns="914400" tIns="45720" rIns="914400" bIns="45720" rtlCol="0" anchor="ctr">
            <a:normAutofit/>
          </a:bodyPr>
          <a:lstStyle/>
          <a:p>
            <a:r>
              <a:rPr lang="en-US" dirty="0"/>
              <a:t>Click to edit Master title style</a:t>
            </a:r>
            <a:endParaRPr dirty="0"/>
          </a:p>
        </p:txBody>
      </p:sp>
      <p:sp>
        <p:nvSpPr>
          <p:cNvPr id="3" name="Text Placeholder 2"/>
          <p:cNvSpPr>
            <a:spLocks noGrp="1"/>
          </p:cNvSpPr>
          <p:nvPr>
            <p:ph type="body" idx="1"/>
          </p:nvPr>
        </p:nvSpPr>
        <p:spPr>
          <a:xfrm>
            <a:off x="891540" y="2203704"/>
            <a:ext cx="10435590" cy="3986213"/>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7" name="Rectangle 6">
            <a:extLst>
              <a:ext uri="{FF2B5EF4-FFF2-40B4-BE49-F238E27FC236}">
                <a16:creationId xmlns:a16="http://schemas.microsoft.com/office/drawing/2014/main" id="{21F38BD8-3F75-CE4C-AFEF-0C6B45F77F8C}"/>
              </a:ext>
            </a:extLst>
          </p:cNvPr>
          <p:cNvSpPr/>
          <p:nvPr userDrawn="1"/>
        </p:nvSpPr>
        <p:spPr>
          <a:xfrm rot="5400000">
            <a:off x="9544258" y="4245031"/>
            <a:ext cx="5010495" cy="215444"/>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3C4743"/>
                </a:solidFill>
                <a:effectLst/>
                <a:uLnTx/>
                <a:uFillTx/>
                <a:latin typeface="Arial" panose="020B0604020202020204" pitchFamily="34" charset="0"/>
                <a:ea typeface="+mn-ea"/>
                <a:cs typeface="Arial" panose="020B0604020202020204" pitchFamily="34" charset="0"/>
              </a:rPr>
              <a:t>Copyright © 2023 by Jones &amp; Bartlett Learning, LLC an Ascend Learning Company. www.jblearning.com</a:t>
            </a:r>
          </a:p>
        </p:txBody>
      </p:sp>
    </p:spTree>
    <p:custDataLst>
      <p:tags r:id="rId10"/>
    </p:custDataLst>
    <p:extLst>
      <p:ext uri="{BB962C8B-B14F-4D97-AF65-F5344CB8AC3E}">
        <p14:creationId xmlns:p14="http://schemas.microsoft.com/office/powerpoint/2010/main" val="4173494042"/>
      </p:ext>
    </p:extLst>
  </p:cSld>
  <p:clrMap bg1="lt1" tx1="dk1" bg2="lt2" tx2="dk2" accent1="accent1" accent2="accent2" accent3="accent3" accent4="accent4" accent5="accent5" accent6="accent6" hlink="hlink" folHlink="folHlink"/>
  <p:sldLayoutIdLst>
    <p:sldLayoutId id="2147484073" r:id="rId1"/>
    <p:sldLayoutId id="2147484074" r:id="rId2"/>
    <p:sldLayoutId id="2147484075" r:id="rId3"/>
    <p:sldLayoutId id="2147484076" r:id="rId4"/>
    <p:sldLayoutId id="2147484077" r:id="rId5"/>
    <p:sldLayoutId id="2147484078" r:id="rId6"/>
    <p:sldLayoutId id="2147484079" r:id="rId7"/>
    <p:sldLayoutId id="2147484080" r:id="rId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5000"/>
        </a:lnSpc>
        <a:spcBef>
          <a:spcPct val="0"/>
        </a:spcBef>
        <a:buNone/>
        <a:defRPr sz="3000" b="1" kern="1200">
          <a:solidFill>
            <a:schemeClr val="bg2"/>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100000"/>
        </a:lnSpc>
        <a:spcBef>
          <a:spcPts val="1500"/>
        </a:spcBef>
        <a:buFont typeface="Wingdings" panose="05000000000000000000" pitchFamily="2" charset="2"/>
        <a:buChar char="§"/>
        <a:defRPr sz="22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300"/>
        </a:spcBef>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300"/>
        </a:spcBef>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6pPr>
      <a:lvl7pPr marL="29718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7pPr>
      <a:lvl8pPr marL="34290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8pPr>
      <a:lvl9pPr marL="3886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3.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3.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3.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3.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3.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tags" Target="../tags/tag13.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Layout" Target="../slideLayouts/slideLayout3.xml"/><Relationship Id="rId1" Type="http://schemas.openxmlformats.org/officeDocument/2006/relationships/tags" Target="../tags/tag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3.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3.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ubtitle 14">
            <a:extLst>
              <a:ext uri="{FF2B5EF4-FFF2-40B4-BE49-F238E27FC236}">
                <a16:creationId xmlns:a16="http://schemas.microsoft.com/office/drawing/2014/main" id="{CF4F1586-DE6A-1A40-AEF4-23ADA41937E4}"/>
              </a:ext>
            </a:extLst>
          </p:cNvPr>
          <p:cNvSpPr>
            <a:spLocks noGrp="1"/>
          </p:cNvSpPr>
          <p:nvPr>
            <p:ph type="subTitle" idx="1"/>
          </p:nvPr>
        </p:nvSpPr>
        <p:spPr/>
        <p:txBody>
          <a:bodyPr/>
          <a:lstStyle/>
          <a:p>
            <a:r>
              <a:rPr lang="en-US" dirty="0"/>
              <a:t>CHAPTER 8</a:t>
            </a:r>
          </a:p>
        </p:txBody>
      </p:sp>
      <p:sp>
        <p:nvSpPr>
          <p:cNvPr id="19" name="Title 18">
            <a:extLst>
              <a:ext uri="{FF2B5EF4-FFF2-40B4-BE49-F238E27FC236}">
                <a16:creationId xmlns:a16="http://schemas.microsoft.com/office/drawing/2014/main" id="{A58A35F8-EA88-094E-8EAD-88FE6A07C447}"/>
              </a:ext>
            </a:extLst>
          </p:cNvPr>
          <p:cNvSpPr>
            <a:spLocks noGrp="1"/>
          </p:cNvSpPr>
          <p:nvPr>
            <p:ph type="ctrTitle"/>
          </p:nvPr>
        </p:nvSpPr>
        <p:spPr/>
        <p:txBody>
          <a:bodyPr/>
          <a:lstStyle/>
          <a:p>
            <a:r>
              <a:rPr lang="en-US" dirty="0"/>
              <a:t>Nonstate Actors in Cyberwar</a:t>
            </a:r>
          </a:p>
        </p:txBody>
      </p:sp>
      <p:pic>
        <p:nvPicPr>
          <p:cNvPr id="23" name="Picture Placeholder 22">
            <a:extLst>
              <a:ext uri="{FF2B5EF4-FFF2-40B4-BE49-F238E27FC236}">
                <a16:creationId xmlns:a16="http://schemas.microsoft.com/office/drawing/2014/main" id="{DE3B0E28-485E-BB45-B53C-65FC375BD23F}"/>
              </a:ext>
              <a:ext uri="{C183D7F6-B498-43B3-948B-1728B52AA6E4}">
                <adec:decorative xmlns:adec="http://schemas.microsoft.com/office/drawing/2017/decorative" val="1"/>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a:stretch/>
        </p:blipFill>
        <p:spPr>
          <a:xfrm>
            <a:off x="8140977" y="460750"/>
            <a:ext cx="3523145" cy="5936499"/>
          </a:xfrm>
        </p:spPr>
      </p:pic>
    </p:spTree>
    <p:extLst>
      <p:ext uri="{BB962C8B-B14F-4D97-AF65-F5344CB8AC3E}">
        <p14:creationId xmlns:p14="http://schemas.microsoft.com/office/powerpoint/2010/main" val="1395712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E429E-5D2C-4B67-9D54-5A25E7025287}"/>
              </a:ext>
            </a:extLst>
          </p:cNvPr>
          <p:cNvSpPr>
            <a:spLocks noGrp="1"/>
          </p:cNvSpPr>
          <p:nvPr>
            <p:ph type="title"/>
          </p:nvPr>
        </p:nvSpPr>
        <p:spPr>
          <a:xfrm>
            <a:off x="0" y="121033"/>
            <a:ext cx="12192000" cy="1002089"/>
          </a:xfrm>
        </p:spPr>
        <p:txBody>
          <a:bodyPr anchor="ctr">
            <a:normAutofit/>
          </a:bodyPr>
          <a:lstStyle/>
          <a:p>
            <a:r>
              <a:rPr lang="en-US" dirty="0"/>
              <a:t>Corporations</a:t>
            </a:r>
          </a:p>
        </p:txBody>
      </p:sp>
      <p:sp>
        <p:nvSpPr>
          <p:cNvPr id="3" name="Content Placeholder 2">
            <a:extLst>
              <a:ext uri="{FF2B5EF4-FFF2-40B4-BE49-F238E27FC236}">
                <a16:creationId xmlns:a16="http://schemas.microsoft.com/office/drawing/2014/main" id="{DB18FA3C-6753-47A9-90F7-F0BF81323ABD}"/>
              </a:ext>
            </a:extLst>
          </p:cNvPr>
          <p:cNvSpPr>
            <a:spLocks noGrp="1"/>
          </p:cNvSpPr>
          <p:nvPr>
            <p:ph sz="half" idx="1"/>
          </p:nvPr>
        </p:nvSpPr>
        <p:spPr>
          <a:xfrm>
            <a:off x="914400" y="1461052"/>
            <a:ext cx="4855464" cy="4729436"/>
          </a:xfrm>
        </p:spPr>
        <p:txBody>
          <a:bodyPr>
            <a:normAutofit/>
          </a:bodyPr>
          <a:lstStyle/>
          <a:p>
            <a:r>
              <a:rPr lang="en-US" dirty="0"/>
              <a:t>Are entangled in affairs of nations</a:t>
            </a:r>
          </a:p>
          <a:p>
            <a:r>
              <a:rPr lang="en-US" dirty="0"/>
              <a:t>Are transnational in nature</a:t>
            </a:r>
          </a:p>
          <a:p>
            <a:r>
              <a:rPr lang="en-US" dirty="0"/>
              <a:t>Often pressure governments around the world to make policy decisions favorable to their business interests</a:t>
            </a:r>
          </a:p>
          <a:p>
            <a:pPr marL="0" indent="0">
              <a:buNone/>
            </a:pPr>
            <a:endParaRPr lang="en-US" dirty="0"/>
          </a:p>
          <a:p>
            <a:endParaRPr lang="en-US" dirty="0"/>
          </a:p>
        </p:txBody>
      </p:sp>
      <p:pic>
        <p:nvPicPr>
          <p:cNvPr id="8" name="Graphic 7" descr="Remote work outline">
            <a:extLst>
              <a:ext uri="{FF2B5EF4-FFF2-40B4-BE49-F238E27FC236}">
                <a16:creationId xmlns:a16="http://schemas.microsoft.com/office/drawing/2014/main" id="{420B8E2E-9A10-4B2B-B287-61570FB5084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81766" y="1461052"/>
            <a:ext cx="4729436" cy="4729436"/>
          </a:xfrm>
          <a:prstGeom prst="rect">
            <a:avLst/>
          </a:prstGeom>
        </p:spPr>
      </p:pic>
    </p:spTree>
    <p:extLst>
      <p:ext uri="{BB962C8B-B14F-4D97-AF65-F5344CB8AC3E}">
        <p14:creationId xmlns:p14="http://schemas.microsoft.com/office/powerpoint/2010/main" val="2206581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93E19-6076-4DD1-82BA-DFF146F12926}"/>
              </a:ext>
            </a:extLst>
          </p:cNvPr>
          <p:cNvSpPr>
            <a:spLocks noGrp="1"/>
          </p:cNvSpPr>
          <p:nvPr>
            <p:ph type="title"/>
          </p:nvPr>
        </p:nvSpPr>
        <p:spPr/>
        <p:txBody>
          <a:bodyPr/>
          <a:lstStyle/>
          <a:p>
            <a:r>
              <a:rPr lang="en-US" dirty="0"/>
              <a:t>Corporations (Cont.)</a:t>
            </a:r>
          </a:p>
        </p:txBody>
      </p:sp>
      <p:graphicFrame>
        <p:nvGraphicFramePr>
          <p:cNvPr id="6" name="Content Placeholder 5">
            <a:extLst>
              <a:ext uri="{FF2B5EF4-FFF2-40B4-BE49-F238E27FC236}">
                <a16:creationId xmlns:a16="http://schemas.microsoft.com/office/drawing/2014/main" id="{666D2844-BCE3-42AC-BB66-DE01B77FC734}"/>
              </a:ext>
            </a:extLst>
          </p:cNvPr>
          <p:cNvGraphicFramePr>
            <a:graphicFrameLocks noGrp="1"/>
          </p:cNvGraphicFramePr>
          <p:nvPr>
            <p:ph idx="1"/>
            <p:extLst>
              <p:ext uri="{D42A27DB-BD31-4B8C-83A1-F6EECF244321}">
                <p14:modId xmlns:p14="http://schemas.microsoft.com/office/powerpoint/2010/main" val="15078023"/>
              </p:ext>
            </p:extLst>
          </p:nvPr>
        </p:nvGraphicFramePr>
        <p:xfrm>
          <a:off x="925830" y="1490870"/>
          <a:ext cx="10287000" cy="46990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32624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F95E3-B049-4EA8-95D8-2E445A83DF6E}"/>
              </a:ext>
            </a:extLst>
          </p:cNvPr>
          <p:cNvSpPr>
            <a:spLocks noGrp="1"/>
          </p:cNvSpPr>
          <p:nvPr>
            <p:ph type="title"/>
          </p:nvPr>
        </p:nvSpPr>
        <p:spPr/>
        <p:txBody>
          <a:bodyPr/>
          <a:lstStyle/>
          <a:p>
            <a:r>
              <a:rPr lang="en-US" dirty="0"/>
              <a:t>Terrorists and Activists</a:t>
            </a:r>
          </a:p>
        </p:txBody>
      </p:sp>
      <p:graphicFrame>
        <p:nvGraphicFramePr>
          <p:cNvPr id="4" name="Content Placeholder 3">
            <a:extLst>
              <a:ext uri="{FF2B5EF4-FFF2-40B4-BE49-F238E27FC236}">
                <a16:creationId xmlns:a16="http://schemas.microsoft.com/office/drawing/2014/main" id="{BB92AE21-FFF8-4C4A-8EA0-6A3F83B8311C}"/>
              </a:ext>
            </a:extLst>
          </p:cNvPr>
          <p:cNvGraphicFramePr>
            <a:graphicFrameLocks noGrp="1"/>
          </p:cNvGraphicFramePr>
          <p:nvPr>
            <p:ph idx="1"/>
            <p:extLst>
              <p:ext uri="{D42A27DB-BD31-4B8C-83A1-F6EECF244321}">
                <p14:modId xmlns:p14="http://schemas.microsoft.com/office/powerpoint/2010/main" val="1997490942"/>
              </p:ext>
            </p:extLst>
          </p:nvPr>
        </p:nvGraphicFramePr>
        <p:xfrm>
          <a:off x="925830" y="1490870"/>
          <a:ext cx="10287000" cy="46990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31359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B83C6-B284-43BE-B3FC-12621AF51342}"/>
              </a:ext>
            </a:extLst>
          </p:cNvPr>
          <p:cNvSpPr>
            <a:spLocks noGrp="1"/>
          </p:cNvSpPr>
          <p:nvPr>
            <p:ph type="title"/>
          </p:nvPr>
        </p:nvSpPr>
        <p:spPr/>
        <p:txBody>
          <a:bodyPr/>
          <a:lstStyle/>
          <a:p>
            <a:r>
              <a:rPr lang="en-US" dirty="0"/>
              <a:t>Estonia</a:t>
            </a:r>
          </a:p>
        </p:txBody>
      </p:sp>
      <p:sp>
        <p:nvSpPr>
          <p:cNvPr id="3" name="Content Placeholder 2">
            <a:extLst>
              <a:ext uri="{FF2B5EF4-FFF2-40B4-BE49-F238E27FC236}">
                <a16:creationId xmlns:a16="http://schemas.microsoft.com/office/drawing/2014/main" id="{7F217359-6A48-49E2-9A6B-F306A0E0F823}"/>
              </a:ext>
            </a:extLst>
          </p:cNvPr>
          <p:cNvSpPr>
            <a:spLocks noGrp="1"/>
          </p:cNvSpPr>
          <p:nvPr>
            <p:ph idx="1"/>
          </p:nvPr>
        </p:nvSpPr>
        <p:spPr/>
        <p:txBody>
          <a:bodyPr/>
          <a:lstStyle/>
          <a:p>
            <a:r>
              <a:rPr lang="en-US" dirty="0"/>
              <a:t>In April 2007, Estonian government moved a war memorial erected by former Soviet Union.</a:t>
            </a:r>
          </a:p>
          <a:p>
            <a:r>
              <a:rPr lang="en-US" dirty="0"/>
              <a:t>Outraged Russians protested the relocation of the memorial; rioting occurred in Estonia.</a:t>
            </a:r>
          </a:p>
          <a:p>
            <a:r>
              <a:rPr lang="en-US" dirty="0"/>
              <a:t>Accompanied by a series of cyberattacks that appeared to originate from Russia</a:t>
            </a:r>
          </a:p>
          <a:p>
            <a:r>
              <a:rPr lang="en-US" dirty="0"/>
              <a:t>Distributed denial of service (DDoS) attacks flooded servers with traffic, attempting to disrupt legitimate use of the servers.</a:t>
            </a:r>
          </a:p>
          <a:p>
            <a:endParaRPr lang="en-US" dirty="0"/>
          </a:p>
        </p:txBody>
      </p:sp>
    </p:spTree>
    <p:extLst>
      <p:ext uri="{BB962C8B-B14F-4D97-AF65-F5344CB8AC3E}">
        <p14:creationId xmlns:p14="http://schemas.microsoft.com/office/powerpoint/2010/main" val="2162125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EFED5-1AD3-4DCB-AA4B-7756A4CA9E23}"/>
              </a:ext>
            </a:extLst>
          </p:cNvPr>
          <p:cNvSpPr>
            <a:spLocks noGrp="1"/>
          </p:cNvSpPr>
          <p:nvPr>
            <p:ph type="title"/>
          </p:nvPr>
        </p:nvSpPr>
        <p:spPr/>
        <p:txBody>
          <a:bodyPr/>
          <a:lstStyle/>
          <a:p>
            <a:r>
              <a:rPr lang="en-US" dirty="0"/>
              <a:t>Syrian Electronic Army</a:t>
            </a:r>
          </a:p>
        </p:txBody>
      </p:sp>
      <p:sp>
        <p:nvSpPr>
          <p:cNvPr id="3" name="Content Placeholder 2">
            <a:extLst>
              <a:ext uri="{FF2B5EF4-FFF2-40B4-BE49-F238E27FC236}">
                <a16:creationId xmlns:a16="http://schemas.microsoft.com/office/drawing/2014/main" id="{F5CC8D7C-F9F3-402C-ACAF-0D4B6AD6990D}"/>
              </a:ext>
            </a:extLst>
          </p:cNvPr>
          <p:cNvSpPr>
            <a:spLocks noGrp="1"/>
          </p:cNvSpPr>
          <p:nvPr>
            <p:ph idx="1"/>
          </p:nvPr>
        </p:nvSpPr>
        <p:spPr/>
        <p:txBody>
          <a:bodyPr/>
          <a:lstStyle/>
          <a:p>
            <a:r>
              <a:rPr lang="en-US" dirty="0"/>
              <a:t>An activist organization composed of hackers who support the Syrian government</a:t>
            </a:r>
          </a:p>
          <a:p>
            <a:r>
              <a:rPr lang="en-US" dirty="0"/>
              <a:t>Well known for a series of attacks against:</a:t>
            </a:r>
          </a:p>
          <a:p>
            <a:pPr lvl="1"/>
            <a:r>
              <a:rPr lang="en-US" dirty="0"/>
              <a:t>Popular media outlets where it defaced websites</a:t>
            </a:r>
          </a:p>
          <a:p>
            <a:pPr lvl="1"/>
            <a:r>
              <a:rPr lang="en-US" dirty="0"/>
              <a:t>Replacing content with anti-American and/or pro-Syrian items</a:t>
            </a:r>
          </a:p>
          <a:p>
            <a:endParaRPr lang="en-US" dirty="0"/>
          </a:p>
        </p:txBody>
      </p:sp>
    </p:spTree>
    <p:extLst>
      <p:ext uri="{BB962C8B-B14F-4D97-AF65-F5344CB8AC3E}">
        <p14:creationId xmlns:p14="http://schemas.microsoft.com/office/powerpoint/2010/main" val="2205282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32DD9-C52B-4A21-A1C1-7FA22E90E97F}"/>
              </a:ext>
            </a:extLst>
          </p:cNvPr>
          <p:cNvSpPr>
            <a:spLocks noGrp="1"/>
          </p:cNvSpPr>
          <p:nvPr>
            <p:ph type="title"/>
          </p:nvPr>
        </p:nvSpPr>
        <p:spPr/>
        <p:txBody>
          <a:bodyPr/>
          <a:lstStyle/>
          <a:p>
            <a:r>
              <a:rPr lang="en-US" dirty="0"/>
              <a:t>Anonymous</a:t>
            </a:r>
          </a:p>
        </p:txBody>
      </p:sp>
      <p:sp>
        <p:nvSpPr>
          <p:cNvPr id="3" name="Content Placeholder 2">
            <a:extLst>
              <a:ext uri="{FF2B5EF4-FFF2-40B4-BE49-F238E27FC236}">
                <a16:creationId xmlns:a16="http://schemas.microsoft.com/office/drawing/2014/main" id="{948EFAC9-E670-4F17-9289-8BAFD2331976}"/>
              </a:ext>
            </a:extLst>
          </p:cNvPr>
          <p:cNvSpPr>
            <a:spLocks noGrp="1"/>
          </p:cNvSpPr>
          <p:nvPr>
            <p:ph sz="half" idx="1"/>
          </p:nvPr>
        </p:nvSpPr>
        <p:spPr/>
        <p:txBody>
          <a:bodyPr/>
          <a:lstStyle/>
          <a:p>
            <a:r>
              <a:rPr lang="en-US" dirty="0"/>
              <a:t>Loosely organized group of activist hackers who orchestrate DDoS attacks against targets they select based upon ideological concerns</a:t>
            </a:r>
          </a:p>
          <a:p>
            <a:r>
              <a:rPr lang="en-US" dirty="0"/>
              <a:t>Targets have included:</a:t>
            </a:r>
          </a:p>
          <a:p>
            <a:pPr lvl="1"/>
            <a:r>
              <a:rPr lang="en-US" dirty="0"/>
              <a:t>The Church of Scientology</a:t>
            </a:r>
          </a:p>
          <a:p>
            <a:pPr lvl="1"/>
            <a:r>
              <a:rPr lang="en-US" dirty="0"/>
              <a:t>PayPal</a:t>
            </a:r>
          </a:p>
          <a:p>
            <a:pPr lvl="1"/>
            <a:r>
              <a:rPr lang="en-US" dirty="0"/>
              <a:t>Visa</a:t>
            </a:r>
          </a:p>
          <a:p>
            <a:pPr lvl="1"/>
            <a:r>
              <a:rPr lang="en-US" dirty="0"/>
              <a:t>Sony</a:t>
            </a:r>
          </a:p>
          <a:p>
            <a:pPr lvl="1"/>
            <a:r>
              <a:rPr lang="en-US" dirty="0"/>
              <a:t>Government agencies</a:t>
            </a:r>
          </a:p>
          <a:p>
            <a:pPr lvl="1"/>
            <a:r>
              <a:rPr lang="en-US" dirty="0"/>
              <a:t>Child pornography sites</a:t>
            </a:r>
          </a:p>
          <a:p>
            <a:pPr lvl="1"/>
            <a:r>
              <a:rPr lang="en-US" dirty="0"/>
              <a:t>Copyright protection agencies</a:t>
            </a:r>
          </a:p>
          <a:p>
            <a:endParaRPr lang="en-US" dirty="0"/>
          </a:p>
        </p:txBody>
      </p:sp>
      <p:pic>
        <p:nvPicPr>
          <p:cNvPr id="6" name="Picture 5" descr="FIGURE 8-3&#10;&#10;A poster used by the Hacker group Anonymous during the Operation Payback campaign. The top half of the poster shows an I pod with a picture of a skull and crossbones on its display window. The caption at the center of the poster reads, You call it piracy. We call it freedom. The logo of the Hacker group Anonymous is shown at the bottom center of the poster. The captions below the logo are as follows. Anonymous never forgets. Anonymous never forgives. "/>
          <p:cNvPicPr>
            <a:picLocks noChangeAspect="1"/>
          </p:cNvPicPr>
          <p:nvPr/>
        </p:nvPicPr>
        <p:blipFill rotWithShape="1">
          <a:blip r:embed="rId2" cstate="print">
            <a:extLst>
              <a:ext uri="{28A0092B-C50C-407E-A947-70E740481C1C}">
                <a14:useLocalDpi xmlns:a14="http://schemas.microsoft.com/office/drawing/2010/main" val="0"/>
              </a:ext>
            </a:extLst>
          </a:blip>
          <a:srcRect l="1064" t="40767" r="3538" b="2265"/>
          <a:stretch/>
        </p:blipFill>
        <p:spPr>
          <a:xfrm>
            <a:off x="6870356" y="2208264"/>
            <a:ext cx="4596714" cy="3238594"/>
          </a:xfrm>
          <a:prstGeom prst="rect">
            <a:avLst/>
          </a:prstGeom>
        </p:spPr>
      </p:pic>
    </p:spTree>
    <p:extLst>
      <p:ext uri="{BB962C8B-B14F-4D97-AF65-F5344CB8AC3E}">
        <p14:creationId xmlns:p14="http://schemas.microsoft.com/office/powerpoint/2010/main" val="3031289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B2CBCF5-AE3F-42A4-B828-9E0C47D867D8}"/>
              </a:ext>
            </a:extLst>
          </p:cNvPr>
          <p:cNvSpPr>
            <a:spLocks noGrp="1"/>
          </p:cNvSpPr>
          <p:nvPr>
            <p:ph type="title"/>
          </p:nvPr>
        </p:nvSpPr>
        <p:spPr/>
        <p:txBody>
          <a:bodyPr/>
          <a:lstStyle/>
          <a:p>
            <a:r>
              <a:rPr lang="en-US" dirty="0"/>
              <a:t>Individuals and the Media</a:t>
            </a:r>
          </a:p>
        </p:txBody>
      </p:sp>
      <p:graphicFrame>
        <p:nvGraphicFramePr>
          <p:cNvPr id="7" name="Content Placeholder 6">
            <a:extLst>
              <a:ext uri="{FF2B5EF4-FFF2-40B4-BE49-F238E27FC236}">
                <a16:creationId xmlns:a16="http://schemas.microsoft.com/office/drawing/2014/main" id="{4494765B-C3BC-4BC9-ACFE-A0B671E30237}"/>
              </a:ext>
            </a:extLst>
          </p:cNvPr>
          <p:cNvGraphicFramePr>
            <a:graphicFrameLocks noGrp="1"/>
          </p:cNvGraphicFramePr>
          <p:nvPr>
            <p:ph idx="1"/>
            <p:extLst>
              <p:ext uri="{D42A27DB-BD31-4B8C-83A1-F6EECF244321}">
                <p14:modId xmlns:p14="http://schemas.microsoft.com/office/powerpoint/2010/main" val="2761431533"/>
              </p:ext>
            </p:extLst>
          </p:nvPr>
        </p:nvGraphicFramePr>
        <p:xfrm>
          <a:off x="577215" y="1490870"/>
          <a:ext cx="11037570" cy="45048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08020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B973B-BA73-45F9-BF9D-869EC1304520}"/>
              </a:ext>
            </a:extLst>
          </p:cNvPr>
          <p:cNvSpPr>
            <a:spLocks noGrp="1"/>
          </p:cNvSpPr>
          <p:nvPr>
            <p:ph type="title"/>
          </p:nvPr>
        </p:nvSpPr>
        <p:spPr/>
        <p:txBody>
          <a:bodyPr/>
          <a:lstStyle/>
          <a:p>
            <a:r>
              <a:rPr lang="en-US" dirty="0"/>
              <a:t>Individual Motivations</a:t>
            </a:r>
          </a:p>
        </p:txBody>
      </p:sp>
      <p:graphicFrame>
        <p:nvGraphicFramePr>
          <p:cNvPr id="4" name="Content Placeholder 3">
            <a:extLst>
              <a:ext uri="{FF2B5EF4-FFF2-40B4-BE49-F238E27FC236}">
                <a16:creationId xmlns:a16="http://schemas.microsoft.com/office/drawing/2014/main" id="{2CFF5B24-4BE0-4340-BB2E-E59F87507B77}"/>
              </a:ext>
            </a:extLst>
          </p:cNvPr>
          <p:cNvGraphicFramePr>
            <a:graphicFrameLocks noGrp="1"/>
          </p:cNvGraphicFramePr>
          <p:nvPr>
            <p:ph idx="1"/>
            <p:extLst>
              <p:ext uri="{D42A27DB-BD31-4B8C-83A1-F6EECF244321}">
                <p14:modId xmlns:p14="http://schemas.microsoft.com/office/powerpoint/2010/main" val="775002884"/>
              </p:ext>
            </p:extLst>
          </p:nvPr>
        </p:nvGraphicFramePr>
        <p:xfrm>
          <a:off x="925830" y="1490870"/>
          <a:ext cx="10287000" cy="46990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50968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25806-9D2C-4757-BDC4-6B8F724E4FEB}"/>
              </a:ext>
            </a:extLst>
          </p:cNvPr>
          <p:cNvSpPr>
            <a:spLocks noGrp="1"/>
          </p:cNvSpPr>
          <p:nvPr>
            <p:ph type="title"/>
          </p:nvPr>
        </p:nvSpPr>
        <p:spPr/>
        <p:txBody>
          <a:bodyPr anchor="ctr">
            <a:normAutofit/>
          </a:bodyPr>
          <a:lstStyle/>
          <a:p>
            <a:r>
              <a:rPr lang="en-US" dirty="0"/>
              <a:t>Hackers	</a:t>
            </a:r>
          </a:p>
        </p:txBody>
      </p:sp>
      <p:graphicFrame>
        <p:nvGraphicFramePr>
          <p:cNvPr id="7" name="Content Placeholder 6">
            <a:extLst>
              <a:ext uri="{FF2B5EF4-FFF2-40B4-BE49-F238E27FC236}">
                <a16:creationId xmlns:a16="http://schemas.microsoft.com/office/drawing/2014/main" id="{BBCA2871-DA76-4C5E-90F6-7B666F0E6EB3}"/>
              </a:ext>
            </a:extLst>
          </p:cNvPr>
          <p:cNvGraphicFramePr>
            <a:graphicFrameLocks noGrp="1"/>
          </p:cNvGraphicFramePr>
          <p:nvPr>
            <p:ph idx="1"/>
            <p:extLst>
              <p:ext uri="{D42A27DB-BD31-4B8C-83A1-F6EECF244321}">
                <p14:modId xmlns:p14="http://schemas.microsoft.com/office/powerpoint/2010/main" val="836976927"/>
              </p:ext>
            </p:extLst>
          </p:nvPr>
        </p:nvGraphicFramePr>
        <p:xfrm>
          <a:off x="2643981" y="1490663"/>
          <a:ext cx="6904037" cy="4699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12923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28B55-2A61-4B53-89B9-6A792C0EE85C}"/>
              </a:ext>
            </a:extLst>
          </p:cNvPr>
          <p:cNvSpPr>
            <a:spLocks noGrp="1"/>
          </p:cNvSpPr>
          <p:nvPr>
            <p:ph type="title"/>
          </p:nvPr>
        </p:nvSpPr>
        <p:spPr/>
        <p:txBody>
          <a:bodyPr/>
          <a:lstStyle/>
          <a:p>
            <a:r>
              <a:rPr lang="en-US" dirty="0"/>
              <a:t>Leakers and Whistleblowers</a:t>
            </a:r>
          </a:p>
        </p:txBody>
      </p:sp>
      <p:sp>
        <p:nvSpPr>
          <p:cNvPr id="3" name="Content Placeholder 2">
            <a:extLst>
              <a:ext uri="{FF2B5EF4-FFF2-40B4-BE49-F238E27FC236}">
                <a16:creationId xmlns:a16="http://schemas.microsoft.com/office/drawing/2014/main" id="{4742C449-B5FD-4983-8554-D9A148E52920}"/>
              </a:ext>
            </a:extLst>
          </p:cNvPr>
          <p:cNvSpPr>
            <a:spLocks noGrp="1"/>
          </p:cNvSpPr>
          <p:nvPr>
            <p:ph idx="1"/>
          </p:nvPr>
        </p:nvSpPr>
        <p:spPr/>
        <p:txBody>
          <a:bodyPr/>
          <a:lstStyle/>
          <a:p>
            <a:r>
              <a:rPr lang="en-US" dirty="0"/>
              <a:t>Actions often cause great embarrassment to government agencies that would prefer to keep their secrets from public view</a:t>
            </a:r>
          </a:p>
          <a:p>
            <a:r>
              <a:rPr lang="en-US" dirty="0"/>
              <a:t>Whistleblowers have come forward to call attention to questionable government actions and have been met with mixed reactions.</a:t>
            </a:r>
          </a:p>
          <a:p>
            <a:r>
              <a:rPr lang="en-US" dirty="0"/>
              <a:t>Several individuals have come forward with classified documents belonging to the U.S. government and released the documents to media fanfare, only to later face criminal prosecution for their actions.</a:t>
            </a:r>
          </a:p>
          <a:p>
            <a:r>
              <a:rPr lang="en-US" dirty="0"/>
              <a:t>Examples: Julian Assange, Chelsea Manning, Edward Snowden</a:t>
            </a:r>
          </a:p>
          <a:p>
            <a:endParaRPr lang="en-US" dirty="0"/>
          </a:p>
        </p:txBody>
      </p:sp>
    </p:spTree>
    <p:extLst>
      <p:ext uri="{BB962C8B-B14F-4D97-AF65-F5344CB8AC3E}">
        <p14:creationId xmlns:p14="http://schemas.microsoft.com/office/powerpoint/2010/main" val="454136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A8BB2-D9FE-4D08-88BE-C1FCA1CB1B5F}"/>
              </a:ext>
            </a:extLst>
          </p:cNvPr>
          <p:cNvSpPr>
            <a:spLocks noGrp="1"/>
          </p:cNvSpPr>
          <p:nvPr>
            <p:ph type="title"/>
          </p:nvPr>
        </p:nvSpPr>
        <p:spPr/>
        <p:txBody>
          <a:bodyPr/>
          <a:lstStyle/>
          <a:p>
            <a:r>
              <a:rPr lang="en-US" dirty="0"/>
              <a:t>Learning Objective(s) and Key Concepts</a:t>
            </a:r>
          </a:p>
        </p:txBody>
      </p:sp>
      <p:sp>
        <p:nvSpPr>
          <p:cNvPr id="3" name="Content Placeholder 2">
            <a:extLst>
              <a:ext uri="{FF2B5EF4-FFF2-40B4-BE49-F238E27FC236}">
                <a16:creationId xmlns:a16="http://schemas.microsoft.com/office/drawing/2014/main" id="{EF0382DD-6D5E-4D45-8E93-7DA7DBD86778}"/>
              </a:ext>
            </a:extLst>
          </p:cNvPr>
          <p:cNvSpPr>
            <a:spLocks noGrp="1"/>
          </p:cNvSpPr>
          <p:nvPr>
            <p:ph sz="half" idx="1"/>
          </p:nvPr>
        </p:nvSpPr>
        <p:spPr>
          <a:xfrm>
            <a:off x="914400" y="2280478"/>
            <a:ext cx="4855464" cy="3910010"/>
          </a:xfrm>
        </p:spPr>
        <p:txBody>
          <a:bodyPr/>
          <a:lstStyle/>
          <a:p>
            <a:r>
              <a:rPr lang="en-US" dirty="0"/>
              <a:t>Describe cyberwarfare attackers and the evolution of cyberwarfare techniques.</a:t>
            </a:r>
          </a:p>
          <a:p>
            <a:endParaRPr lang="en-US" dirty="0"/>
          </a:p>
          <a:p>
            <a:endParaRPr lang="en-US" dirty="0"/>
          </a:p>
          <a:p>
            <a:endParaRPr lang="en-US" dirty="0"/>
          </a:p>
        </p:txBody>
      </p:sp>
      <p:sp>
        <p:nvSpPr>
          <p:cNvPr id="4" name="Content Placeholder 3">
            <a:extLst>
              <a:ext uri="{FF2B5EF4-FFF2-40B4-BE49-F238E27FC236}">
                <a16:creationId xmlns:a16="http://schemas.microsoft.com/office/drawing/2014/main" id="{AAA3075D-D6A2-4D7C-9E89-5646A54920BA}"/>
              </a:ext>
            </a:extLst>
          </p:cNvPr>
          <p:cNvSpPr>
            <a:spLocks noGrp="1"/>
          </p:cNvSpPr>
          <p:nvPr>
            <p:ph sz="half" idx="2"/>
          </p:nvPr>
        </p:nvSpPr>
        <p:spPr>
          <a:xfrm>
            <a:off x="6415368" y="2280478"/>
            <a:ext cx="4862232" cy="3910010"/>
          </a:xfrm>
        </p:spPr>
        <p:txBody>
          <a:bodyPr/>
          <a:lstStyle/>
          <a:p>
            <a:r>
              <a:rPr lang="en-US" sz="2000" dirty="0"/>
              <a:t>Nonstate actors and their roles in cyberwarfare</a:t>
            </a:r>
          </a:p>
          <a:p>
            <a:r>
              <a:rPr lang="en-US" sz="2000" dirty="0"/>
              <a:t>How nongovernmental organizations and organize crime participate in cyberwarfare</a:t>
            </a:r>
          </a:p>
          <a:p>
            <a:r>
              <a:rPr lang="en-US" sz="2000" dirty="0"/>
              <a:t>The role corporations play in cyberwarfare</a:t>
            </a:r>
          </a:p>
          <a:p>
            <a:r>
              <a:rPr lang="en-US" sz="2000" dirty="0"/>
              <a:t>How terrorists and activists use cyberwarfare activities</a:t>
            </a:r>
          </a:p>
          <a:p>
            <a:r>
              <a:rPr lang="en-US" sz="2000" dirty="0"/>
              <a:t>How individuals and the media contribute to the cyber environment</a:t>
            </a:r>
          </a:p>
          <a:p>
            <a:endParaRPr lang="en-US" sz="2000" dirty="0"/>
          </a:p>
          <a:p>
            <a:pPr marL="0" indent="0">
              <a:buNone/>
            </a:pPr>
            <a:endParaRPr lang="en-US" sz="2000" dirty="0"/>
          </a:p>
        </p:txBody>
      </p:sp>
      <p:sp>
        <p:nvSpPr>
          <p:cNvPr id="5" name="Content Placeholder 2">
            <a:extLst>
              <a:ext uri="{FF2B5EF4-FFF2-40B4-BE49-F238E27FC236}">
                <a16:creationId xmlns:a16="http://schemas.microsoft.com/office/drawing/2014/main" id="{7B2A79CE-6DD2-4957-85B0-FF808115C67E}"/>
              </a:ext>
            </a:extLst>
          </p:cNvPr>
          <p:cNvSpPr txBox="1">
            <a:spLocks/>
          </p:cNvSpPr>
          <p:nvPr/>
        </p:nvSpPr>
        <p:spPr>
          <a:xfrm>
            <a:off x="914400" y="1450560"/>
            <a:ext cx="4855464" cy="741680"/>
          </a:xfrm>
          <a:prstGeom prst="rect">
            <a:avLst/>
          </a:prstGeom>
          <a:solidFill>
            <a:schemeClr val="accent2">
              <a:lumMod val="40000"/>
              <a:lumOff val="60000"/>
            </a:schemeClr>
          </a:solidFill>
        </p:spPr>
        <p:txBody>
          <a:bodyPr vert="horz" lIns="91440" tIns="45720" rIns="91440" bIns="45720" rtlCol="0" anchor="ctr" anchorCtr="0">
            <a:noAutofit/>
          </a:bodyPr>
          <a:lstStyle>
            <a:lvl1pPr marL="228600" indent="-228600" algn="l" defTabSz="914400" rtl="0" eaLnBrk="1" latinLnBrk="0" hangingPunct="1">
              <a:lnSpc>
                <a:spcPct val="100000"/>
              </a:lnSpc>
              <a:spcBef>
                <a:spcPts val="1500"/>
              </a:spcBef>
              <a:buFont typeface="Wingdings" panose="05000000000000000000" pitchFamily="2" charset="2"/>
              <a:buChar char="§"/>
              <a:defRPr sz="22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300"/>
              </a:spcBef>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300"/>
              </a:spcBef>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6pPr>
            <a:lvl7pPr marL="29718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7pPr>
            <a:lvl8pPr marL="34290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8pPr>
            <a:lvl9pPr marL="3886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9pPr>
          </a:lstStyle>
          <a:p>
            <a:pPr marL="0" indent="0">
              <a:buNone/>
            </a:pPr>
            <a:r>
              <a:rPr lang="en-US" b="1" dirty="0"/>
              <a:t>Learning Objective(s)</a:t>
            </a:r>
          </a:p>
        </p:txBody>
      </p:sp>
      <p:sp>
        <p:nvSpPr>
          <p:cNvPr id="7" name="Content Placeholder 2">
            <a:extLst>
              <a:ext uri="{FF2B5EF4-FFF2-40B4-BE49-F238E27FC236}">
                <a16:creationId xmlns:a16="http://schemas.microsoft.com/office/drawing/2014/main" id="{6C709A97-D956-44E5-B559-D550D671259C}"/>
              </a:ext>
            </a:extLst>
          </p:cNvPr>
          <p:cNvSpPr txBox="1">
            <a:spLocks/>
          </p:cNvSpPr>
          <p:nvPr/>
        </p:nvSpPr>
        <p:spPr>
          <a:xfrm>
            <a:off x="6415368" y="1478721"/>
            <a:ext cx="4855464" cy="713519"/>
          </a:xfrm>
          <a:prstGeom prst="rect">
            <a:avLst/>
          </a:prstGeom>
          <a:solidFill>
            <a:schemeClr val="accent2">
              <a:lumMod val="40000"/>
              <a:lumOff val="60000"/>
            </a:schemeClr>
          </a:solidFill>
        </p:spPr>
        <p:txBody>
          <a:bodyPr vert="horz" lIns="91440" tIns="45720" rIns="91440" bIns="45720" rtlCol="0" anchor="ctr" anchorCtr="0">
            <a:noAutofit/>
          </a:bodyPr>
          <a:lstStyle>
            <a:lvl1pPr marL="228600" indent="-228600" algn="l" defTabSz="914400" rtl="0" eaLnBrk="1" latinLnBrk="0" hangingPunct="1">
              <a:lnSpc>
                <a:spcPct val="100000"/>
              </a:lnSpc>
              <a:spcBef>
                <a:spcPts val="1500"/>
              </a:spcBef>
              <a:buFont typeface="Wingdings" panose="05000000000000000000" pitchFamily="2" charset="2"/>
              <a:buChar char="§"/>
              <a:defRPr sz="22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300"/>
              </a:spcBef>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300"/>
              </a:spcBef>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6pPr>
            <a:lvl7pPr marL="29718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7pPr>
            <a:lvl8pPr marL="34290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8pPr>
            <a:lvl9pPr marL="3886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9pPr>
          </a:lstStyle>
          <a:p>
            <a:pPr marL="0" indent="0">
              <a:buNone/>
            </a:pPr>
            <a:r>
              <a:rPr lang="en-US" b="1" dirty="0"/>
              <a:t>Key Concepts</a:t>
            </a:r>
          </a:p>
        </p:txBody>
      </p:sp>
    </p:spTree>
    <p:custDataLst>
      <p:tags r:id="rId1"/>
    </p:custDataLst>
    <p:extLst>
      <p:ext uri="{BB962C8B-B14F-4D97-AF65-F5344CB8AC3E}">
        <p14:creationId xmlns:p14="http://schemas.microsoft.com/office/powerpoint/2010/main" val="3618097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p:txBody>
          <a:bodyPr/>
          <a:lstStyle/>
          <a:p>
            <a:r>
              <a:rPr lang="en-US" dirty="0">
                <a:ea typeface="ＭＳ Ｐゴシック" pitchFamily="34" charset="-128"/>
              </a:rPr>
              <a:t>Summary</a:t>
            </a:r>
          </a:p>
        </p:txBody>
      </p:sp>
      <p:sp>
        <p:nvSpPr>
          <p:cNvPr id="2" name="Content Placeholder 1">
            <a:extLst>
              <a:ext uri="{FF2B5EF4-FFF2-40B4-BE49-F238E27FC236}">
                <a16:creationId xmlns:a16="http://schemas.microsoft.com/office/drawing/2014/main" id="{1B45D924-8662-4F45-B0DC-B7B09A46EE68}"/>
              </a:ext>
            </a:extLst>
          </p:cNvPr>
          <p:cNvSpPr>
            <a:spLocks noGrp="1"/>
          </p:cNvSpPr>
          <p:nvPr>
            <p:ph idx="1"/>
          </p:nvPr>
        </p:nvSpPr>
        <p:spPr/>
        <p:txBody>
          <a:bodyPr/>
          <a:lstStyle/>
          <a:p>
            <a:r>
              <a:rPr lang="en-US" dirty="0"/>
              <a:t>Nonstate actors and their roles in cyberwarfare</a:t>
            </a:r>
          </a:p>
          <a:p>
            <a:r>
              <a:rPr lang="en-US" dirty="0"/>
              <a:t>How nongovernmental organizations and organize crime participate in cyberwarfare</a:t>
            </a:r>
          </a:p>
          <a:p>
            <a:r>
              <a:rPr lang="en-US" dirty="0"/>
              <a:t>The role corporations play in cyberwarfare</a:t>
            </a:r>
          </a:p>
          <a:p>
            <a:r>
              <a:rPr lang="en-US" dirty="0"/>
              <a:t>How terrorists and activists use cyberwarfare activities</a:t>
            </a:r>
          </a:p>
          <a:p>
            <a:r>
              <a:rPr lang="en-US" dirty="0"/>
              <a:t>How individuals and the media contribute to the cyber environment</a:t>
            </a:r>
          </a:p>
          <a:p>
            <a:endParaRPr lang="en-US" dirty="0"/>
          </a:p>
        </p:txBody>
      </p:sp>
    </p:spTree>
    <p:custDataLst>
      <p:tags r:id="rId1"/>
    </p:custDataLst>
    <p:extLst>
      <p:ext uri="{BB962C8B-B14F-4D97-AF65-F5344CB8AC3E}">
        <p14:creationId xmlns:p14="http://schemas.microsoft.com/office/powerpoint/2010/main" val="1950095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17F44-22EE-4A82-BD05-988DA7B18EED}"/>
              </a:ext>
            </a:extLst>
          </p:cNvPr>
          <p:cNvSpPr>
            <a:spLocks noGrp="1"/>
          </p:cNvSpPr>
          <p:nvPr>
            <p:ph type="title"/>
          </p:nvPr>
        </p:nvSpPr>
        <p:spPr/>
        <p:txBody>
          <a:bodyPr/>
          <a:lstStyle/>
          <a:p>
            <a:r>
              <a:rPr lang="en-US" dirty="0"/>
              <a:t>Understanding Nonstate Actors</a:t>
            </a:r>
          </a:p>
        </p:txBody>
      </p:sp>
      <p:graphicFrame>
        <p:nvGraphicFramePr>
          <p:cNvPr id="4" name="Content Placeholder 3">
            <a:extLst>
              <a:ext uri="{FF2B5EF4-FFF2-40B4-BE49-F238E27FC236}">
                <a16:creationId xmlns:a16="http://schemas.microsoft.com/office/drawing/2014/main" id="{4DF8752F-977C-48D9-907E-208C66E80782}"/>
              </a:ext>
            </a:extLst>
          </p:cNvPr>
          <p:cNvGraphicFramePr>
            <a:graphicFrameLocks noGrp="1"/>
          </p:cNvGraphicFramePr>
          <p:nvPr>
            <p:ph idx="1"/>
            <p:extLst>
              <p:ext uri="{D42A27DB-BD31-4B8C-83A1-F6EECF244321}">
                <p14:modId xmlns:p14="http://schemas.microsoft.com/office/powerpoint/2010/main" val="2570754959"/>
              </p:ext>
            </p:extLst>
          </p:nvPr>
        </p:nvGraphicFramePr>
        <p:xfrm>
          <a:off x="925513" y="1490663"/>
          <a:ext cx="10287000" cy="4699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ustDataLst>
      <p:tags r:id="rId1"/>
    </p:custDataLst>
    <p:extLst>
      <p:ext uri="{BB962C8B-B14F-4D97-AF65-F5344CB8AC3E}">
        <p14:creationId xmlns:p14="http://schemas.microsoft.com/office/powerpoint/2010/main" val="4079432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E34A27D-4B37-4BE0-9753-DCBEA57D0A1A}"/>
              </a:ext>
            </a:extLst>
          </p:cNvPr>
          <p:cNvSpPr>
            <a:spLocks noGrp="1"/>
          </p:cNvSpPr>
          <p:nvPr>
            <p:ph type="title"/>
          </p:nvPr>
        </p:nvSpPr>
        <p:spPr/>
        <p:txBody>
          <a:bodyPr/>
          <a:lstStyle/>
          <a:p>
            <a:r>
              <a:rPr lang="en-US" dirty="0"/>
              <a:t>Understanding Nonstate Actors (Cont.)</a:t>
            </a:r>
          </a:p>
        </p:txBody>
      </p:sp>
      <p:graphicFrame>
        <p:nvGraphicFramePr>
          <p:cNvPr id="2" name="Content Placeholder 1">
            <a:extLst>
              <a:ext uri="{FF2B5EF4-FFF2-40B4-BE49-F238E27FC236}">
                <a16:creationId xmlns:a16="http://schemas.microsoft.com/office/drawing/2014/main" id="{505A9FCA-4681-4F78-A4D2-C079E5307CF7}"/>
              </a:ext>
            </a:extLst>
          </p:cNvPr>
          <p:cNvGraphicFramePr>
            <a:graphicFrameLocks noGrp="1"/>
          </p:cNvGraphicFramePr>
          <p:nvPr>
            <p:ph idx="1"/>
            <p:extLst>
              <p:ext uri="{D42A27DB-BD31-4B8C-83A1-F6EECF244321}">
                <p14:modId xmlns:p14="http://schemas.microsoft.com/office/powerpoint/2010/main" val="842967155"/>
              </p:ext>
            </p:extLst>
          </p:nvPr>
        </p:nvGraphicFramePr>
        <p:xfrm>
          <a:off x="925830" y="1490870"/>
          <a:ext cx="10287000" cy="46990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86799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B60DE-1A38-44E3-A309-80792D1C1BA0}"/>
              </a:ext>
            </a:extLst>
          </p:cNvPr>
          <p:cNvSpPr>
            <a:spLocks noGrp="1"/>
          </p:cNvSpPr>
          <p:nvPr>
            <p:ph type="title"/>
          </p:nvPr>
        </p:nvSpPr>
        <p:spPr/>
        <p:txBody>
          <a:bodyPr/>
          <a:lstStyle/>
          <a:p>
            <a:r>
              <a:rPr lang="en-US" dirty="0"/>
              <a:t>Map of CIA Activities in Southeast Asia; Disclosed as Part of the Pentagon Papers</a:t>
            </a:r>
          </a:p>
        </p:txBody>
      </p:sp>
      <p:pic>
        <p:nvPicPr>
          <p:cNvPr id="5" name="Picture 4" descr="A map of Vietnam and its surrounding countries, dated third November 1950. The countries shown are Thailand, Cambodia, and Vietnam. The Eastern part of Vietnam consists of areas in which communist led rebels are challenging government authority. The gray areas in the map are marked at the north, west and southern parts of the country and the gray areas correspond to Areas in which communist instigated guerilla attacks have recently occurred. &#10;" title="FIGURE 8-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00745" y="1272597"/>
            <a:ext cx="4072546" cy="5464370"/>
          </a:xfrm>
          <a:prstGeom prst="rect">
            <a:avLst/>
          </a:prstGeom>
        </p:spPr>
      </p:pic>
    </p:spTree>
    <p:extLst>
      <p:ext uri="{BB962C8B-B14F-4D97-AF65-F5344CB8AC3E}">
        <p14:creationId xmlns:p14="http://schemas.microsoft.com/office/powerpoint/2010/main" val="1110412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93FD8-558C-46F8-B573-7DC39E49EB80}"/>
              </a:ext>
            </a:extLst>
          </p:cNvPr>
          <p:cNvSpPr>
            <a:spLocks noGrp="1"/>
          </p:cNvSpPr>
          <p:nvPr>
            <p:ph type="title"/>
          </p:nvPr>
        </p:nvSpPr>
        <p:spPr/>
        <p:txBody>
          <a:bodyPr/>
          <a:lstStyle/>
          <a:p>
            <a:r>
              <a:rPr lang="en-US" dirty="0"/>
              <a:t>The Roles of Nonstate Actors in Cyberwar</a:t>
            </a:r>
          </a:p>
        </p:txBody>
      </p:sp>
      <p:graphicFrame>
        <p:nvGraphicFramePr>
          <p:cNvPr id="4" name="Content Placeholder 3">
            <a:extLst>
              <a:ext uri="{FF2B5EF4-FFF2-40B4-BE49-F238E27FC236}">
                <a16:creationId xmlns:a16="http://schemas.microsoft.com/office/drawing/2014/main" id="{1172F28D-89CE-4615-811F-35591E110D74}"/>
              </a:ext>
            </a:extLst>
          </p:cNvPr>
          <p:cNvGraphicFramePr>
            <a:graphicFrameLocks noGrp="1"/>
          </p:cNvGraphicFramePr>
          <p:nvPr>
            <p:ph idx="1"/>
            <p:extLst>
              <p:ext uri="{D42A27DB-BD31-4B8C-83A1-F6EECF244321}">
                <p14:modId xmlns:p14="http://schemas.microsoft.com/office/powerpoint/2010/main" val="4260631761"/>
              </p:ext>
            </p:extLst>
          </p:nvPr>
        </p:nvGraphicFramePr>
        <p:xfrm>
          <a:off x="925830" y="1490870"/>
          <a:ext cx="10287000" cy="46990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46743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4C9BF-D5DE-4302-9711-84C7975BB808}"/>
              </a:ext>
            </a:extLst>
          </p:cNvPr>
          <p:cNvSpPr>
            <a:spLocks noGrp="1"/>
          </p:cNvSpPr>
          <p:nvPr>
            <p:ph type="title"/>
          </p:nvPr>
        </p:nvSpPr>
        <p:spPr/>
        <p:txBody>
          <a:bodyPr/>
          <a:lstStyle/>
          <a:p>
            <a:r>
              <a:rPr lang="en-US" dirty="0"/>
              <a:t>NGOs in Cyberwar</a:t>
            </a:r>
          </a:p>
        </p:txBody>
      </p:sp>
      <p:graphicFrame>
        <p:nvGraphicFramePr>
          <p:cNvPr id="4" name="Content Placeholder 3">
            <a:extLst>
              <a:ext uri="{FF2B5EF4-FFF2-40B4-BE49-F238E27FC236}">
                <a16:creationId xmlns:a16="http://schemas.microsoft.com/office/drawing/2014/main" id="{034696B2-87E5-4590-8178-B61373810724}"/>
              </a:ext>
            </a:extLst>
          </p:cNvPr>
          <p:cNvGraphicFramePr>
            <a:graphicFrameLocks noGrp="1"/>
          </p:cNvGraphicFramePr>
          <p:nvPr>
            <p:ph idx="1"/>
          </p:nvPr>
        </p:nvGraphicFramePr>
        <p:xfrm>
          <a:off x="925830" y="1490870"/>
          <a:ext cx="10287000" cy="46990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06487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8FF39-6833-46A2-9511-49981B2EC831}"/>
              </a:ext>
            </a:extLst>
          </p:cNvPr>
          <p:cNvSpPr>
            <a:spLocks noGrp="1"/>
          </p:cNvSpPr>
          <p:nvPr>
            <p:ph type="title"/>
          </p:nvPr>
        </p:nvSpPr>
        <p:spPr/>
        <p:txBody>
          <a:bodyPr/>
          <a:lstStyle/>
          <a:p>
            <a:r>
              <a:rPr lang="en-US" dirty="0"/>
              <a:t>Organized Crime</a:t>
            </a:r>
          </a:p>
        </p:txBody>
      </p:sp>
      <p:graphicFrame>
        <p:nvGraphicFramePr>
          <p:cNvPr id="4" name="Content Placeholder 3">
            <a:extLst>
              <a:ext uri="{FF2B5EF4-FFF2-40B4-BE49-F238E27FC236}">
                <a16:creationId xmlns:a16="http://schemas.microsoft.com/office/drawing/2014/main" id="{581F5595-3F85-4A07-9D40-406179047EBB}"/>
              </a:ext>
            </a:extLst>
          </p:cNvPr>
          <p:cNvGraphicFramePr>
            <a:graphicFrameLocks noGrp="1"/>
          </p:cNvGraphicFramePr>
          <p:nvPr>
            <p:ph idx="1"/>
            <p:extLst>
              <p:ext uri="{D42A27DB-BD31-4B8C-83A1-F6EECF244321}">
                <p14:modId xmlns:p14="http://schemas.microsoft.com/office/powerpoint/2010/main" val="3105202399"/>
              </p:ext>
            </p:extLst>
          </p:nvPr>
        </p:nvGraphicFramePr>
        <p:xfrm>
          <a:off x="925830" y="1490870"/>
          <a:ext cx="10287000" cy="46990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05057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BE626-61B3-410A-B1CC-92138F375C20}"/>
              </a:ext>
            </a:extLst>
          </p:cNvPr>
          <p:cNvSpPr>
            <a:spLocks noGrp="1"/>
          </p:cNvSpPr>
          <p:nvPr>
            <p:ph type="title"/>
          </p:nvPr>
        </p:nvSpPr>
        <p:spPr/>
        <p:txBody>
          <a:bodyPr/>
          <a:lstStyle/>
          <a:p>
            <a:r>
              <a:rPr lang="en-US" dirty="0"/>
              <a:t>Screenshot of a Ransomware Payment Demand</a:t>
            </a:r>
          </a:p>
        </p:txBody>
      </p:sp>
      <p:pic>
        <p:nvPicPr>
          <p:cNvPr id="5" name="Picture 4" descr="A screenshot of a ransomware software. The title bar of the window reads, crypto locker. The text displayed on the left half of the window reads, Private key will be destroyed on 9, forward slash, 15, forward slash 2013, 8, 44 p m. Time left, 57, colon, 45, colon, 37. The text on the right half of the window is as follows. Your files are encrypted, exclamation mark. Your important files encryption produced on this computer: photos, videos, documents, et cetera. Here is a complete list of encrypted files, and you can personally verify this. Encryption was produced using a unique public key, R S A 2048, generated for this computer. To decrypt files you need to obtain the private key. The single copy of the private key, which will allow you to decrypt the files, located on a secret server on the Internet; the server will destroy the key after a time specified in this window. After that, nobody and never will be able to restore files, dot, dot, dot. To obtain the private key for this computer, which will automatically decrypt files, you need to pay, 300 U S D, forward slash, 300 E U R, forward slash, similar amount in another currency. Click Next to select the method of payment and currency. Any attempt to remove or damage this software will lead to the immediate destruction of the private key by server. The button at the bottom right of the window is labeled, Next, 2 right angled brackets. &#10;" title="FIGURE 8-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66253" y="1454618"/>
            <a:ext cx="5659494" cy="4822228"/>
          </a:xfrm>
          <a:prstGeom prst="rect">
            <a:avLst/>
          </a:prstGeom>
        </p:spPr>
      </p:pic>
    </p:spTree>
    <p:extLst>
      <p:ext uri="{BB962C8B-B14F-4D97-AF65-F5344CB8AC3E}">
        <p14:creationId xmlns:p14="http://schemas.microsoft.com/office/powerpoint/2010/main" val="1442238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PPSPROPS" val="doc-id:164124"/>
  <p:tag name="PRESENTATION_PLAYLIST_COUNT" val="0"/>
  <p:tag name="PRESENTATION_PRESENTER_SLIDE_LEVEL" val="0"/>
  <p:tag name="ART_ENCODE_TYPE" val="0"/>
  <p:tag name="ART_ENCODE_INDEX" val="1"/>
  <p:tag name="PUBLISH_TITLE" val="PM 2006"/>
  <p:tag name="ARTICULATE_PUBLISH_PATH" val="C:\Documents and Settings\Josh Bersin\My Documents\_Bersin Files\_PRESENTATIONS\2006_05_PMLAUNCH\PM 2006"/>
  <p:tag name="ARTICULATE_LOGO" val="Bersin-Logo2.gif"/>
  <p:tag name="ARTICULATE_PRESENTER" val="Josh Bersin"/>
  <p:tag name="ARTICULATE_PRESENTER_GUID" val="AF8D0DB1-D4D4-4749-BE26-AB8CCB5FD1C7"/>
  <p:tag name="ARTICULATE_LMS" val="0"/>
  <p:tag name="LMS_PUBLISH" val="No"/>
  <p:tag name="PLAYERLOGOHEIGHT" val="94"/>
  <p:tag name="PLAYERLOGOWIDTH" val="244"/>
  <p:tag name="LAUNCHINNEWWINDOW" val="1"/>
  <p:tag name="LASTPUBLISHED" val="C:\Documents and Settings\Josh Bersin\My Documents\_Bersin Files\_PRESENTATIONS\2006_05_PMLAUNCH\PM 2006\PM 2006\launcher.html"/>
  <p:tag name="MMPROD_NEXTUNIQUEID" val="10009"/>
  <p:tag name="MMPROD_UIDATA" val="&lt;database version=&quot;7.0&quot;&gt;&lt;object type=&quot;1&quot; unique_id=&quot;10001&quot;&gt;&lt;property id=&quot;20141&quot; value=&quot;PM 2006&quot;/&gt;&lt;object type=&quot;8&quot; unique_id=&quot;10002&quot;&gt;&lt;/object&gt;&lt;object type=&quot;2&quot; unique_id=&quot;10003&quot;&gt;&lt;object type=&quot;3&quot; unique_id=&quot;10004&quot;&gt;&lt;property id=&quot;20148&quot; value=&quot;5&quot;/&gt;&lt;property id=&quot;20300&quot; value=&quot;Slide 1 - &amp;quot;Cummins Presentation&amp;#x0D;&amp;#x0A;High-Impact Learning Organizations &amp;#x0D;&amp;#x0A;&amp;#x0D;&amp;#x0A;WhatWorks® In the Management, Governance, and Operations &quot;/&gt;&lt;property id=&quot;20302&quot; value=&quot;0&quot;/&gt;&lt;property id=&quot;20307&quot; value=&quot;1507&quot;/&gt;&lt;/object&gt;&lt;object type=&quot;3&quot; unique_id=&quot;10006&quot;&gt;&lt;property id=&quot;20148&quot; value=&quot;5&quot;/&gt;&lt;property id=&quot;20300&quot; value=&quot;Slide 2 - &amp;quot;Bersin WhatWorks® Methodology&amp;quot;&quot;/&gt;&lt;property id=&quot;20302&quot; value=&quot;0&quot;/&gt;&lt;property id=&quot;20307&quot; value=&quot;1509&quot;/&gt;&lt;/object&gt;&lt;object type=&quot;3&quot; unique_id=&quot;10008&quot;&gt;&lt;property id=&quot;20148&quot; value=&quot;5&quot;/&gt;&lt;property id=&quot;20300&quot; value=&quot;Slide 6 - &amp;quot;The Corporate L&amp;amp;D Marketplace&amp;quot;&quot;/&gt;&lt;property id=&quot;20302&quot; value=&quot;0&quot;/&gt;&lt;property id=&quot;20307&quot; value=&quot;1486&quot;/&gt;&lt;/object&gt;&lt;object type=&quot;3&quot; unique_id=&quot;10011&quot;&gt;&lt;property id=&quot;20148&quot; value=&quot;5&quot;/&gt;&lt;property id=&quot;20300&quot; value=&quot;Slide 7 - &amp;quot;Current Workforce Demographics&amp;quot;&quot;/&gt;&lt;property id=&quot;20302&quot; value=&quot;0&quot;/&gt;&lt;property id=&quot;20307&quot; value=&quot;1513&quot;/&gt;&lt;/object&gt;&lt;object type=&quot;3&quot; unique_id=&quot;10013&quot;&gt;&lt;property id=&quot;20148&quot; value=&quot;5&quot;/&gt;&lt;property id=&quot;20300&quot; value=&quot;Slide 8 - &amp;quot;Today’s Worker&amp;quot;&quot;/&gt;&lt;property id=&quot;20302&quot; value=&quot;0&quot;/&gt;&lt;property id=&quot;20307&quot; value=&quot;1520&quot;/&gt;&lt;/object&gt;&lt;object type=&quot;3&quot; unique_id=&quot;10015&quot;&gt;&lt;property id=&quot;20148&quot; value=&quot;5&quot;/&gt;&lt;property id=&quot;20300&quot; value=&quot;Slide 9 - &amp;quot;Forces for Change in Corporate L&amp;amp;D&amp;quot;&quot;/&gt;&lt;property id=&quot;20302&quot; value=&quot;0&quot;/&gt;&lt;property id=&quot;20307&quot; value=&quot;1479&quot;/&gt;&lt;/object&gt;&lt;object type=&quot;3&quot; unique_id=&quot;10018&quot;&gt;&lt;property id=&quot;20148&quot; value=&quot;5&quot;/&gt;&lt;property id=&quot;20300&quot; value=&quot;Slide 10 - &amp;quot;High Impact Learning Organization&amp;#x0D;&amp;#x0A;How we create business impact&amp;quot;&quot;/&gt;&lt;property id=&quot;20302&quot; value=&quot;0&quot;/&gt;&lt;property id=&quot;20307&quot; value=&quot;1485&quot;/&gt;&lt;/object&gt;&lt;object type=&quot;3&quot; unique_id=&quot;10030&quot;&gt;&lt;property id=&quot;20148&quot; value=&quot;5&quot;/&gt;&lt;property id=&quot;20300&quot; value=&quot;Slide 11 - &amp;quot;High Impact Governance&amp;quot;&quot;/&gt;&lt;property id=&quot;20302&quot; value=&quot;0&quot;/&gt;&lt;property id=&quot;20307&quot; value=&quot;1523&quot;/&gt;&lt;/object&gt;&lt;object type=&quot;3&quot; unique_id=&quot;10031&quot;&gt;&lt;property id=&quot;20148&quot; value=&quot;5&quot;/&gt;&lt;property id=&quot;20300&quot; value=&quot;Slide 12 - &amp;quot;High Impact Governance Process&amp;quot;&quot;/&gt;&lt;property id=&quot;20302&quot; value=&quot;0&quot;/&gt;&lt;property id=&quot;20307&quot; value=&quot;1527&quot;/&gt;&lt;/object&gt;&lt;object type=&quot;3&quot; unique_id=&quot;10033&quot;&gt;&lt;property id=&quot;20148&quot; value=&quot;5&quot;/&gt;&lt;property id=&quot;20300&quot; value=&quot;Slide 13 - &amp;quot;Strategy Alignment Process&amp;quot;&quot;/&gt;&lt;property id=&quot;20302&quot; value=&quot;0&quot;/&gt;&lt;property id=&quot;20307&quot; value=&quot;1572&quot;/&gt;&lt;/object&gt;&lt;object type=&quot;3&quot; unique_id=&quot;10036&quot;&gt;&lt;property id=&quot;20148&quot; value=&quot;5&quot;/&gt;&lt;property id=&quot;20300&quot; value=&quot;Slide 14 - &amp;quot;A Working Federated Model&amp;quot;&quot;/&gt;&lt;property id=&quot;20302&quot; value=&quot;0&quot;/&gt;&lt;property id=&quot;20307&quot; value=&quot;1528&quot;/&gt;&lt;/object&gt;&lt;object type=&quot;3&quot; unique_id=&quot;10970&quot;&gt;&lt;property id=&quot;20148&quot; value=&quot;5&quot;/&gt;&lt;property id=&quot;20300&quot; value=&quot;Slide 3&quot;/&gt;&lt;property id=&quot;20307&quot; value=&quot;1573&quot;/&gt;&lt;/object&gt;&lt;object type=&quot;3&quot; unique_id=&quot;10971&quot;&gt;&lt;property id=&quot;20148&quot; value=&quot;5&quot;/&gt;&lt;property id=&quot;20300&quot; value=&quot;Slide 4 - &amp;quot;Business Needs Leading to Training Requirements&amp;quot;&quot;/&gt;&lt;property id=&quot;20307&quot; value=&quot;1574&quot;/&gt;&lt;/object&gt;&lt;object type=&quot;3&quot; unique_id=&quot;10972&quot;&gt;&lt;property id=&quot;20148&quot; value=&quot;5&quot;/&gt;&lt;property id=&quot;20300&quot; value=&quot;Slide 5 - &amp;quot;Context - Training &amp;amp; Development: &amp;#x0D;&amp;#x0A;Sample Interventions&amp;quot;&quot;/&gt;&lt;property id=&quot;20307&quot; value=&quot;1575&quot;/&gt;&lt;/object&gt;&lt;/object&gt;&lt;object type=&quot;4&quot; unique_id=&quot;10310&quot;&gt;&lt;property id=&quot;28&quot; value=&quot;1000&quot;/&gt;&lt;object type=&quot;5&quot; unique_id=&quot;1001&quot;&gt;&lt;/object&gt;&lt;/object&gt;&lt;/object&gt;&lt;/database&gt;"/>
  <p:tag name="SECTOMILLISECCONVERTED" val="1"/>
  <p:tag name="ARTICULATE_DESIGN_ID_EDUCATIONAL SUBJECTS 16X9" val="kkTa44uH"/>
  <p:tag name="ARTICULATE_DESIGN_ID_1_EDUCATIONAL SUBJECTS 16X9" val="OR2OduCQ"/>
  <p:tag name="ARTICULATE_PROJECT_OPEN" val="0"/>
  <p:tag name="ARTICULATE_SLIDE_COUNT" val="42"/>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1_Educational subjects 16x9">
  <a:themeElements>
    <a:clrScheme name="JBLPSG PPT 1">
      <a:dk1>
        <a:srgbClr val="3C4743"/>
      </a:dk1>
      <a:lt1>
        <a:srgbClr val="E1E1E1"/>
      </a:lt1>
      <a:dk2>
        <a:srgbClr val="000000"/>
      </a:dk2>
      <a:lt2>
        <a:srgbClr val="FFFFFF"/>
      </a:lt2>
      <a:accent1>
        <a:srgbClr val="FFC324"/>
      </a:accent1>
      <a:accent2>
        <a:srgbClr val="F05123"/>
      </a:accent2>
      <a:accent3>
        <a:srgbClr val="418AC9"/>
      </a:accent3>
      <a:accent4>
        <a:srgbClr val="B7B7B7"/>
      </a:accent4>
      <a:accent5>
        <a:srgbClr val="00B18A"/>
      </a:accent5>
      <a:accent6>
        <a:srgbClr val="7BABBF"/>
      </a:accent6>
      <a:hlink>
        <a:srgbClr val="004B91"/>
      </a:hlink>
      <a:folHlink>
        <a:srgbClr val="5C284B"/>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27.potx" id="{6B18C398-4F76-4BDC-B8A4-D02A96E0AA82}" vid="{FBF1AC64-E511-41D2-AA23-0E693E79CD77}"/>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LongProperties xmlns="http://schemas.microsoft.com/office/2006/metadata/long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DF8734377D0B940BE21158F59B81DB2" ma:contentTypeVersion="13" ma:contentTypeDescription="Create a new document." ma:contentTypeScope="" ma:versionID="a5a67fb12488857cb07ec6a62a200384">
  <xsd:schema xmlns:xsd="http://www.w3.org/2001/XMLSchema" xmlns:xs="http://www.w3.org/2001/XMLSchema" xmlns:p="http://schemas.microsoft.com/office/2006/metadata/properties" xmlns:ns2="f0b4e338-aa32-457d-91bb-2a9a07ba4cc0" xmlns:ns3="ec95eb68-63da-4b2d-a8b8-aeb530b6765a" targetNamespace="http://schemas.microsoft.com/office/2006/metadata/properties" ma:root="true" ma:fieldsID="7b047102a19dc38698e6046a6a0714c7" ns2:_="" ns3:_="">
    <xsd:import namespace="f0b4e338-aa32-457d-91bb-2a9a07ba4cc0"/>
    <xsd:import namespace="ec95eb68-63da-4b2d-a8b8-aeb530b6765a"/>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Tags" minOccurs="0"/>
                <xsd:element ref="ns3:MediaServiceGenerationTime" minOccurs="0"/>
                <xsd:element ref="ns3:MediaServiceEventHashCode" minOccurs="0"/>
                <xsd:element ref="ns3:MediaServiceAutoKeyPoints" minOccurs="0"/>
                <xsd:element ref="ns3:MediaServiceKeyPoints" minOccurs="0"/>
                <xsd:element ref="ns3:MediaServiceOCR" minOccurs="0"/>
                <xsd:element ref="ns3:MediaServiceDateTaken" minOccurs="0"/>
                <xsd:element ref="ns3:MediaServiceLocatio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0b4e338-aa32-457d-91bb-2a9a07ba4cc0"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c95eb68-63da-4b2d-a8b8-aeb530b6765a"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MediaServiceLocation" ma:index="19" nillable="true" ma:displayName="Location" ma:internalName="MediaServiceLocation"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FC179457-D557-43E5-8F5D-F70BD37A9867}">
  <ds:schemaRefs>
    <ds:schemaRef ds:uri="http://schemas.microsoft.com/office/2006/metadata/longProperties"/>
  </ds:schemaRefs>
</ds:datastoreItem>
</file>

<file path=customXml/itemProps2.xml><?xml version="1.0" encoding="utf-8"?>
<ds:datastoreItem xmlns:ds="http://schemas.openxmlformats.org/officeDocument/2006/customXml" ds:itemID="{542BF3AC-366D-418A-B9AA-57A49ACD70E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0b4e338-aa32-457d-91bb-2a9a07ba4cc0"/>
    <ds:schemaRef ds:uri="ec95eb68-63da-4b2d-a8b8-aeb530b6765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CA79F13-E1AA-4D61-B102-462BE4659563}">
  <ds:schemaRefs>
    <ds:schemaRef ds:uri="http://schemas.microsoft.com/sharepoint/v3/contenttype/forms"/>
  </ds:schemaRefs>
</ds:datastoreItem>
</file>

<file path=customXml/itemProps4.xml><?xml version="1.0" encoding="utf-8"?>
<ds:datastoreItem xmlns:ds="http://schemas.openxmlformats.org/officeDocument/2006/customXml" ds:itemID="{71FDED27-9E35-4E7C-A149-6C5F626D152F}">
  <ds:schemaRefs>
    <ds:schemaRef ds:uri="http://purl.org/dc/terms/"/>
    <ds:schemaRef ds:uri="http://schemas.openxmlformats.org/package/2006/metadata/core-properties"/>
    <ds:schemaRef ds:uri="http://purl.org/dc/dcmitype/"/>
    <ds:schemaRef ds:uri="http://purl.org/dc/elements/1.1/"/>
    <ds:schemaRef ds:uri="http://schemas.microsoft.com/office/2006/documentManagement/types"/>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351</TotalTime>
  <Words>651</Words>
  <Application>Microsoft Macintosh PowerPoint</Application>
  <PresentationFormat>Widescreen</PresentationFormat>
  <Paragraphs>109</Paragraphs>
  <Slides>20</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Times New Roman</vt:lpstr>
      <vt:lpstr>Wingdings</vt:lpstr>
      <vt:lpstr>1_Educational subjects 16x9</vt:lpstr>
      <vt:lpstr>Nonstate Actors in Cyberwar</vt:lpstr>
      <vt:lpstr>Learning Objective(s) and Key Concepts</vt:lpstr>
      <vt:lpstr>Understanding Nonstate Actors</vt:lpstr>
      <vt:lpstr>Understanding Nonstate Actors (Cont.)</vt:lpstr>
      <vt:lpstr>Map of CIA Activities in Southeast Asia; Disclosed as Part of the Pentagon Papers</vt:lpstr>
      <vt:lpstr>The Roles of Nonstate Actors in Cyberwar</vt:lpstr>
      <vt:lpstr>NGOs in Cyberwar</vt:lpstr>
      <vt:lpstr>Organized Crime</vt:lpstr>
      <vt:lpstr>Screenshot of a Ransomware Payment Demand</vt:lpstr>
      <vt:lpstr>Corporations</vt:lpstr>
      <vt:lpstr>Corporations (Cont.)</vt:lpstr>
      <vt:lpstr>Terrorists and Activists</vt:lpstr>
      <vt:lpstr>Estonia</vt:lpstr>
      <vt:lpstr>Syrian Electronic Army</vt:lpstr>
      <vt:lpstr>Anonymous</vt:lpstr>
      <vt:lpstr>Individuals and the Media</vt:lpstr>
      <vt:lpstr>Individual Motivations</vt:lpstr>
      <vt:lpstr>Hackers </vt:lpstr>
      <vt:lpstr>Leakers and Whistleblowers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Access Control Framework</dc:title>
  <dc:creator>Kimberly Lindros</dc:creator>
  <cp:lastModifiedBy>Jamie Reynolds</cp:lastModifiedBy>
  <cp:revision>45</cp:revision>
  <dcterms:created xsi:type="dcterms:W3CDTF">2020-08-28T11:35:47Z</dcterms:created>
  <dcterms:modified xsi:type="dcterms:W3CDTF">2021-10-06T16:29:06Z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AFD3A9FD-411B-4B69-9191-EE7952EFB817</vt:lpwstr>
  </property>
  <property fmtid="{D5CDD505-2E9C-101B-9397-08002B2CF9AE}" pid="3" name="ArticulatePath">
    <vt:lpwstr>access3e_ppt_ch01</vt:lpwstr>
  </property>
  <property fmtid="{D5CDD505-2E9C-101B-9397-08002B2CF9AE}" pid="4" name="ContentTypeId">
    <vt:lpwstr>0x0101001DF8734377D0B940BE21158F59B81DB2</vt:lpwstr>
  </property>
</Properties>
</file>