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3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k Devakumar" initials="AD" lastIdx="6" clrIdx="0">
    <p:extLst>
      <p:ext uri="{19B8F6BF-5375-455C-9EA6-DF929625EA0E}">
        <p15:presenceInfo xmlns:p15="http://schemas.microsoft.com/office/powerpoint/2012/main" userId="S::devaa01@pfw.edu::3008a814-8f48-437f-91f8-53c9df267619" providerId="AD"/>
      </p:ext>
    </p:extLst>
  </p:cmAuthor>
  <p:cmAuthor id="2" name="Chidebe Anyanwu" initials="CA" lastIdx="3" clrIdx="1">
    <p:extLst>
      <p:ext uri="{19B8F6BF-5375-455C-9EA6-DF929625EA0E}">
        <p15:presenceInfo xmlns:p15="http://schemas.microsoft.com/office/powerpoint/2012/main" userId="S::anyacs01@pfw.edu::37735220-d485-4de5-aa03-9b7259f317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F3E"/>
    <a:srgbClr val="CFB991"/>
    <a:srgbClr val="555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63636-4ACA-ED37-85D0-5C691CADA923}" v="157" dt="2020-11-16T20:42:38.231"/>
    <p1510:client id="{20FA2681-28A3-7167-8FA4-ECC48C1BD3C2}" v="537" dt="2020-11-16T22:11:51.585"/>
    <p1510:client id="{89CB9683-8AA5-CB85-D902-4DE945FACC04}" v="11249" dt="2020-11-18T22:33:38.527"/>
    <p1510:client id="{A1290E04-04CB-14A3-087A-907389EB766C}" v="763" dt="2020-11-18T16:29:50.057"/>
    <p1510:client id="{A7751938-F156-EBE6-E7CA-3F26C9ED32DA}" v="855" dt="2020-11-18T22:35:21.611"/>
    <p1510:client id="{A8AC455E-2CC5-1BAD-57C9-51CBAFD4B2FE}" v="77" dt="2020-11-16T22:06:51.230"/>
    <p1510:client id="{B41DFCF1-4FD7-6651-1B9F-57B4DB01B37F}" v="6" dt="2020-11-18T02:47:33.256"/>
    <p1510:client id="{C8964422-A61D-BFE7-79F4-3A1FBDBC7A59}" v="16" dt="2020-11-16T19:30:43.317"/>
    <p1510:client id="{EB32726E-2EA3-422B-0017-6B8C99AC2273}" v="2662" dt="2020-11-18T22:14:57.591"/>
    <p1510:client id="{ECFC27CC-3C33-A3C0-BF4C-1BB590B3B774}" v="15" dt="2020-11-19T20:12:07.258"/>
    <p1510:client id="{ED8D5AF1-26E2-35A4-2531-057FDBB84A23}" v="1" dt="2020-11-19T21:19:17.518"/>
    <p1510:client id="{EF2CEEAA-5B6E-6BA6-3671-93ECBCA88485}" v="1" dt="2020-11-16T20:55:52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Bond" userId="S::bondkm01@pfw.edu::afa541b5-f6f1-49f8-ac19-e4158800bf06" providerId="AD" clId="Web-{ECFC27CC-3C33-A3C0-BF4C-1BB590B3B774}"/>
    <pc:docChg chg="modSld">
      <pc:chgData name="Kristina Bond" userId="S::bondkm01@pfw.edu::afa541b5-f6f1-49f8-ac19-e4158800bf06" providerId="AD" clId="Web-{ECFC27CC-3C33-A3C0-BF4C-1BB590B3B774}" dt="2020-11-19T20:12:07.258" v="13" actId="20577"/>
      <pc:docMkLst>
        <pc:docMk/>
      </pc:docMkLst>
      <pc:sldChg chg="modSp">
        <pc:chgData name="Kristina Bond" userId="S::bondkm01@pfw.edu::afa541b5-f6f1-49f8-ac19-e4158800bf06" providerId="AD" clId="Web-{ECFC27CC-3C33-A3C0-BF4C-1BB590B3B774}" dt="2020-11-19T20:06:04.806" v="4" actId="20577"/>
        <pc:sldMkLst>
          <pc:docMk/>
          <pc:sldMk cId="3422332264" sldId="263"/>
        </pc:sldMkLst>
        <pc:spChg chg="mod">
          <ac:chgData name="Kristina Bond" userId="S::bondkm01@pfw.edu::afa541b5-f6f1-49f8-ac19-e4158800bf06" providerId="AD" clId="Web-{ECFC27CC-3C33-A3C0-BF4C-1BB590B3B774}" dt="2020-11-19T20:06:04.806" v="4" actId="20577"/>
          <ac:spMkLst>
            <pc:docMk/>
            <pc:sldMk cId="3422332264" sldId="263"/>
            <ac:spMk id="4" creationId="{92E02A4F-9AD2-4620-96EB-98F939BD5066}"/>
          </ac:spMkLst>
        </pc:spChg>
      </pc:sldChg>
      <pc:sldChg chg="modSp">
        <pc:chgData name="Kristina Bond" userId="S::bondkm01@pfw.edu::afa541b5-f6f1-49f8-ac19-e4158800bf06" providerId="AD" clId="Web-{ECFC27CC-3C33-A3C0-BF4C-1BB590B3B774}" dt="2020-11-19T20:12:07.258" v="12" actId="20577"/>
        <pc:sldMkLst>
          <pc:docMk/>
          <pc:sldMk cId="841182612" sldId="286"/>
        </pc:sldMkLst>
        <pc:spChg chg="mod">
          <ac:chgData name="Kristina Bond" userId="S::bondkm01@pfw.edu::afa541b5-f6f1-49f8-ac19-e4158800bf06" providerId="AD" clId="Web-{ECFC27CC-3C33-A3C0-BF4C-1BB590B3B774}" dt="2020-11-19T20:12:07.258" v="12" actId="20577"/>
          <ac:spMkLst>
            <pc:docMk/>
            <pc:sldMk cId="841182612" sldId="286"/>
            <ac:spMk id="6" creationId="{2489D280-D903-4553-AF0F-E408F7E44B96}"/>
          </ac:spMkLst>
        </pc:spChg>
      </pc:sldChg>
      <pc:sldChg chg="modSp">
        <pc:chgData name="Kristina Bond" userId="S::bondkm01@pfw.edu::afa541b5-f6f1-49f8-ac19-e4158800bf06" providerId="AD" clId="Web-{ECFC27CC-3C33-A3C0-BF4C-1BB590B3B774}" dt="2020-11-19T20:08:40.931" v="8" actId="20577"/>
        <pc:sldMkLst>
          <pc:docMk/>
          <pc:sldMk cId="763037583" sldId="287"/>
        </pc:sldMkLst>
        <pc:spChg chg="mod">
          <ac:chgData name="Kristina Bond" userId="S::bondkm01@pfw.edu::afa541b5-f6f1-49f8-ac19-e4158800bf06" providerId="AD" clId="Web-{ECFC27CC-3C33-A3C0-BF4C-1BB590B3B774}" dt="2020-11-19T20:08:40.931" v="8" actId="20577"/>
          <ac:spMkLst>
            <pc:docMk/>
            <pc:sldMk cId="763037583" sldId="287"/>
            <ac:spMk id="4" creationId="{C7A43FE2-586A-4371-8939-59E6E16F4837}"/>
          </ac:spMkLst>
        </pc:spChg>
      </pc:sldChg>
    </pc:docChg>
  </pc:docChgLst>
  <pc:docChgLst>
    <pc:chgData name="Kristina Bond" userId="S::bondkm01@pfw.edu::afa541b5-f6f1-49f8-ac19-e4158800bf06" providerId="AD" clId="Web-{89CB9683-8AA5-CB85-D902-4DE945FACC04}"/>
    <pc:docChg chg="addSld delSld modSld sldOrd">
      <pc:chgData name="Kristina Bond" userId="S::bondkm01@pfw.edu::afa541b5-f6f1-49f8-ac19-e4158800bf06" providerId="AD" clId="Web-{89CB9683-8AA5-CB85-D902-4DE945FACC04}" dt="2020-11-18T22:33:38.199" v="11197" actId="20577"/>
      <pc:docMkLst>
        <pc:docMk/>
      </pc:docMkLst>
      <pc:sldChg chg="modSp">
        <pc:chgData name="Kristina Bond" userId="S::bondkm01@pfw.edu::afa541b5-f6f1-49f8-ac19-e4158800bf06" providerId="AD" clId="Web-{89CB9683-8AA5-CB85-D902-4DE945FACC04}" dt="2020-11-18T21:02:02.581" v="6219" actId="20577"/>
        <pc:sldMkLst>
          <pc:docMk/>
          <pc:sldMk cId="125713648" sldId="257"/>
        </pc:sldMkLst>
        <pc:spChg chg="mod">
          <ac:chgData name="Kristina Bond" userId="S::bondkm01@pfw.edu::afa541b5-f6f1-49f8-ac19-e4158800bf06" providerId="AD" clId="Web-{89CB9683-8AA5-CB85-D902-4DE945FACC04}" dt="2020-11-18T20:58:20.614" v="6206" actId="20577"/>
          <ac:spMkLst>
            <pc:docMk/>
            <pc:sldMk cId="125713648" sldId="257"/>
            <ac:spMk id="2" creationId="{6402982D-A363-764F-A4E7-0734BB7F41A5}"/>
          </ac:spMkLst>
        </pc:spChg>
        <pc:spChg chg="mod">
          <ac:chgData name="Kristina Bond" userId="S::bondkm01@pfw.edu::afa541b5-f6f1-49f8-ac19-e4158800bf06" providerId="AD" clId="Web-{89CB9683-8AA5-CB85-D902-4DE945FACC04}" dt="2020-11-18T20:58:28.567" v="6209" actId="20577"/>
          <ac:spMkLst>
            <pc:docMk/>
            <pc:sldMk cId="125713648" sldId="257"/>
            <ac:spMk id="3" creationId="{2B6528E7-74F8-534F-B377-36E1BEAAC4F3}"/>
          </ac:spMkLst>
        </pc:spChg>
        <pc:spChg chg="mod">
          <ac:chgData name="Kristina Bond" userId="S::bondkm01@pfw.edu::afa541b5-f6f1-49f8-ac19-e4158800bf06" providerId="AD" clId="Web-{89CB9683-8AA5-CB85-D902-4DE945FACC04}" dt="2020-11-18T21:02:02.581" v="6219" actId="20577"/>
          <ac:spMkLst>
            <pc:docMk/>
            <pc:sldMk cId="125713648" sldId="257"/>
            <ac:spMk id="7" creationId="{2B6528E7-74F8-534F-B377-36E1BEAAC4F3}"/>
          </ac:spMkLst>
        </pc:spChg>
      </pc:sldChg>
      <pc:sldChg chg="addSp modSp">
        <pc:chgData name="Kristina Bond" userId="S::bondkm01@pfw.edu::afa541b5-f6f1-49f8-ac19-e4158800bf06" providerId="AD" clId="Web-{89CB9683-8AA5-CB85-D902-4DE945FACC04}" dt="2020-11-18T21:58:33.254" v="7922" actId="20577"/>
        <pc:sldMkLst>
          <pc:docMk/>
          <pc:sldMk cId="1891638276" sldId="258"/>
        </pc:sldMkLst>
        <pc:spChg chg="mod">
          <ac:chgData name="Kristina Bond" userId="S::bondkm01@pfw.edu::afa541b5-f6f1-49f8-ac19-e4158800bf06" providerId="AD" clId="Web-{89CB9683-8AA5-CB85-D902-4DE945FACC04}" dt="2020-11-18T20:49:12.913" v="6072" actId="20577"/>
          <ac:spMkLst>
            <pc:docMk/>
            <pc:sldMk cId="1891638276" sldId="258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21:58:33.254" v="7922" actId="20577"/>
          <ac:spMkLst>
            <pc:docMk/>
            <pc:sldMk cId="1891638276" sldId="258"/>
            <ac:spMk id="7" creationId="{D8BBD2F3-E75B-4346-8B4F-D1F957DC8EFE}"/>
          </ac:spMkLst>
        </pc:spChg>
        <pc:picChg chg="add mod">
          <ac:chgData name="Kristina Bond" userId="S::bondkm01@pfw.edu::afa541b5-f6f1-49f8-ac19-e4158800bf06" providerId="AD" clId="Web-{89CB9683-8AA5-CB85-D902-4DE945FACC04}" dt="2020-11-18T18:14:04.408" v="604" actId="1076"/>
          <ac:picMkLst>
            <pc:docMk/>
            <pc:sldMk cId="1891638276" sldId="258"/>
            <ac:picMk id="4" creationId="{D4D192F6-B958-49BE-BAA3-E639326C94DC}"/>
          </ac:picMkLst>
        </pc:picChg>
      </pc:sldChg>
      <pc:sldChg chg="addSp delSp modSp delCm">
        <pc:chgData name="Kristina Bond" userId="S::bondkm01@pfw.edu::afa541b5-f6f1-49f8-ac19-e4158800bf06" providerId="AD" clId="Web-{89CB9683-8AA5-CB85-D902-4DE945FACC04}" dt="2020-11-18T20:58:44.098" v="6212"/>
        <pc:sldMkLst>
          <pc:docMk/>
          <pc:sldMk cId="3422332264" sldId="263"/>
        </pc:sldMkLst>
        <pc:spChg chg="add mod">
          <ac:chgData name="Kristina Bond" userId="S::bondkm01@pfw.edu::afa541b5-f6f1-49f8-ac19-e4158800bf06" providerId="AD" clId="Web-{89CB9683-8AA5-CB85-D902-4DE945FACC04}" dt="2020-11-18T20:56:59.926" v="6199" actId="20577"/>
          <ac:spMkLst>
            <pc:docMk/>
            <pc:sldMk cId="3422332264" sldId="263"/>
            <ac:spMk id="4" creationId="{92E02A4F-9AD2-4620-96EB-98F939BD5066}"/>
          </ac:spMkLst>
        </pc:spChg>
        <pc:spChg chg="mod">
          <ac:chgData name="Kristina Bond" userId="S::bondkm01@pfw.edu::afa541b5-f6f1-49f8-ac19-e4158800bf06" providerId="AD" clId="Web-{89CB9683-8AA5-CB85-D902-4DE945FACC04}" dt="2020-11-18T20:50:23.131" v="6083" actId="20577"/>
          <ac:spMkLst>
            <pc:docMk/>
            <pc:sldMk cId="3422332264" sldId="263"/>
            <ac:spMk id="5" creationId="{10C10089-FE27-4E48-BECC-9C51B6AB9643}"/>
          </ac:spMkLst>
        </pc:spChg>
        <pc:picChg chg="add del">
          <ac:chgData name="Kristina Bond" userId="S::bondkm01@pfw.edu::afa541b5-f6f1-49f8-ac19-e4158800bf06" providerId="AD" clId="Web-{89CB9683-8AA5-CB85-D902-4DE945FACC04}" dt="2020-11-18T18:14:09.768" v="605"/>
          <ac:picMkLst>
            <pc:docMk/>
            <pc:sldMk cId="3422332264" sldId="263"/>
            <ac:picMk id="6" creationId="{DF4F593E-BFD1-4538-8643-3D02D685A302}"/>
          </ac:picMkLst>
        </pc:picChg>
      </pc:sldChg>
      <pc:sldChg chg="addSp modSp">
        <pc:chgData name="Kristina Bond" userId="S::bondkm01@pfw.edu::afa541b5-f6f1-49f8-ac19-e4158800bf06" providerId="AD" clId="Web-{89CB9683-8AA5-CB85-D902-4DE945FACC04}" dt="2020-11-18T20:50:33.787" v="6088" actId="20577"/>
        <pc:sldMkLst>
          <pc:docMk/>
          <pc:sldMk cId="3647447611" sldId="264"/>
        </pc:sldMkLst>
        <pc:spChg chg="add mod">
          <ac:chgData name="Kristina Bond" userId="S::bondkm01@pfw.edu::afa541b5-f6f1-49f8-ac19-e4158800bf06" providerId="AD" clId="Web-{89CB9683-8AA5-CB85-D902-4DE945FACC04}" dt="2020-11-18T20:49:53.913" v="6075" actId="20577"/>
          <ac:spMkLst>
            <pc:docMk/>
            <pc:sldMk cId="3647447611" sldId="264"/>
            <ac:spMk id="4" creationId="{C7A43FE2-586A-4371-8939-59E6E16F4837}"/>
          </ac:spMkLst>
        </pc:spChg>
        <pc:spChg chg="mod">
          <ac:chgData name="Kristina Bond" userId="S::bondkm01@pfw.edu::afa541b5-f6f1-49f8-ac19-e4158800bf06" providerId="AD" clId="Web-{89CB9683-8AA5-CB85-D902-4DE945FACC04}" dt="2020-11-18T20:50:33.787" v="6088" actId="20577"/>
          <ac:spMkLst>
            <pc:docMk/>
            <pc:sldMk cId="3647447611" sldId="264"/>
            <ac:spMk id="5" creationId="{10C10089-FE27-4E48-BECC-9C51B6AB9643}"/>
          </ac:spMkLst>
        </pc:spChg>
      </pc:sldChg>
      <pc:sldChg chg="addSp delSp modSp">
        <pc:chgData name="Kristina Bond" userId="S::bondkm01@pfw.edu::afa541b5-f6f1-49f8-ac19-e4158800bf06" providerId="AD" clId="Web-{89CB9683-8AA5-CB85-D902-4DE945FACC04}" dt="2020-11-18T22:14:14.985" v="9098" actId="1076"/>
        <pc:sldMkLst>
          <pc:docMk/>
          <pc:sldMk cId="1290335393" sldId="265"/>
        </pc:sldMkLst>
        <pc:spChg chg="add mod">
          <ac:chgData name="Kristina Bond" userId="S::bondkm01@pfw.edu::afa541b5-f6f1-49f8-ac19-e4158800bf06" providerId="AD" clId="Web-{89CB9683-8AA5-CB85-D902-4DE945FACC04}" dt="2020-11-18T21:57:30.458" v="7915" actId="20577"/>
          <ac:spMkLst>
            <pc:docMk/>
            <pc:sldMk cId="1290335393" sldId="265"/>
            <ac:spMk id="4" creationId="{3C426D84-0D90-492D-A969-E796A3BD9BA3}"/>
          </ac:spMkLst>
        </pc:spChg>
        <pc:spChg chg="del mod">
          <ac:chgData name="Kristina Bond" userId="S::bondkm01@pfw.edu::afa541b5-f6f1-49f8-ac19-e4158800bf06" providerId="AD" clId="Web-{89CB9683-8AA5-CB85-D902-4DE945FACC04}" dt="2020-11-18T21:56:45.192" v="7889"/>
          <ac:spMkLst>
            <pc:docMk/>
            <pc:sldMk cId="1290335393" sldId="265"/>
            <ac:spMk id="5" creationId="{10C10089-FE27-4E48-BECC-9C51B6AB9643}"/>
          </ac:spMkLst>
        </pc:spChg>
        <pc:spChg chg="add del mod">
          <ac:chgData name="Kristina Bond" userId="S::bondkm01@pfw.edu::afa541b5-f6f1-49f8-ac19-e4158800bf06" providerId="AD" clId="Web-{89CB9683-8AA5-CB85-D902-4DE945FACC04}" dt="2020-11-18T22:02:01.363" v="7929"/>
          <ac:spMkLst>
            <pc:docMk/>
            <pc:sldMk cId="1290335393" sldId="265"/>
            <ac:spMk id="14" creationId="{173C35E6-FBDB-46C7-86A2-F378EF968BC1}"/>
          </ac:spMkLst>
        </pc:spChg>
        <pc:picChg chg="mod">
          <ac:chgData name="Kristina Bond" userId="S::bondkm01@pfw.edu::afa541b5-f6f1-49f8-ac19-e4158800bf06" providerId="AD" clId="Web-{89CB9683-8AA5-CB85-D902-4DE945FACC04}" dt="2020-11-18T22:14:14.985" v="9098" actId="1076"/>
          <ac:picMkLst>
            <pc:docMk/>
            <pc:sldMk cId="1290335393" sldId="265"/>
            <ac:picMk id="10" creationId="{C2E68C96-C005-4039-80D3-FDCE1E14CCB8}"/>
          </ac:picMkLst>
        </pc:picChg>
        <pc:picChg chg="mod">
          <ac:chgData name="Kristina Bond" userId="S::bondkm01@pfw.edu::afa541b5-f6f1-49f8-ac19-e4158800bf06" providerId="AD" clId="Web-{89CB9683-8AA5-CB85-D902-4DE945FACC04}" dt="2020-11-18T22:14:12.516" v="9097" actId="1076"/>
          <ac:picMkLst>
            <pc:docMk/>
            <pc:sldMk cId="1290335393" sldId="265"/>
            <ac:picMk id="11" creationId="{7E52AFF1-D549-493F-9DCC-4711B5755713}"/>
          </ac:picMkLst>
        </pc:picChg>
        <pc:picChg chg="del">
          <ac:chgData name="Kristina Bond" userId="S::bondkm01@pfw.edu::afa541b5-f6f1-49f8-ac19-e4158800bf06" providerId="AD" clId="Web-{89CB9683-8AA5-CB85-D902-4DE945FACC04}" dt="2020-11-18T22:12:35.001" v="9087"/>
          <ac:picMkLst>
            <pc:docMk/>
            <pc:sldMk cId="1290335393" sldId="265"/>
            <ac:picMk id="12" creationId="{4261277A-CA48-44EE-A69B-6B0A79F67B82}"/>
          </ac:picMkLst>
        </pc:picChg>
        <pc:picChg chg="mod">
          <ac:chgData name="Kristina Bond" userId="S::bondkm01@pfw.edu::afa541b5-f6f1-49f8-ac19-e4158800bf06" providerId="AD" clId="Web-{89CB9683-8AA5-CB85-D902-4DE945FACC04}" dt="2020-11-18T22:13:30.438" v="9093" actId="1076"/>
          <ac:picMkLst>
            <pc:docMk/>
            <pc:sldMk cId="1290335393" sldId="265"/>
            <ac:picMk id="13" creationId="{1303F28D-2C13-4145-AA9A-5AB12CD07EF1}"/>
          </ac:picMkLst>
        </pc:picChg>
      </pc:sldChg>
      <pc:sldChg chg="modSp">
        <pc:chgData name="Kristina Bond" userId="S::bondkm01@pfw.edu::afa541b5-f6f1-49f8-ac19-e4158800bf06" providerId="AD" clId="Web-{89CB9683-8AA5-CB85-D902-4DE945FACC04}" dt="2020-11-18T20:51:19.506" v="6103" actId="20577"/>
        <pc:sldMkLst>
          <pc:docMk/>
          <pc:sldMk cId="2727941920" sldId="266"/>
        </pc:sldMkLst>
        <pc:spChg chg="mod">
          <ac:chgData name="Kristina Bond" userId="S::bondkm01@pfw.edu::afa541b5-f6f1-49f8-ac19-e4158800bf06" providerId="AD" clId="Web-{89CB9683-8AA5-CB85-D902-4DE945FACC04}" dt="2020-11-18T20:51:19.506" v="6103" actId="20577"/>
          <ac:spMkLst>
            <pc:docMk/>
            <pc:sldMk cId="2727941920" sldId="266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20:11:31.079" v="6061" actId="20577"/>
          <ac:spMkLst>
            <pc:docMk/>
            <pc:sldMk cId="2727941920" sldId="266"/>
            <ac:spMk id="10" creationId="{D8BBD2F3-E75B-4346-8B4F-D1F957DC8EFE}"/>
          </ac:spMkLst>
        </pc:spChg>
        <pc:graphicFrameChg chg="mod">
          <ac:chgData name="Kristina Bond" userId="S::bondkm01@pfw.edu::afa541b5-f6f1-49f8-ac19-e4158800bf06" providerId="AD" clId="Web-{89CB9683-8AA5-CB85-D902-4DE945FACC04}" dt="2020-11-18T20:11:36.016" v="6063" actId="1076"/>
          <ac:graphicFrameMkLst>
            <pc:docMk/>
            <pc:sldMk cId="2727941920" sldId="266"/>
            <ac:graphicFrameMk id="11" creationId="{00000000-0000-0000-0000-000000000000}"/>
          </ac:graphicFrameMkLst>
        </pc:graphicFrameChg>
      </pc:sldChg>
      <pc:sldChg chg="modSp">
        <pc:chgData name="Kristina Bond" userId="S::bondkm01@pfw.edu::afa541b5-f6f1-49f8-ac19-e4158800bf06" providerId="AD" clId="Web-{89CB9683-8AA5-CB85-D902-4DE945FACC04}" dt="2020-11-18T20:52:16.100" v="6128" actId="20577"/>
        <pc:sldMkLst>
          <pc:docMk/>
          <pc:sldMk cId="123756274" sldId="268"/>
        </pc:sldMkLst>
        <pc:spChg chg="mod">
          <ac:chgData name="Kristina Bond" userId="S::bondkm01@pfw.edu::afa541b5-f6f1-49f8-ac19-e4158800bf06" providerId="AD" clId="Web-{89CB9683-8AA5-CB85-D902-4DE945FACC04}" dt="2020-11-18T20:52:16.100" v="6128" actId="20577"/>
          <ac:spMkLst>
            <pc:docMk/>
            <pc:sldMk cId="123756274" sldId="268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18:50:52.226" v="2711" actId="20577"/>
          <ac:spMkLst>
            <pc:docMk/>
            <pc:sldMk cId="123756274" sldId="268"/>
            <ac:spMk id="6" creationId="{D8BBD2F3-E75B-4346-8B4F-D1F957DC8EFE}"/>
          </ac:spMkLst>
        </pc:spChg>
        <pc:picChg chg="mod">
          <ac:chgData name="Kristina Bond" userId="S::bondkm01@pfw.edu::afa541b5-f6f1-49f8-ac19-e4158800bf06" providerId="AD" clId="Web-{89CB9683-8AA5-CB85-D902-4DE945FACC04}" dt="2020-11-18T18:40:28.494" v="2203" actId="1076"/>
          <ac:picMkLst>
            <pc:docMk/>
            <pc:sldMk cId="123756274" sldId="268"/>
            <ac:picMk id="4" creationId="{8D8B390E-F8EC-412C-B35A-09544A04BAE0}"/>
          </ac:picMkLst>
        </pc:picChg>
      </pc:sldChg>
      <pc:sldChg chg="modSp">
        <pc:chgData name="Kristina Bond" userId="S::bondkm01@pfw.edu::afa541b5-f6f1-49f8-ac19-e4158800bf06" providerId="AD" clId="Web-{89CB9683-8AA5-CB85-D902-4DE945FACC04}" dt="2020-11-18T20:51:42.381" v="6113" actId="20577"/>
        <pc:sldMkLst>
          <pc:docMk/>
          <pc:sldMk cId="2302024232" sldId="269"/>
        </pc:sldMkLst>
        <pc:spChg chg="mod">
          <ac:chgData name="Kristina Bond" userId="S::bondkm01@pfw.edu::afa541b5-f6f1-49f8-ac19-e4158800bf06" providerId="AD" clId="Web-{89CB9683-8AA5-CB85-D902-4DE945FACC04}" dt="2020-11-18T20:51:42.381" v="6113" actId="20577"/>
          <ac:spMkLst>
            <pc:docMk/>
            <pc:sldMk cId="2302024232" sldId="269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89CB9683-8AA5-CB85-D902-4DE945FACC04}" dt="2020-11-18T20:52:52.662" v="6134" actId="20577"/>
        <pc:sldMkLst>
          <pc:docMk/>
          <pc:sldMk cId="3914034551" sldId="270"/>
        </pc:sldMkLst>
        <pc:spChg chg="mod">
          <ac:chgData name="Kristina Bond" userId="S::bondkm01@pfw.edu::afa541b5-f6f1-49f8-ac19-e4158800bf06" providerId="AD" clId="Web-{89CB9683-8AA5-CB85-D902-4DE945FACC04}" dt="2020-11-18T20:52:52.662" v="6134" actId="20577"/>
          <ac:spMkLst>
            <pc:docMk/>
            <pc:sldMk cId="3914034551" sldId="270"/>
            <ac:spMk id="5" creationId="{10C10089-FE27-4E48-BECC-9C51B6AB9643}"/>
          </ac:spMkLst>
        </pc:spChg>
      </pc:sldChg>
      <pc:sldChg chg="addSp delSp modSp">
        <pc:chgData name="Kristina Bond" userId="S::bondkm01@pfw.edu::afa541b5-f6f1-49f8-ac19-e4158800bf06" providerId="AD" clId="Web-{89CB9683-8AA5-CB85-D902-4DE945FACC04}" dt="2020-11-18T21:26:33.091" v="6742" actId="20577"/>
        <pc:sldMkLst>
          <pc:docMk/>
          <pc:sldMk cId="3523492925" sldId="271"/>
        </pc:sldMkLst>
        <pc:spChg chg="mod">
          <ac:chgData name="Kristina Bond" userId="S::bondkm01@pfw.edu::afa541b5-f6f1-49f8-ac19-e4158800bf06" providerId="AD" clId="Web-{89CB9683-8AA5-CB85-D902-4DE945FACC04}" dt="2020-11-18T20:53:07.506" v="6139" actId="20577"/>
          <ac:spMkLst>
            <pc:docMk/>
            <pc:sldMk cId="3523492925" sldId="271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20:53:19.193" v="6141" actId="20577"/>
          <ac:spMkLst>
            <pc:docMk/>
            <pc:sldMk cId="3523492925" sldId="271"/>
            <ac:spMk id="6" creationId="{D8BBD2F3-E75B-4346-8B4F-D1F957DC8EFE}"/>
          </ac:spMkLst>
        </pc:spChg>
        <pc:spChg chg="add mod">
          <ac:chgData name="Kristina Bond" userId="S::bondkm01@pfw.edu::afa541b5-f6f1-49f8-ac19-e4158800bf06" providerId="AD" clId="Web-{89CB9683-8AA5-CB85-D902-4DE945FACC04}" dt="2020-11-18T21:26:33.091" v="6742" actId="20577"/>
          <ac:spMkLst>
            <pc:docMk/>
            <pc:sldMk cId="3523492925" sldId="271"/>
            <ac:spMk id="13" creationId="{AC3F309D-DC85-4E58-B13E-E57D00826CC8}"/>
          </ac:spMkLst>
        </pc:spChg>
        <pc:picChg chg="mod">
          <ac:chgData name="Kristina Bond" userId="S::bondkm01@pfw.edu::afa541b5-f6f1-49f8-ac19-e4158800bf06" providerId="AD" clId="Web-{89CB9683-8AA5-CB85-D902-4DE945FACC04}" dt="2020-11-18T18:51:45.960" v="2713" actId="1076"/>
          <ac:picMkLst>
            <pc:docMk/>
            <pc:sldMk cId="3523492925" sldId="271"/>
            <ac:picMk id="4" creationId="{986E37A8-4A6F-4220-B877-9A1912AFFF92}"/>
          </ac:picMkLst>
        </pc:picChg>
        <pc:picChg chg="add del mod">
          <ac:chgData name="Kristina Bond" userId="S::bondkm01@pfw.edu::afa541b5-f6f1-49f8-ac19-e4158800bf06" providerId="AD" clId="Web-{89CB9683-8AA5-CB85-D902-4DE945FACC04}" dt="2020-11-18T21:18:12.249" v="6227"/>
          <ac:picMkLst>
            <pc:docMk/>
            <pc:sldMk cId="3523492925" sldId="271"/>
            <ac:picMk id="11" creationId="{181B21F6-29C8-40C0-B4D1-33305398FB6A}"/>
          </ac:picMkLst>
        </pc:picChg>
      </pc:sldChg>
      <pc:sldChg chg="modSp">
        <pc:chgData name="Kristina Bond" userId="S::bondkm01@pfw.edu::afa541b5-f6f1-49f8-ac19-e4158800bf06" providerId="AD" clId="Web-{89CB9683-8AA5-CB85-D902-4DE945FACC04}" dt="2020-11-18T21:44:25.071" v="7835" actId="20577"/>
        <pc:sldMkLst>
          <pc:docMk/>
          <pc:sldMk cId="4005917428" sldId="272"/>
        </pc:sldMkLst>
        <pc:spChg chg="mod">
          <ac:chgData name="Kristina Bond" userId="S::bondkm01@pfw.edu::afa541b5-f6f1-49f8-ac19-e4158800bf06" providerId="AD" clId="Web-{89CB9683-8AA5-CB85-D902-4DE945FACC04}" dt="2020-11-18T20:55:07.036" v="6181" actId="20577"/>
          <ac:spMkLst>
            <pc:docMk/>
            <pc:sldMk cId="4005917428" sldId="272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21:44:25.071" v="7835" actId="20577"/>
          <ac:spMkLst>
            <pc:docMk/>
            <pc:sldMk cId="4005917428" sldId="272"/>
            <ac:spMk id="6" creationId="{D8BBD2F3-E75B-4346-8B4F-D1F957DC8EFE}"/>
          </ac:spMkLst>
        </pc:spChg>
        <pc:picChg chg="mod">
          <ac:chgData name="Kristina Bond" userId="S::bondkm01@pfw.edu::afa541b5-f6f1-49f8-ac19-e4158800bf06" providerId="AD" clId="Web-{89CB9683-8AA5-CB85-D902-4DE945FACC04}" dt="2020-11-18T19:05:01.800" v="4051" actId="1076"/>
          <ac:picMkLst>
            <pc:docMk/>
            <pc:sldMk cId="4005917428" sldId="272"/>
            <ac:picMk id="4" creationId="{DF479635-980C-4985-B8E5-71EE9A727852}"/>
          </ac:picMkLst>
        </pc:picChg>
        <pc:picChg chg="mod">
          <ac:chgData name="Kristina Bond" userId="S::bondkm01@pfw.edu::afa541b5-f6f1-49f8-ac19-e4158800bf06" providerId="AD" clId="Web-{89CB9683-8AA5-CB85-D902-4DE945FACC04}" dt="2020-11-18T19:04:58.941" v="4050" actId="1076"/>
          <ac:picMkLst>
            <pc:docMk/>
            <pc:sldMk cId="4005917428" sldId="272"/>
            <ac:picMk id="8" creationId="{7154977D-C4E2-4221-90B0-A37533737028}"/>
          </ac:picMkLst>
        </pc:picChg>
      </pc:sldChg>
      <pc:sldChg chg="addSp delSp modSp">
        <pc:chgData name="Kristina Bond" userId="S::bondkm01@pfw.edu::afa541b5-f6f1-49f8-ac19-e4158800bf06" providerId="AD" clId="Web-{89CB9683-8AA5-CB85-D902-4DE945FACC04}" dt="2020-11-18T21:47:00.351" v="7885" actId="1076"/>
        <pc:sldMkLst>
          <pc:docMk/>
          <pc:sldMk cId="1994673349" sldId="273"/>
        </pc:sldMkLst>
        <pc:spChg chg="add del mod">
          <ac:chgData name="Kristina Bond" userId="S::bondkm01@pfw.edu::afa541b5-f6f1-49f8-ac19-e4158800bf06" providerId="AD" clId="Web-{89CB9683-8AA5-CB85-D902-4DE945FACC04}" dt="2020-11-18T19:46:53.961" v="5290"/>
          <ac:spMkLst>
            <pc:docMk/>
            <pc:sldMk cId="1994673349" sldId="273"/>
            <ac:spMk id="4" creationId="{F0D1E5E3-6687-482D-98CA-3BAF962A3F7F}"/>
          </ac:spMkLst>
        </pc:spChg>
        <pc:spChg chg="mod">
          <ac:chgData name="Kristina Bond" userId="S::bondkm01@pfw.edu::afa541b5-f6f1-49f8-ac19-e4158800bf06" providerId="AD" clId="Web-{89CB9683-8AA5-CB85-D902-4DE945FACC04}" dt="2020-11-18T20:54:54.052" v="6178" actId="20577"/>
          <ac:spMkLst>
            <pc:docMk/>
            <pc:sldMk cId="1994673349" sldId="273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19:50:00.476" v="5496" actId="20577"/>
          <ac:spMkLst>
            <pc:docMk/>
            <pc:sldMk cId="1994673349" sldId="273"/>
            <ac:spMk id="6" creationId="{D8BBD2F3-E75B-4346-8B4F-D1F957DC8EFE}"/>
          </ac:spMkLst>
        </pc:spChg>
        <pc:spChg chg="add mod">
          <ac:chgData name="Kristina Bond" userId="S::bondkm01@pfw.edu::afa541b5-f6f1-49f8-ac19-e4158800bf06" providerId="AD" clId="Web-{89CB9683-8AA5-CB85-D902-4DE945FACC04}" dt="2020-11-18T19:46:07.898" v="5276" actId="1076"/>
          <ac:spMkLst>
            <pc:docMk/>
            <pc:sldMk cId="1994673349" sldId="273"/>
            <ac:spMk id="10" creationId="{A4294F9F-8A0D-4C77-B82E-03C6A5213CA1}"/>
          </ac:spMkLst>
        </pc:spChg>
        <pc:spChg chg="add mod">
          <ac:chgData name="Kristina Bond" userId="S::bondkm01@pfw.edu::afa541b5-f6f1-49f8-ac19-e4158800bf06" providerId="AD" clId="Web-{89CB9683-8AA5-CB85-D902-4DE945FACC04}" dt="2020-11-18T21:46:26.742" v="7882" actId="20577"/>
          <ac:spMkLst>
            <pc:docMk/>
            <pc:sldMk cId="1994673349" sldId="273"/>
            <ac:spMk id="11" creationId="{3B391F7B-B2C2-46B6-A1D3-CA914B7C727A}"/>
          </ac:spMkLst>
        </pc:spChg>
        <pc:picChg chg="mod">
          <ac:chgData name="Kristina Bond" userId="S::bondkm01@pfw.edu::afa541b5-f6f1-49f8-ac19-e4158800bf06" providerId="AD" clId="Web-{89CB9683-8AA5-CB85-D902-4DE945FACC04}" dt="2020-11-18T21:47:00.351" v="7885" actId="1076"/>
          <ac:picMkLst>
            <pc:docMk/>
            <pc:sldMk cId="1994673349" sldId="273"/>
            <ac:picMk id="8" creationId="{DEA825F5-E764-470E-8AE4-81D8939ADFBD}"/>
          </ac:picMkLst>
        </pc:picChg>
        <pc:picChg chg="del">
          <ac:chgData name="Kristina Bond" userId="S::bondkm01@pfw.edu::afa541b5-f6f1-49f8-ac19-e4158800bf06" providerId="AD" clId="Web-{89CB9683-8AA5-CB85-D902-4DE945FACC04}" dt="2020-11-18T19:44:35.415" v="5137"/>
          <ac:picMkLst>
            <pc:docMk/>
            <pc:sldMk cId="1994673349" sldId="273"/>
            <ac:picMk id="9" creationId="{8F453BEF-9AB3-4E5B-86E6-FF9C2DA414E8}"/>
          </ac:picMkLst>
        </pc:picChg>
      </pc:sldChg>
      <pc:sldChg chg="addSp delSp modSp">
        <pc:chgData name="Kristina Bond" userId="S::bondkm01@pfw.edu::afa541b5-f6f1-49f8-ac19-e4158800bf06" providerId="AD" clId="Web-{89CB9683-8AA5-CB85-D902-4DE945FACC04}" dt="2020-11-18T20:54:42.818" v="6172" actId="20577"/>
        <pc:sldMkLst>
          <pc:docMk/>
          <pc:sldMk cId="1510136660" sldId="274"/>
        </pc:sldMkLst>
        <pc:spChg chg="mod">
          <ac:chgData name="Kristina Bond" userId="S::bondkm01@pfw.edu::afa541b5-f6f1-49f8-ac19-e4158800bf06" providerId="AD" clId="Web-{89CB9683-8AA5-CB85-D902-4DE945FACC04}" dt="2020-11-18T20:54:42.818" v="6172" actId="20577"/>
          <ac:spMkLst>
            <pc:docMk/>
            <pc:sldMk cId="1510136660" sldId="274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19:33:38.246" v="4875" actId="20577"/>
          <ac:spMkLst>
            <pc:docMk/>
            <pc:sldMk cId="1510136660" sldId="274"/>
            <ac:spMk id="6" creationId="{D8BBD2F3-E75B-4346-8B4F-D1F957DC8EFE}"/>
          </ac:spMkLst>
        </pc:spChg>
        <pc:picChg chg="del mod">
          <ac:chgData name="Kristina Bond" userId="S::bondkm01@pfw.edu::afa541b5-f6f1-49f8-ac19-e4158800bf06" providerId="AD" clId="Web-{89CB9683-8AA5-CB85-D902-4DE945FACC04}" dt="2020-11-18T19:31:30.778" v="4512"/>
          <ac:picMkLst>
            <pc:docMk/>
            <pc:sldMk cId="1510136660" sldId="274"/>
            <ac:picMk id="4" creationId="{1BA36897-EBF4-4727-B6EE-D3B6EA67796D}"/>
          </ac:picMkLst>
        </pc:picChg>
        <pc:picChg chg="add del mod">
          <ac:chgData name="Kristina Bond" userId="S::bondkm01@pfw.edu::afa541b5-f6f1-49f8-ac19-e4158800bf06" providerId="AD" clId="Web-{89CB9683-8AA5-CB85-D902-4DE945FACC04}" dt="2020-11-18T19:29:25.153" v="4501"/>
          <ac:picMkLst>
            <pc:docMk/>
            <pc:sldMk cId="1510136660" sldId="274"/>
            <ac:picMk id="8" creationId="{A831200E-BBD3-4860-A903-B6E7F7301F2D}"/>
          </ac:picMkLst>
        </pc:picChg>
        <pc:picChg chg="add mod">
          <ac:chgData name="Kristina Bond" userId="S::bondkm01@pfw.edu::afa541b5-f6f1-49f8-ac19-e4158800bf06" providerId="AD" clId="Web-{89CB9683-8AA5-CB85-D902-4DE945FACC04}" dt="2020-11-18T19:30:24.934" v="4509" actId="14100"/>
          <ac:picMkLst>
            <pc:docMk/>
            <pc:sldMk cId="1510136660" sldId="274"/>
            <ac:picMk id="9" creationId="{828BF7A0-FAA5-491F-A87B-A2CA658E2F7F}"/>
          </ac:picMkLst>
        </pc:picChg>
      </pc:sldChg>
      <pc:sldChg chg="addSp delSp modSp">
        <pc:chgData name="Kristina Bond" userId="S::bondkm01@pfw.edu::afa541b5-f6f1-49f8-ac19-e4158800bf06" providerId="AD" clId="Web-{89CB9683-8AA5-CB85-D902-4DE945FACC04}" dt="2020-11-18T20:54:31.521" v="6168" actId="20577"/>
        <pc:sldMkLst>
          <pc:docMk/>
          <pc:sldMk cId="2485070479" sldId="275"/>
        </pc:sldMkLst>
        <pc:spChg chg="add mod">
          <ac:chgData name="Kristina Bond" userId="S::bondkm01@pfw.edu::afa541b5-f6f1-49f8-ac19-e4158800bf06" providerId="AD" clId="Web-{89CB9683-8AA5-CB85-D902-4DE945FACC04}" dt="2020-11-18T20:06:50.502" v="6027" actId="20577"/>
          <ac:spMkLst>
            <pc:docMk/>
            <pc:sldMk cId="2485070479" sldId="275"/>
            <ac:spMk id="4" creationId="{6032B5A4-477A-4576-8B1F-B3F3C97FA6BA}"/>
          </ac:spMkLst>
        </pc:spChg>
        <pc:spChg chg="mod">
          <ac:chgData name="Kristina Bond" userId="S::bondkm01@pfw.edu::afa541b5-f6f1-49f8-ac19-e4158800bf06" providerId="AD" clId="Web-{89CB9683-8AA5-CB85-D902-4DE945FACC04}" dt="2020-11-18T20:54:31.521" v="6168" actId="20577"/>
          <ac:spMkLst>
            <pc:docMk/>
            <pc:sldMk cId="2485070479" sldId="275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20:07:10.393" v="6031" actId="1076"/>
          <ac:spMkLst>
            <pc:docMk/>
            <pc:sldMk cId="2485070479" sldId="275"/>
            <ac:spMk id="6" creationId="{D8BBD2F3-E75B-4346-8B4F-D1F957DC8EFE}"/>
          </ac:spMkLst>
        </pc:spChg>
        <pc:picChg chg="add del mod">
          <ac:chgData name="Kristina Bond" userId="S::bondkm01@pfw.edu::afa541b5-f6f1-49f8-ac19-e4158800bf06" providerId="AD" clId="Web-{89CB9683-8AA5-CB85-D902-4DE945FACC04}" dt="2020-11-18T20:07:16.893" v="6032" actId="1076"/>
          <ac:picMkLst>
            <pc:docMk/>
            <pc:sldMk cId="2485070479" sldId="275"/>
            <ac:picMk id="9" creationId="{D0B41452-37CF-4FF2-BD00-DC54326C88EE}"/>
          </ac:picMkLst>
        </pc:picChg>
        <pc:picChg chg="add del mod">
          <ac:chgData name="Kristina Bond" userId="S::bondkm01@pfw.edu::afa541b5-f6f1-49f8-ac19-e4158800bf06" providerId="AD" clId="Web-{89CB9683-8AA5-CB85-D902-4DE945FACC04}" dt="2020-11-18T20:05:30.659" v="5806"/>
          <ac:picMkLst>
            <pc:docMk/>
            <pc:sldMk cId="2485070479" sldId="275"/>
            <ac:picMk id="11" creationId="{4ADB2F0A-F277-4203-9C4C-C72D408A12EB}"/>
          </ac:picMkLst>
        </pc:picChg>
      </pc:sldChg>
      <pc:sldChg chg="addSp delSp modSp">
        <pc:chgData name="Kristina Bond" userId="S::bondkm01@pfw.edu::afa541b5-f6f1-49f8-ac19-e4158800bf06" providerId="AD" clId="Web-{89CB9683-8AA5-CB85-D902-4DE945FACC04}" dt="2020-11-18T20:53:52.052" v="6154" actId="1076"/>
        <pc:sldMkLst>
          <pc:docMk/>
          <pc:sldMk cId="3427104397" sldId="276"/>
        </pc:sldMkLst>
        <pc:spChg chg="mod">
          <ac:chgData name="Kristina Bond" userId="S::bondkm01@pfw.edu::afa541b5-f6f1-49f8-ac19-e4158800bf06" providerId="AD" clId="Web-{89CB9683-8AA5-CB85-D902-4DE945FACC04}" dt="2020-11-18T20:53:46.724" v="6151" actId="20577"/>
          <ac:spMkLst>
            <pc:docMk/>
            <pc:sldMk cId="3427104397" sldId="276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20:53:52.052" v="6154" actId="1076"/>
          <ac:spMkLst>
            <pc:docMk/>
            <pc:sldMk cId="3427104397" sldId="276"/>
            <ac:spMk id="6" creationId="{D8BBD2F3-E75B-4346-8B4F-D1F957DC8EFE}"/>
          </ac:spMkLst>
        </pc:spChg>
        <pc:picChg chg="mod">
          <ac:chgData name="Kristina Bond" userId="S::bondkm01@pfw.edu::afa541b5-f6f1-49f8-ac19-e4158800bf06" providerId="AD" clId="Web-{89CB9683-8AA5-CB85-D902-4DE945FACC04}" dt="2020-11-18T19:18:42.531" v="4197" actId="1076"/>
          <ac:picMkLst>
            <pc:docMk/>
            <pc:sldMk cId="3427104397" sldId="276"/>
            <ac:picMk id="4" creationId="{0B83BF7C-3E87-4368-B593-C1283DD717F0}"/>
          </ac:picMkLst>
        </pc:picChg>
        <pc:picChg chg="add mod">
          <ac:chgData name="Kristina Bond" userId="S::bondkm01@pfw.edu::afa541b5-f6f1-49f8-ac19-e4158800bf06" providerId="AD" clId="Web-{89CB9683-8AA5-CB85-D902-4DE945FACC04}" dt="2020-11-18T19:18:35.953" v="4196" actId="1076"/>
          <ac:picMkLst>
            <pc:docMk/>
            <pc:sldMk cId="3427104397" sldId="276"/>
            <ac:picMk id="8" creationId="{1F384E7E-273B-4183-AA6F-0F7F19F02B0A}"/>
          </ac:picMkLst>
        </pc:picChg>
        <pc:picChg chg="del">
          <ac:chgData name="Kristina Bond" userId="S::bondkm01@pfw.edu::afa541b5-f6f1-49f8-ac19-e4158800bf06" providerId="AD" clId="Web-{89CB9683-8AA5-CB85-D902-4DE945FACC04}" dt="2020-11-18T19:16:42.094" v="4176"/>
          <ac:picMkLst>
            <pc:docMk/>
            <pc:sldMk cId="3427104397" sldId="276"/>
            <ac:picMk id="9" creationId="{0C2EB159-1F12-427C-96E5-960DD6D8B60A}"/>
          </ac:picMkLst>
        </pc:picChg>
      </pc:sldChg>
      <pc:sldChg chg="modSp">
        <pc:chgData name="Kristina Bond" userId="S::bondkm01@pfw.edu::afa541b5-f6f1-49f8-ac19-e4158800bf06" providerId="AD" clId="Web-{89CB9683-8AA5-CB85-D902-4DE945FACC04}" dt="2020-11-18T20:53:34.193" v="6147" actId="20577"/>
        <pc:sldMkLst>
          <pc:docMk/>
          <pc:sldMk cId="740636342" sldId="277"/>
        </pc:sldMkLst>
        <pc:spChg chg="mod">
          <ac:chgData name="Kristina Bond" userId="S::bondkm01@pfw.edu::afa541b5-f6f1-49f8-ac19-e4158800bf06" providerId="AD" clId="Web-{89CB9683-8AA5-CB85-D902-4DE945FACC04}" dt="2020-11-18T20:53:34.193" v="6147" actId="20577"/>
          <ac:spMkLst>
            <pc:docMk/>
            <pc:sldMk cId="740636342" sldId="277"/>
            <ac:spMk id="5" creationId="{10C10089-FE27-4E48-BECC-9C51B6AB9643}"/>
          </ac:spMkLst>
        </pc:spChg>
        <pc:spChg chg="mod">
          <ac:chgData name="Kristina Bond" userId="S::bondkm01@pfw.edu::afa541b5-f6f1-49f8-ac19-e4158800bf06" providerId="AD" clId="Web-{89CB9683-8AA5-CB85-D902-4DE945FACC04}" dt="2020-11-18T19:20:54.780" v="4347" actId="20577"/>
          <ac:spMkLst>
            <pc:docMk/>
            <pc:sldMk cId="740636342" sldId="277"/>
            <ac:spMk id="6" creationId="{D8BBD2F3-E75B-4346-8B4F-D1F957DC8EFE}"/>
          </ac:spMkLst>
        </pc:spChg>
      </pc:sldChg>
      <pc:sldChg chg="modSp">
        <pc:chgData name="Kristina Bond" userId="S::bondkm01@pfw.edu::afa541b5-f6f1-49f8-ac19-e4158800bf06" providerId="AD" clId="Web-{89CB9683-8AA5-CB85-D902-4DE945FACC04}" dt="2020-11-18T20:51:32.850" v="6108" actId="20577"/>
        <pc:sldMkLst>
          <pc:docMk/>
          <pc:sldMk cId="3878371568" sldId="278"/>
        </pc:sldMkLst>
        <pc:spChg chg="mod">
          <ac:chgData name="Kristina Bond" userId="S::bondkm01@pfw.edu::afa541b5-f6f1-49f8-ac19-e4158800bf06" providerId="AD" clId="Web-{89CB9683-8AA5-CB85-D902-4DE945FACC04}" dt="2020-11-18T20:51:32.850" v="6108" actId="20577"/>
          <ac:spMkLst>
            <pc:docMk/>
            <pc:sldMk cId="3878371568" sldId="278"/>
            <ac:spMk id="5" creationId="{10C10089-FE27-4E48-BECC-9C51B6AB9643}"/>
          </ac:spMkLst>
        </pc:spChg>
      </pc:sldChg>
      <pc:sldChg chg="addSp delSp modSp">
        <pc:chgData name="Kristina Bond" userId="S::bondkm01@pfw.edu::afa541b5-f6f1-49f8-ac19-e4158800bf06" providerId="AD" clId="Web-{89CB9683-8AA5-CB85-D902-4DE945FACC04}" dt="2020-11-18T20:54:14.724" v="6163" actId="20577"/>
        <pc:sldMkLst>
          <pc:docMk/>
          <pc:sldMk cId="317534814" sldId="279"/>
        </pc:sldMkLst>
        <pc:spChg chg="del">
          <ac:chgData name="Kristina Bond" userId="S::bondkm01@pfw.edu::afa541b5-f6f1-49f8-ac19-e4158800bf06" providerId="AD" clId="Web-{89CB9683-8AA5-CB85-D902-4DE945FACC04}" dt="2020-11-18T20:09:57.095" v="6033"/>
          <ac:spMkLst>
            <pc:docMk/>
            <pc:sldMk cId="317534814" sldId="279"/>
            <ac:spMk id="5" creationId="{10C10089-FE27-4E48-BECC-9C51B6AB9643}"/>
          </ac:spMkLst>
        </pc:spChg>
        <pc:spChg chg="add mod">
          <ac:chgData name="Kristina Bond" userId="S::bondkm01@pfw.edu::afa541b5-f6f1-49f8-ac19-e4158800bf06" providerId="AD" clId="Web-{89CB9683-8AA5-CB85-D902-4DE945FACC04}" dt="2020-11-18T20:54:14.724" v="6163" actId="20577"/>
          <ac:spMkLst>
            <pc:docMk/>
            <pc:sldMk cId="317534814" sldId="279"/>
            <ac:spMk id="11" creationId="{5DA268E9-FA9F-4D4E-B5E8-7C54464463D6}"/>
          </ac:spMkLst>
        </pc:spChg>
        <pc:spChg chg="add mod">
          <ac:chgData name="Kristina Bond" userId="S::bondkm01@pfw.edu::afa541b5-f6f1-49f8-ac19-e4158800bf06" providerId="AD" clId="Web-{89CB9683-8AA5-CB85-D902-4DE945FACC04}" dt="2020-11-18T20:10:25.345" v="6052" actId="20577"/>
          <ac:spMkLst>
            <pc:docMk/>
            <pc:sldMk cId="317534814" sldId="279"/>
            <ac:spMk id="13" creationId="{F7D43C0E-459C-4F5E-A4EB-F6EA3177D221}"/>
          </ac:spMkLst>
        </pc:spChg>
        <pc:picChg chg="add del">
          <ac:chgData name="Kristina Bond" userId="S::bondkm01@pfw.edu::afa541b5-f6f1-49f8-ac19-e4158800bf06" providerId="AD" clId="Web-{89CB9683-8AA5-CB85-D902-4DE945FACC04}" dt="2020-11-18T20:05:24.174" v="5804"/>
          <ac:picMkLst>
            <pc:docMk/>
            <pc:sldMk cId="317534814" sldId="279"/>
            <ac:picMk id="4" creationId="{7D2B52DF-5B06-4527-8C67-97187C25EA68}"/>
          </ac:picMkLst>
        </pc:picChg>
        <pc:picChg chg="add del">
          <ac:chgData name="Kristina Bond" userId="S::bondkm01@pfw.edu::afa541b5-f6f1-49f8-ac19-e4158800bf06" providerId="AD" clId="Web-{89CB9683-8AA5-CB85-D902-4DE945FACC04}" dt="2020-11-18T20:05:27.299" v="5805"/>
          <ac:picMkLst>
            <pc:docMk/>
            <pc:sldMk cId="317534814" sldId="279"/>
            <ac:picMk id="9" creationId="{45FE334B-E916-46EE-8072-FCF2BA0A1292}"/>
          </ac:picMkLst>
        </pc:picChg>
      </pc:sldChg>
      <pc:sldChg chg="modSp">
        <pc:chgData name="Kristina Bond" userId="S::bondkm01@pfw.edu::afa541b5-f6f1-49f8-ac19-e4158800bf06" providerId="AD" clId="Web-{89CB9683-8AA5-CB85-D902-4DE945FACC04}" dt="2020-11-18T20:52:03.725" v="6123" actId="20577"/>
        <pc:sldMkLst>
          <pc:docMk/>
          <pc:sldMk cId="744621479" sldId="280"/>
        </pc:sldMkLst>
        <pc:spChg chg="mod">
          <ac:chgData name="Kristina Bond" userId="S::bondkm01@pfw.edu::afa541b5-f6f1-49f8-ac19-e4158800bf06" providerId="AD" clId="Web-{89CB9683-8AA5-CB85-D902-4DE945FACC04}" dt="2020-11-18T20:52:03.725" v="6123" actId="20577"/>
          <ac:spMkLst>
            <pc:docMk/>
            <pc:sldMk cId="744621479" sldId="280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89CB9683-8AA5-CB85-D902-4DE945FACC04}" dt="2020-11-18T20:51:52.553" v="6118" actId="20577"/>
        <pc:sldMkLst>
          <pc:docMk/>
          <pc:sldMk cId="1442276128" sldId="281"/>
        </pc:sldMkLst>
        <pc:spChg chg="mod">
          <ac:chgData name="Kristina Bond" userId="S::bondkm01@pfw.edu::afa541b5-f6f1-49f8-ac19-e4158800bf06" providerId="AD" clId="Web-{89CB9683-8AA5-CB85-D902-4DE945FACC04}" dt="2020-11-18T20:51:52.553" v="6118" actId="20577"/>
          <ac:spMkLst>
            <pc:docMk/>
            <pc:sldMk cId="1442276128" sldId="281"/>
            <ac:spMk id="5" creationId="{10C10089-FE27-4E48-BECC-9C51B6AB9643}"/>
          </ac:spMkLst>
        </pc:spChg>
      </pc:sldChg>
      <pc:sldChg chg="addSp delSp modSp">
        <pc:chgData name="Kristina Bond" userId="S::bondkm01@pfw.edu::afa541b5-f6f1-49f8-ac19-e4158800bf06" providerId="AD" clId="Web-{89CB9683-8AA5-CB85-D902-4DE945FACC04}" dt="2020-11-18T22:33:37.574" v="11195" actId="20577"/>
        <pc:sldMkLst>
          <pc:docMk/>
          <pc:sldMk cId="1096732399" sldId="282"/>
        </pc:sldMkLst>
        <pc:spChg chg="mod">
          <ac:chgData name="Kristina Bond" userId="S::bondkm01@pfw.edu::afa541b5-f6f1-49f8-ac19-e4158800bf06" providerId="AD" clId="Web-{89CB9683-8AA5-CB85-D902-4DE945FACC04}" dt="2020-11-18T22:31:49.699" v="11105" actId="1076"/>
          <ac:spMkLst>
            <pc:docMk/>
            <pc:sldMk cId="1096732399" sldId="282"/>
            <ac:spMk id="5" creationId="{10C10089-FE27-4E48-BECC-9C51B6AB9643}"/>
          </ac:spMkLst>
        </pc:spChg>
        <pc:spChg chg="add mod">
          <ac:chgData name="Kristina Bond" userId="S::bondkm01@pfw.edu::afa541b5-f6f1-49f8-ac19-e4158800bf06" providerId="AD" clId="Web-{89CB9683-8AA5-CB85-D902-4DE945FACC04}" dt="2020-11-18T22:33:37.574" v="11195" actId="20577"/>
          <ac:spMkLst>
            <pc:docMk/>
            <pc:sldMk cId="1096732399" sldId="282"/>
            <ac:spMk id="6" creationId="{F372A9DA-C11E-4C3D-8D84-DAB4C819AE2A}"/>
          </ac:spMkLst>
        </pc:spChg>
        <pc:picChg chg="add del mod">
          <ac:chgData name="Kristina Bond" userId="S::bondkm01@pfw.edu::afa541b5-f6f1-49f8-ac19-e4158800bf06" providerId="AD" clId="Web-{89CB9683-8AA5-CB85-D902-4DE945FACC04}" dt="2020-11-18T22:19:17.577" v="9196"/>
          <ac:picMkLst>
            <pc:docMk/>
            <pc:sldMk cId="1096732399" sldId="282"/>
            <ac:picMk id="4" creationId="{272E757C-EEF9-4A04-8108-1A2A8E02E897}"/>
          </ac:picMkLst>
        </pc:picChg>
      </pc:sldChg>
      <pc:sldChg chg="del">
        <pc:chgData name="Kristina Bond" userId="S::bondkm01@pfw.edu::afa541b5-f6f1-49f8-ac19-e4158800bf06" providerId="AD" clId="Web-{89CB9683-8AA5-CB85-D902-4DE945FACC04}" dt="2020-11-18T18:36:16.995" v="1896"/>
        <pc:sldMkLst>
          <pc:docMk/>
          <pc:sldMk cId="2950919805" sldId="283"/>
        </pc:sldMkLst>
      </pc:sldChg>
      <pc:sldChg chg="del">
        <pc:chgData name="Kristina Bond" userId="S::bondkm01@pfw.edu::afa541b5-f6f1-49f8-ac19-e4158800bf06" providerId="AD" clId="Web-{89CB9683-8AA5-CB85-D902-4DE945FACC04}" dt="2020-11-18T22:16:51.922" v="9194"/>
        <pc:sldMkLst>
          <pc:docMk/>
          <pc:sldMk cId="797188608" sldId="284"/>
        </pc:sldMkLst>
      </pc:sldChg>
      <pc:sldChg chg="addSp delSp modSp">
        <pc:chgData name="Kristina Bond" userId="S::bondkm01@pfw.edu::afa541b5-f6f1-49f8-ac19-e4158800bf06" providerId="AD" clId="Web-{89CB9683-8AA5-CB85-D902-4DE945FACC04}" dt="2020-11-18T20:51:01.584" v="6098" actId="20577"/>
        <pc:sldMkLst>
          <pc:docMk/>
          <pc:sldMk cId="493475357" sldId="285"/>
        </pc:sldMkLst>
        <pc:spChg chg="del">
          <ac:chgData name="Kristina Bond" userId="S::bondkm01@pfw.edu::afa541b5-f6f1-49f8-ac19-e4158800bf06" providerId="AD" clId="Web-{89CB9683-8AA5-CB85-D902-4DE945FACC04}" dt="2020-11-18T18:36:39.026" v="1899"/>
          <ac:spMkLst>
            <pc:docMk/>
            <pc:sldMk cId="493475357" sldId="285"/>
            <ac:spMk id="5" creationId="{10C10089-FE27-4E48-BECC-9C51B6AB9643}"/>
          </ac:spMkLst>
        </pc:spChg>
        <pc:spChg chg="add mod">
          <ac:chgData name="Kristina Bond" userId="S::bondkm01@pfw.edu::afa541b5-f6f1-49f8-ac19-e4158800bf06" providerId="AD" clId="Web-{89CB9683-8AA5-CB85-D902-4DE945FACC04}" dt="2020-11-18T20:51:01.584" v="6098" actId="20577"/>
          <ac:spMkLst>
            <pc:docMk/>
            <pc:sldMk cId="493475357" sldId="285"/>
            <ac:spMk id="6" creationId="{2D5D9D0E-B80A-496F-AF1D-E5D2218FBF19}"/>
          </ac:spMkLst>
        </pc:spChg>
        <pc:spChg chg="add mod">
          <ac:chgData name="Kristina Bond" userId="S::bondkm01@pfw.edu::afa541b5-f6f1-49f8-ac19-e4158800bf06" providerId="AD" clId="Web-{89CB9683-8AA5-CB85-D902-4DE945FACC04}" dt="2020-11-18T18:37:56.198" v="2044" actId="1076"/>
          <ac:spMkLst>
            <pc:docMk/>
            <pc:sldMk cId="493475357" sldId="285"/>
            <ac:spMk id="10" creationId="{3C9140CD-8E28-4DE5-B922-A2305DDF4EB5}"/>
          </ac:spMkLst>
        </pc:spChg>
        <pc:picChg chg="mod">
          <ac:chgData name="Kristina Bond" userId="S::bondkm01@pfw.edu::afa541b5-f6f1-49f8-ac19-e4158800bf06" providerId="AD" clId="Web-{89CB9683-8AA5-CB85-D902-4DE945FACC04}" dt="2020-11-18T18:38:00.666" v="2045" actId="1076"/>
          <ac:picMkLst>
            <pc:docMk/>
            <pc:sldMk cId="493475357" sldId="285"/>
            <ac:picMk id="4" creationId="{CE4D7684-28F0-498E-BAFA-840FC4991701}"/>
          </ac:picMkLst>
        </pc:picChg>
      </pc:sldChg>
      <pc:sldChg chg="addSp delSp modSp ord">
        <pc:chgData name="Kristina Bond" userId="S::bondkm01@pfw.edu::afa541b5-f6f1-49f8-ac19-e4158800bf06" providerId="AD" clId="Web-{89CB9683-8AA5-CB85-D902-4DE945FACC04}" dt="2020-11-18T21:38:26.963" v="7527" actId="20577"/>
        <pc:sldMkLst>
          <pc:docMk/>
          <pc:sldMk cId="841182612" sldId="286"/>
        </pc:sldMkLst>
        <pc:spChg chg="mod">
          <ac:chgData name="Kristina Bond" userId="S::bondkm01@pfw.edu::afa541b5-f6f1-49f8-ac19-e4158800bf06" providerId="AD" clId="Web-{89CB9683-8AA5-CB85-D902-4DE945FACC04}" dt="2020-11-18T21:28:53.840" v="6928" actId="20577"/>
          <ac:spMkLst>
            <pc:docMk/>
            <pc:sldMk cId="841182612" sldId="286"/>
            <ac:spMk id="4" creationId="{3CBCEC49-6897-4C20-A6A7-87FF0EE0891E}"/>
          </ac:spMkLst>
        </pc:spChg>
        <pc:spChg chg="del mod">
          <ac:chgData name="Kristina Bond" userId="S::bondkm01@pfw.edu::afa541b5-f6f1-49f8-ac19-e4158800bf06" providerId="AD" clId="Web-{89CB9683-8AA5-CB85-D902-4DE945FACC04}" dt="2020-11-18T21:35:06.917" v="7525"/>
          <ac:spMkLst>
            <pc:docMk/>
            <pc:sldMk cId="841182612" sldId="286"/>
            <ac:spMk id="5" creationId="{10C10089-FE27-4E48-BECC-9C51B6AB9643}"/>
          </ac:spMkLst>
        </pc:spChg>
        <pc:spChg chg="add mod">
          <ac:chgData name="Kristina Bond" userId="S::bondkm01@pfw.edu::afa541b5-f6f1-49f8-ac19-e4158800bf06" providerId="AD" clId="Web-{89CB9683-8AA5-CB85-D902-4DE945FACC04}" dt="2020-11-18T21:38:26.963" v="7527" actId="20577"/>
          <ac:spMkLst>
            <pc:docMk/>
            <pc:sldMk cId="841182612" sldId="286"/>
            <ac:spMk id="6" creationId="{2489D280-D903-4553-AF0F-E408F7E44B96}"/>
          </ac:spMkLst>
        </pc:spChg>
        <pc:spChg chg="add">
          <ac:chgData name="Kristina Bond" userId="S::bondkm01@pfw.edu::afa541b5-f6f1-49f8-ac19-e4158800bf06" providerId="AD" clId="Web-{89CB9683-8AA5-CB85-D902-4DE945FACC04}" dt="2020-11-18T21:35:17.479" v="7526"/>
          <ac:spMkLst>
            <pc:docMk/>
            <pc:sldMk cId="841182612" sldId="286"/>
            <ac:spMk id="10" creationId="{AD23DBB6-644C-4CDD-829B-E251CAD7548C}"/>
          </ac:spMkLst>
        </pc:spChg>
      </pc:sldChg>
      <pc:sldChg chg="addSp delSp modSp add replId">
        <pc:chgData name="Kristina Bond" userId="S::bondkm01@pfw.edu::afa541b5-f6f1-49f8-ac19-e4158800bf06" providerId="AD" clId="Web-{89CB9683-8AA5-CB85-D902-4DE945FACC04}" dt="2020-11-18T20:50:47.194" v="6093" actId="20577"/>
        <pc:sldMkLst>
          <pc:docMk/>
          <pc:sldMk cId="763037583" sldId="287"/>
        </pc:sldMkLst>
        <pc:spChg chg="mod">
          <ac:chgData name="Kristina Bond" userId="S::bondkm01@pfw.edu::afa541b5-f6f1-49f8-ac19-e4158800bf06" providerId="AD" clId="Web-{89CB9683-8AA5-CB85-D902-4DE945FACC04}" dt="2020-11-18T20:50:06.069" v="6078" actId="20577"/>
          <ac:spMkLst>
            <pc:docMk/>
            <pc:sldMk cId="763037583" sldId="287"/>
            <ac:spMk id="4" creationId="{C7A43FE2-586A-4371-8939-59E6E16F4837}"/>
          </ac:spMkLst>
        </pc:spChg>
        <pc:spChg chg="mod">
          <ac:chgData name="Kristina Bond" userId="S::bondkm01@pfw.edu::afa541b5-f6f1-49f8-ac19-e4158800bf06" providerId="AD" clId="Web-{89CB9683-8AA5-CB85-D902-4DE945FACC04}" dt="2020-11-18T20:50:47.194" v="6093" actId="20577"/>
          <ac:spMkLst>
            <pc:docMk/>
            <pc:sldMk cId="763037583" sldId="287"/>
            <ac:spMk id="5" creationId="{10C10089-FE27-4E48-BECC-9C51B6AB9643}"/>
          </ac:spMkLst>
        </pc:spChg>
        <pc:picChg chg="add del mod">
          <ac:chgData name="Kristina Bond" userId="S::bondkm01@pfw.edu::afa541b5-f6f1-49f8-ac19-e4158800bf06" providerId="AD" clId="Web-{89CB9683-8AA5-CB85-D902-4DE945FACC04}" dt="2020-11-18T18:34:16.324" v="1879"/>
          <ac:picMkLst>
            <pc:docMk/>
            <pc:sldMk cId="763037583" sldId="287"/>
            <ac:picMk id="6" creationId="{8CD55A44-D776-42E0-9019-9F31A821F0C4}"/>
          </ac:picMkLst>
        </pc:picChg>
        <pc:picChg chg="add del">
          <ac:chgData name="Kristina Bond" userId="S::bondkm01@pfw.edu::afa541b5-f6f1-49f8-ac19-e4158800bf06" providerId="AD" clId="Web-{89CB9683-8AA5-CB85-D902-4DE945FACC04}" dt="2020-11-18T18:34:41.542" v="1881"/>
          <ac:picMkLst>
            <pc:docMk/>
            <pc:sldMk cId="763037583" sldId="287"/>
            <ac:picMk id="10" creationId="{B17EB016-BD9C-40FF-95F7-AE4B4C35496E}"/>
          </ac:picMkLst>
        </pc:picChg>
        <pc:picChg chg="add del mod">
          <ac:chgData name="Kristina Bond" userId="S::bondkm01@pfw.edu::afa541b5-f6f1-49f8-ac19-e4158800bf06" providerId="AD" clId="Web-{89CB9683-8AA5-CB85-D902-4DE945FACC04}" dt="2020-11-18T18:35:36.917" v="1890"/>
          <ac:picMkLst>
            <pc:docMk/>
            <pc:sldMk cId="763037583" sldId="287"/>
            <ac:picMk id="12" creationId="{DA91329D-ED35-4FB6-BEBF-8D1D72727620}"/>
          </ac:picMkLst>
        </pc:picChg>
      </pc:sldChg>
      <pc:sldChg chg="add del replId">
        <pc:chgData name="Kristina Bond" userId="S::bondkm01@pfw.edu::afa541b5-f6f1-49f8-ac19-e4158800bf06" providerId="AD" clId="Web-{89CB9683-8AA5-CB85-D902-4DE945FACC04}" dt="2020-11-18T18:13:38.065" v="601"/>
        <pc:sldMkLst>
          <pc:docMk/>
          <pc:sldMk cId="892218162" sldId="287"/>
        </pc:sldMkLst>
      </pc:sldChg>
      <pc:sldChg chg="add del replId">
        <pc:chgData name="Kristina Bond" userId="S::bondkm01@pfw.edu::afa541b5-f6f1-49f8-ac19-e4158800bf06" providerId="AD" clId="Web-{89CB9683-8AA5-CB85-D902-4DE945FACC04}" dt="2020-11-18T21:56:57.646" v="7891"/>
        <pc:sldMkLst>
          <pc:docMk/>
          <pc:sldMk cId="99383183" sldId="289"/>
        </pc:sldMkLst>
      </pc:sldChg>
      <pc:sldChg chg="addSp delSp modSp add ord replId">
        <pc:chgData name="Kristina Bond" userId="S::bondkm01@pfw.edu::afa541b5-f6f1-49f8-ac19-e4158800bf06" providerId="AD" clId="Web-{89CB9683-8AA5-CB85-D902-4DE945FACC04}" dt="2020-11-18T22:29:59.293" v="11098" actId="1076"/>
        <pc:sldMkLst>
          <pc:docMk/>
          <pc:sldMk cId="114059248" sldId="289"/>
        </pc:sldMkLst>
        <pc:spChg chg="add mod">
          <ac:chgData name="Kristina Bond" userId="S::bondkm01@pfw.edu::afa541b5-f6f1-49f8-ac19-e4158800bf06" providerId="AD" clId="Web-{89CB9683-8AA5-CB85-D902-4DE945FACC04}" dt="2020-11-18T22:16:15.375" v="9191" actId="20577"/>
          <ac:spMkLst>
            <pc:docMk/>
            <pc:sldMk cId="114059248" sldId="289"/>
            <ac:spMk id="5" creationId="{9AF84B67-54C4-4ABB-BB17-BA82B2E69A9A}"/>
          </ac:spMkLst>
        </pc:spChg>
        <pc:picChg chg="add mod">
          <ac:chgData name="Kristina Bond" userId="S::bondkm01@pfw.edu::afa541b5-f6f1-49f8-ac19-e4158800bf06" providerId="AD" clId="Web-{89CB9683-8AA5-CB85-D902-4DE945FACC04}" dt="2020-11-18T22:29:59.293" v="11098" actId="1076"/>
          <ac:picMkLst>
            <pc:docMk/>
            <pc:sldMk cId="114059248" sldId="289"/>
            <ac:picMk id="6" creationId="{8E681D59-28F5-4F79-8875-6F805078D551}"/>
          </ac:picMkLst>
        </pc:picChg>
        <pc:picChg chg="del">
          <ac:chgData name="Kristina Bond" userId="S::bondkm01@pfw.edu::afa541b5-f6f1-49f8-ac19-e4158800bf06" providerId="AD" clId="Web-{89CB9683-8AA5-CB85-D902-4DE945FACC04}" dt="2020-11-18T22:02:26.472" v="7933"/>
          <ac:picMkLst>
            <pc:docMk/>
            <pc:sldMk cId="114059248" sldId="289"/>
            <ac:picMk id="10" creationId="{C2E68C96-C005-4039-80D3-FDCE1E14CCB8}"/>
          </ac:picMkLst>
        </pc:picChg>
        <pc:picChg chg="del">
          <ac:chgData name="Kristina Bond" userId="S::bondkm01@pfw.edu::afa541b5-f6f1-49f8-ac19-e4158800bf06" providerId="AD" clId="Web-{89CB9683-8AA5-CB85-D902-4DE945FACC04}" dt="2020-11-18T22:02:24.191" v="7931"/>
          <ac:picMkLst>
            <pc:docMk/>
            <pc:sldMk cId="114059248" sldId="289"/>
            <ac:picMk id="11" creationId="{7E52AFF1-D549-493F-9DCC-4711B5755713}"/>
          </ac:picMkLst>
        </pc:picChg>
        <pc:picChg chg="del">
          <ac:chgData name="Kristina Bond" userId="S::bondkm01@pfw.edu::afa541b5-f6f1-49f8-ac19-e4158800bf06" providerId="AD" clId="Web-{89CB9683-8AA5-CB85-D902-4DE945FACC04}" dt="2020-11-18T22:02:25.129" v="7932"/>
          <ac:picMkLst>
            <pc:docMk/>
            <pc:sldMk cId="114059248" sldId="289"/>
            <ac:picMk id="12" creationId="{4261277A-CA48-44EE-A69B-6B0A79F67B82}"/>
          </ac:picMkLst>
        </pc:picChg>
      </pc:sldChg>
    </pc:docChg>
  </pc:docChgLst>
  <pc:docChgLst>
    <pc:chgData name="Ashik Devakumar" userId="S::devaa01@pfw.edu::3008a814-8f48-437f-91f8-53c9df267619" providerId="AD" clId="Web-{A1290E04-04CB-14A3-087A-907389EB766C}"/>
    <pc:docChg chg="addSld modSld sldOrd">
      <pc:chgData name="Ashik Devakumar" userId="S::devaa01@pfw.edu::3008a814-8f48-437f-91f8-53c9df267619" providerId="AD" clId="Web-{A1290E04-04CB-14A3-087A-907389EB766C}" dt="2020-11-18T16:29:50.057" v="738"/>
      <pc:docMkLst>
        <pc:docMk/>
      </pc:docMkLst>
      <pc:sldChg chg="modSp">
        <pc:chgData name="Ashik Devakumar" userId="S::devaa01@pfw.edu::3008a814-8f48-437f-91f8-53c9df267619" providerId="AD" clId="Web-{A1290E04-04CB-14A3-087A-907389EB766C}" dt="2020-11-18T16:28:38.509" v="734" actId="20577"/>
        <pc:sldMkLst>
          <pc:docMk/>
          <pc:sldMk cId="1891638276" sldId="258"/>
        </pc:sldMkLst>
        <pc:spChg chg="mod">
          <ac:chgData name="Ashik Devakumar" userId="S::devaa01@pfw.edu::3008a814-8f48-437f-91f8-53c9df267619" providerId="AD" clId="Web-{A1290E04-04CB-14A3-087A-907389EB766C}" dt="2020-11-18T16:28:38.509" v="734" actId="20577"/>
          <ac:spMkLst>
            <pc:docMk/>
            <pc:sldMk cId="1891638276" sldId="258"/>
            <ac:spMk id="7" creationId="{D8BBD2F3-E75B-4346-8B4F-D1F957DC8EFE}"/>
          </ac:spMkLst>
        </pc:spChg>
      </pc:sldChg>
      <pc:sldChg chg="addSp delSp modSp">
        <pc:chgData name="Ashik Devakumar" userId="S::devaa01@pfw.edu::3008a814-8f48-437f-91f8-53c9df267619" providerId="AD" clId="Web-{A1290E04-04CB-14A3-087A-907389EB766C}" dt="2020-11-18T15:59:28.886" v="571" actId="1076"/>
        <pc:sldMkLst>
          <pc:docMk/>
          <pc:sldMk cId="3422332264" sldId="263"/>
        </pc:sldMkLst>
        <pc:picChg chg="add del mod">
          <ac:chgData name="Ashik Devakumar" userId="S::devaa01@pfw.edu::3008a814-8f48-437f-91f8-53c9df267619" providerId="AD" clId="Web-{A1290E04-04CB-14A3-087A-907389EB766C}" dt="2020-11-18T15:58:02.197" v="569"/>
          <ac:picMkLst>
            <pc:docMk/>
            <pc:sldMk cId="3422332264" sldId="263"/>
            <ac:picMk id="4" creationId="{FBCB6169-AC81-4C57-8BB4-6DBA7E6CF549}"/>
          </ac:picMkLst>
        </pc:picChg>
        <pc:picChg chg="add mod">
          <ac:chgData name="Ashik Devakumar" userId="S::devaa01@pfw.edu::3008a814-8f48-437f-91f8-53c9df267619" providerId="AD" clId="Web-{A1290E04-04CB-14A3-087A-907389EB766C}" dt="2020-11-18T15:59:28.886" v="571" actId="1076"/>
          <ac:picMkLst>
            <pc:docMk/>
            <pc:sldMk cId="3422332264" sldId="263"/>
            <ac:picMk id="6" creationId="{DF4F593E-BFD1-4538-8643-3D02D685A302}"/>
          </ac:picMkLst>
        </pc:picChg>
      </pc:sldChg>
      <pc:sldChg chg="addSp delSp modSp">
        <pc:chgData name="Ashik Devakumar" userId="S::devaa01@pfw.edu::3008a814-8f48-437f-91f8-53c9df267619" providerId="AD" clId="Web-{A1290E04-04CB-14A3-087A-907389EB766C}" dt="2020-11-18T16:11:30.539" v="591"/>
        <pc:sldMkLst>
          <pc:docMk/>
          <pc:sldMk cId="3647447611" sldId="264"/>
        </pc:sldMkLst>
        <pc:picChg chg="add del mod">
          <ac:chgData name="Ashik Devakumar" userId="S::devaa01@pfw.edu::3008a814-8f48-437f-91f8-53c9df267619" providerId="AD" clId="Web-{A1290E04-04CB-14A3-087A-907389EB766C}" dt="2020-11-18T16:11:30.539" v="591"/>
          <ac:picMkLst>
            <pc:docMk/>
            <pc:sldMk cId="3647447611" sldId="264"/>
            <ac:picMk id="4" creationId="{CE4D7684-28F0-498E-BAFA-840FC4991701}"/>
          </ac:picMkLst>
        </pc:picChg>
      </pc:sldChg>
      <pc:sldChg chg="addSp delSp modSp mod setBg">
        <pc:chgData name="Ashik Devakumar" userId="S::devaa01@pfw.edu::3008a814-8f48-437f-91f8-53c9df267619" providerId="AD" clId="Web-{A1290E04-04CB-14A3-087A-907389EB766C}" dt="2020-11-18T15:43:21.542" v="154"/>
        <pc:sldMkLst>
          <pc:docMk/>
          <pc:sldMk cId="1290335393" sldId="265"/>
        </pc:sldMkLst>
        <pc:spChg chg="mod ord">
          <ac:chgData name="Ashik Devakumar" userId="S::devaa01@pfw.edu::3008a814-8f48-437f-91f8-53c9df267619" providerId="AD" clId="Web-{A1290E04-04CB-14A3-087A-907389EB766C}" dt="2020-11-18T15:42:07.009" v="130"/>
          <ac:spMkLst>
            <pc:docMk/>
            <pc:sldMk cId="1290335393" sldId="265"/>
            <ac:spMk id="2" creationId="{00000000-0000-0000-0000-000000000000}"/>
          </ac:spMkLst>
        </pc:spChg>
        <pc:spChg chg="mod ord">
          <ac:chgData name="Ashik Devakumar" userId="S::devaa01@pfw.edu::3008a814-8f48-437f-91f8-53c9df267619" providerId="AD" clId="Web-{A1290E04-04CB-14A3-087A-907389EB766C}" dt="2020-11-18T15:42:07.009" v="130"/>
          <ac:spMkLst>
            <pc:docMk/>
            <pc:sldMk cId="1290335393" sldId="265"/>
            <ac:spMk id="3" creationId="{00000000-0000-0000-0000-000000000000}"/>
          </ac:spMkLst>
        </pc:spChg>
        <pc:spChg chg="mod">
          <ac:chgData name="Ashik Devakumar" userId="S::devaa01@pfw.edu::3008a814-8f48-437f-91f8-53c9df267619" providerId="AD" clId="Web-{A1290E04-04CB-14A3-087A-907389EB766C}" dt="2020-11-18T15:42:07.009" v="130"/>
          <ac:spMkLst>
            <pc:docMk/>
            <pc:sldMk cId="1290335393" sldId="265"/>
            <ac:spMk id="5" creationId="{10C10089-FE27-4E48-BECC-9C51B6AB9643}"/>
          </ac:spMkLst>
        </pc:spChg>
        <pc:spChg chg="ord">
          <ac:chgData name="Ashik Devakumar" userId="S::devaa01@pfw.edu::3008a814-8f48-437f-91f8-53c9df267619" providerId="AD" clId="Web-{A1290E04-04CB-14A3-087A-907389EB766C}" dt="2020-11-18T15:42:07.009" v="130"/>
          <ac:spMkLst>
            <pc:docMk/>
            <pc:sldMk cId="1290335393" sldId="265"/>
            <ac:spMk id="7" creationId="{D8BBD2F3-E75B-4346-8B4F-D1F957DC8EFE}"/>
          </ac:spMkLst>
        </pc:spChg>
        <pc:spChg chg="add del">
          <ac:chgData name="Ashik Devakumar" userId="S::devaa01@pfw.edu::3008a814-8f48-437f-91f8-53c9df267619" providerId="AD" clId="Web-{A1290E04-04CB-14A3-087A-907389EB766C}" dt="2020-11-18T15:42:07.009" v="130"/>
          <ac:spMkLst>
            <pc:docMk/>
            <pc:sldMk cId="1290335393" sldId="265"/>
            <ac:spMk id="14" creationId="{4545836E-B050-4955-B80E-C5A35AC2F595}"/>
          </ac:spMkLst>
        </pc:spChg>
        <pc:spChg chg="add del">
          <ac:chgData name="Ashik Devakumar" userId="S::devaa01@pfw.edu::3008a814-8f48-437f-91f8-53c9df267619" providerId="AD" clId="Web-{A1290E04-04CB-14A3-087A-907389EB766C}" dt="2020-11-18T15:42:07.009" v="130"/>
          <ac:spMkLst>
            <pc:docMk/>
            <pc:sldMk cId="1290335393" sldId="265"/>
            <ac:spMk id="16" creationId="{5E6024A1-5F3D-4233-865A-57F6E860561A}"/>
          </ac:spMkLst>
        </pc:spChg>
        <pc:spChg chg="add del">
          <ac:chgData name="Ashik Devakumar" userId="S::devaa01@pfw.edu::3008a814-8f48-437f-91f8-53c9df267619" providerId="AD" clId="Web-{A1290E04-04CB-14A3-087A-907389EB766C}" dt="2020-11-18T15:42:07.009" v="130"/>
          <ac:spMkLst>
            <pc:docMk/>
            <pc:sldMk cId="1290335393" sldId="265"/>
            <ac:spMk id="40" creationId="{A628292D-0555-4158-9B1A-07414B27FB1A}"/>
          </ac:spMkLst>
        </pc:spChg>
        <pc:grpChg chg="add del">
          <ac:chgData name="Ashik Devakumar" userId="S::devaa01@pfw.edu::3008a814-8f48-437f-91f8-53c9df267619" providerId="AD" clId="Web-{A1290E04-04CB-14A3-087A-907389EB766C}" dt="2020-11-18T15:42:07.009" v="130"/>
          <ac:grpSpMkLst>
            <pc:docMk/>
            <pc:sldMk cId="1290335393" sldId="265"/>
            <ac:grpSpMk id="18" creationId="{17021FAC-069E-46A8-AA45-5BD5472C2C8B}"/>
          </ac:grpSpMkLst>
        </pc:grpChg>
        <pc:picChg chg="add del mod">
          <ac:chgData name="Ashik Devakumar" userId="S::devaa01@pfw.edu::3008a814-8f48-437f-91f8-53c9df267619" providerId="AD" clId="Web-{A1290E04-04CB-14A3-087A-907389EB766C}" dt="2020-11-18T15:43:21.542" v="154"/>
          <ac:picMkLst>
            <pc:docMk/>
            <pc:sldMk cId="1290335393" sldId="265"/>
            <ac:picMk id="4" creationId="{55EF04E0-CAC4-496E-9626-6F1DB7A35CB4}"/>
          </ac:picMkLst>
        </pc:picChg>
        <pc:picChg chg="add mod ord">
          <ac:chgData name="Ashik Devakumar" userId="S::devaa01@pfw.edu::3008a814-8f48-437f-91f8-53c9df267619" providerId="AD" clId="Web-{A1290E04-04CB-14A3-087A-907389EB766C}" dt="2020-11-18T15:43:12.901" v="152" actId="1076"/>
          <ac:picMkLst>
            <pc:docMk/>
            <pc:sldMk cId="1290335393" sldId="265"/>
            <ac:picMk id="6" creationId="{51C9382B-4D06-43E2-B885-8B7A7BA22B81}"/>
          </ac:picMkLst>
        </pc:picChg>
        <pc:picChg chg="add mod">
          <ac:chgData name="Ashik Devakumar" userId="S::devaa01@pfw.edu::3008a814-8f48-437f-91f8-53c9df267619" providerId="AD" clId="Web-{A1290E04-04CB-14A3-087A-907389EB766C}" dt="2020-11-18T15:42:58.807" v="147" actId="14100"/>
          <ac:picMkLst>
            <pc:docMk/>
            <pc:sldMk cId="1290335393" sldId="265"/>
            <ac:picMk id="8" creationId="{6274B1FA-B350-4D41-9164-CBF71C6ECDCE}"/>
          </ac:picMkLst>
        </pc:picChg>
        <pc:picChg chg="add mod">
          <ac:chgData name="Ashik Devakumar" userId="S::devaa01@pfw.edu::3008a814-8f48-437f-91f8-53c9df267619" providerId="AD" clId="Web-{A1290E04-04CB-14A3-087A-907389EB766C}" dt="2020-11-18T15:43:15.276" v="153" actId="1076"/>
          <ac:picMkLst>
            <pc:docMk/>
            <pc:sldMk cId="1290335393" sldId="265"/>
            <ac:picMk id="9" creationId="{01E66D7E-29FA-416D-85DA-918129FE08F3}"/>
          </ac:picMkLst>
        </pc:picChg>
      </pc:sldChg>
      <pc:sldChg chg="addSp modSp">
        <pc:chgData name="Ashik Devakumar" userId="S::devaa01@pfw.edu::3008a814-8f48-437f-91f8-53c9df267619" providerId="AD" clId="Web-{A1290E04-04CB-14A3-087A-907389EB766C}" dt="2020-11-18T16:00:44.950" v="578" actId="14100"/>
        <pc:sldMkLst>
          <pc:docMk/>
          <pc:sldMk cId="123756274" sldId="268"/>
        </pc:sldMkLst>
        <pc:spChg chg="mod">
          <ac:chgData name="Ashik Devakumar" userId="S::devaa01@pfw.edu::3008a814-8f48-437f-91f8-53c9df267619" providerId="AD" clId="Web-{A1290E04-04CB-14A3-087A-907389EB766C}" dt="2020-11-18T15:37:54.739" v="74" actId="20577"/>
          <ac:spMkLst>
            <pc:docMk/>
            <pc:sldMk cId="123756274" sldId="268"/>
            <ac:spMk id="6" creationId="{D8BBD2F3-E75B-4346-8B4F-D1F957DC8EFE}"/>
          </ac:spMkLst>
        </pc:spChg>
        <pc:picChg chg="add mod">
          <ac:chgData name="Ashik Devakumar" userId="S::devaa01@pfw.edu::3008a814-8f48-437f-91f8-53c9df267619" providerId="AD" clId="Web-{A1290E04-04CB-14A3-087A-907389EB766C}" dt="2020-11-18T16:00:44.950" v="578" actId="14100"/>
          <ac:picMkLst>
            <pc:docMk/>
            <pc:sldMk cId="123756274" sldId="268"/>
            <ac:picMk id="4" creationId="{8D8B390E-F8EC-412C-B35A-09544A04BAE0}"/>
          </ac:picMkLst>
        </pc:picChg>
      </pc:sldChg>
      <pc:sldChg chg="modSp">
        <pc:chgData name="Ashik Devakumar" userId="S::devaa01@pfw.edu::3008a814-8f48-437f-91f8-53c9df267619" providerId="AD" clId="Web-{A1290E04-04CB-14A3-087A-907389EB766C}" dt="2020-11-18T15:53:36.365" v="284" actId="1076"/>
        <pc:sldMkLst>
          <pc:docMk/>
          <pc:sldMk cId="3914034551" sldId="270"/>
        </pc:sldMkLst>
        <pc:spChg chg="mod">
          <ac:chgData name="Ashik Devakumar" userId="S::devaa01@pfw.edu::3008a814-8f48-437f-91f8-53c9df267619" providerId="AD" clId="Web-{A1290E04-04CB-14A3-087A-907389EB766C}" dt="2020-11-18T15:53:36.365" v="284" actId="1076"/>
          <ac:spMkLst>
            <pc:docMk/>
            <pc:sldMk cId="3914034551" sldId="270"/>
            <ac:spMk id="8" creationId="{00000000-0000-0000-0000-000000000000}"/>
          </ac:spMkLst>
        </pc:spChg>
      </pc:sldChg>
      <pc:sldChg chg="addSp modSp">
        <pc:chgData name="Ashik Devakumar" userId="S::devaa01@pfw.edu::3008a814-8f48-437f-91f8-53c9df267619" providerId="AD" clId="Web-{A1290E04-04CB-14A3-087A-907389EB766C}" dt="2020-11-18T15:51:16.159" v="249" actId="14100"/>
        <pc:sldMkLst>
          <pc:docMk/>
          <pc:sldMk cId="4005917428" sldId="272"/>
        </pc:sldMkLst>
        <pc:picChg chg="add mod">
          <ac:chgData name="Ashik Devakumar" userId="S::devaa01@pfw.edu::3008a814-8f48-437f-91f8-53c9df267619" providerId="AD" clId="Web-{A1290E04-04CB-14A3-087A-907389EB766C}" dt="2020-11-18T15:51:16.159" v="249" actId="14100"/>
          <ac:picMkLst>
            <pc:docMk/>
            <pc:sldMk cId="4005917428" sldId="272"/>
            <ac:picMk id="4" creationId="{DF479635-980C-4985-B8E5-71EE9A727852}"/>
          </ac:picMkLst>
        </pc:picChg>
        <pc:picChg chg="add mod">
          <ac:chgData name="Ashik Devakumar" userId="S::devaa01@pfw.edu::3008a814-8f48-437f-91f8-53c9df267619" providerId="AD" clId="Web-{A1290E04-04CB-14A3-087A-907389EB766C}" dt="2020-11-18T15:51:09.644" v="247" actId="1076"/>
          <ac:picMkLst>
            <pc:docMk/>
            <pc:sldMk cId="4005917428" sldId="272"/>
            <ac:picMk id="8" creationId="{7154977D-C4E2-4221-90B0-A37533737028}"/>
          </ac:picMkLst>
        </pc:picChg>
      </pc:sldChg>
      <pc:sldChg chg="addSp delSp modSp addCm">
        <pc:chgData name="Ashik Devakumar" userId="S::devaa01@pfw.edu::3008a814-8f48-437f-91f8-53c9df267619" providerId="AD" clId="Web-{A1290E04-04CB-14A3-087A-907389EB766C}" dt="2020-11-18T16:14:49.417" v="624" actId="1076"/>
        <pc:sldMkLst>
          <pc:docMk/>
          <pc:sldMk cId="1994673349" sldId="273"/>
        </pc:sldMkLst>
        <pc:picChg chg="add del mod">
          <ac:chgData name="Ashik Devakumar" userId="S::devaa01@pfw.edu::3008a814-8f48-437f-91f8-53c9df267619" providerId="AD" clId="Web-{A1290E04-04CB-14A3-087A-907389EB766C}" dt="2020-11-18T16:09:56.975" v="588"/>
          <ac:picMkLst>
            <pc:docMk/>
            <pc:sldMk cId="1994673349" sldId="273"/>
            <ac:picMk id="4" creationId="{D3AE7A43-30D9-4A78-9C99-726518F8ADA3}"/>
          </ac:picMkLst>
        </pc:picChg>
        <pc:picChg chg="add mod">
          <ac:chgData name="Ashik Devakumar" userId="S::devaa01@pfw.edu::3008a814-8f48-437f-91f8-53c9df267619" providerId="AD" clId="Web-{A1290E04-04CB-14A3-087A-907389EB766C}" dt="2020-11-18T16:12:33.415" v="611" actId="1076"/>
          <ac:picMkLst>
            <pc:docMk/>
            <pc:sldMk cId="1994673349" sldId="273"/>
            <ac:picMk id="8" creationId="{DEA825F5-E764-470E-8AE4-81D8939ADFBD}"/>
          </ac:picMkLst>
        </pc:picChg>
        <pc:picChg chg="add mod">
          <ac:chgData name="Ashik Devakumar" userId="S::devaa01@pfw.edu::3008a814-8f48-437f-91f8-53c9df267619" providerId="AD" clId="Web-{A1290E04-04CB-14A3-087A-907389EB766C}" dt="2020-11-18T16:14:49.417" v="624" actId="1076"/>
          <ac:picMkLst>
            <pc:docMk/>
            <pc:sldMk cId="1994673349" sldId="273"/>
            <ac:picMk id="9" creationId="{8F453BEF-9AB3-4E5B-86E6-FF9C2DA414E8}"/>
          </ac:picMkLst>
        </pc:picChg>
      </pc:sldChg>
      <pc:sldChg chg="addSp modSp addCm">
        <pc:chgData name="Ashik Devakumar" userId="S::devaa01@pfw.edu::3008a814-8f48-437f-91f8-53c9df267619" providerId="AD" clId="Web-{A1290E04-04CB-14A3-087A-907389EB766C}" dt="2020-11-18T16:07:12.566" v="583"/>
        <pc:sldMkLst>
          <pc:docMk/>
          <pc:sldMk cId="1510136660" sldId="274"/>
        </pc:sldMkLst>
        <pc:picChg chg="add mod">
          <ac:chgData name="Ashik Devakumar" userId="S::devaa01@pfw.edu::3008a814-8f48-437f-91f8-53c9df267619" providerId="AD" clId="Web-{A1290E04-04CB-14A3-087A-907389EB766C}" dt="2020-11-18T16:04:01.078" v="581" actId="1076"/>
          <ac:picMkLst>
            <pc:docMk/>
            <pc:sldMk cId="1510136660" sldId="274"/>
            <ac:picMk id="4" creationId="{1BA36897-EBF4-4727-B6EE-D3B6EA67796D}"/>
          </ac:picMkLst>
        </pc:picChg>
      </pc:sldChg>
      <pc:sldChg chg="addSp delSp modSp">
        <pc:chgData name="Ashik Devakumar" userId="S::devaa01@pfw.edu::3008a814-8f48-437f-91f8-53c9df267619" providerId="AD" clId="Web-{A1290E04-04CB-14A3-087A-907389EB766C}" dt="2020-11-18T15:53:00.489" v="266" actId="1076"/>
        <pc:sldMkLst>
          <pc:docMk/>
          <pc:sldMk cId="2485070479" sldId="275"/>
        </pc:sldMkLst>
        <pc:picChg chg="del">
          <ac:chgData name="Ashik Devakumar" userId="S::devaa01@pfw.edu::3008a814-8f48-437f-91f8-53c9df267619" providerId="AD" clId="Web-{A1290E04-04CB-14A3-087A-907389EB766C}" dt="2020-11-18T15:48:49.704" v="232"/>
          <ac:picMkLst>
            <pc:docMk/>
            <pc:sldMk cId="2485070479" sldId="275"/>
            <ac:picMk id="4" creationId="{4A43DD39-6850-4C65-8987-2A9C5E67A9CB}"/>
          </ac:picMkLst>
        </pc:picChg>
        <pc:picChg chg="add del mod">
          <ac:chgData name="Ashik Devakumar" userId="S::devaa01@pfw.edu::3008a814-8f48-437f-91f8-53c9df267619" providerId="AD" clId="Web-{A1290E04-04CB-14A3-087A-907389EB766C}" dt="2020-11-18T15:52:52.958" v="263"/>
          <ac:picMkLst>
            <pc:docMk/>
            <pc:sldMk cId="2485070479" sldId="275"/>
            <ac:picMk id="8" creationId="{77AD0564-0293-4D54-8C54-4A21D827DE89}"/>
          </ac:picMkLst>
        </pc:picChg>
        <pc:picChg chg="add mod">
          <ac:chgData name="Ashik Devakumar" userId="S::devaa01@pfw.edu::3008a814-8f48-437f-91f8-53c9df267619" providerId="AD" clId="Web-{A1290E04-04CB-14A3-087A-907389EB766C}" dt="2020-11-18T15:53:00.489" v="266" actId="1076"/>
          <ac:picMkLst>
            <pc:docMk/>
            <pc:sldMk cId="2485070479" sldId="275"/>
            <ac:picMk id="9" creationId="{D0B41452-37CF-4FF2-BD00-DC54326C88EE}"/>
          </ac:picMkLst>
        </pc:picChg>
      </pc:sldChg>
      <pc:sldChg chg="addSp delSp modSp">
        <pc:chgData name="Ashik Devakumar" userId="S::devaa01@pfw.edu::3008a814-8f48-437f-91f8-53c9df267619" providerId="AD" clId="Web-{A1290E04-04CB-14A3-087A-907389EB766C}" dt="2020-11-18T16:25:48.928" v="625" actId="1076"/>
        <pc:sldMkLst>
          <pc:docMk/>
          <pc:sldMk cId="3427104397" sldId="276"/>
        </pc:sldMkLst>
        <pc:picChg chg="add mod">
          <ac:chgData name="Ashik Devakumar" userId="S::devaa01@pfw.edu::3008a814-8f48-437f-91f8-53c9df267619" providerId="AD" clId="Web-{A1290E04-04CB-14A3-087A-907389EB766C}" dt="2020-11-18T15:57:41.166" v="567" actId="1076"/>
          <ac:picMkLst>
            <pc:docMk/>
            <pc:sldMk cId="3427104397" sldId="276"/>
            <ac:picMk id="4" creationId="{0B83BF7C-3E87-4368-B593-C1283DD717F0}"/>
          </ac:picMkLst>
        </pc:picChg>
        <pc:picChg chg="add del mod">
          <ac:chgData name="Ashik Devakumar" userId="S::devaa01@pfw.edu::3008a814-8f48-437f-91f8-53c9df267619" providerId="AD" clId="Web-{A1290E04-04CB-14A3-087A-907389EB766C}" dt="2020-11-18T16:14:34.886" v="620"/>
          <ac:picMkLst>
            <pc:docMk/>
            <pc:sldMk cId="3427104397" sldId="276"/>
            <ac:picMk id="8" creationId="{779F4E8F-91E6-47F5-80FB-8891DD8FDFD8}"/>
          </ac:picMkLst>
        </pc:picChg>
        <pc:picChg chg="add mod">
          <ac:chgData name="Ashik Devakumar" userId="S::devaa01@pfw.edu::3008a814-8f48-437f-91f8-53c9df267619" providerId="AD" clId="Web-{A1290E04-04CB-14A3-087A-907389EB766C}" dt="2020-11-18T16:25:48.928" v="625" actId="1076"/>
          <ac:picMkLst>
            <pc:docMk/>
            <pc:sldMk cId="3427104397" sldId="276"/>
            <ac:picMk id="9" creationId="{0C2EB159-1F12-427C-96E5-960DD6D8B60A}"/>
          </ac:picMkLst>
        </pc:picChg>
      </pc:sldChg>
      <pc:sldChg chg="modSp">
        <pc:chgData name="Ashik Devakumar" userId="S::devaa01@pfw.edu::3008a814-8f48-437f-91f8-53c9df267619" providerId="AD" clId="Web-{A1290E04-04CB-14A3-087A-907389EB766C}" dt="2020-11-18T15:56:14.117" v="561" actId="20577"/>
        <pc:sldMkLst>
          <pc:docMk/>
          <pc:sldMk cId="740636342" sldId="277"/>
        </pc:sldMkLst>
        <pc:spChg chg="mod">
          <ac:chgData name="Ashik Devakumar" userId="S::devaa01@pfw.edu::3008a814-8f48-437f-91f8-53c9df267619" providerId="AD" clId="Web-{A1290E04-04CB-14A3-087A-907389EB766C}" dt="2020-11-18T15:56:14.117" v="561" actId="20577"/>
          <ac:spMkLst>
            <pc:docMk/>
            <pc:sldMk cId="740636342" sldId="277"/>
            <ac:spMk id="6" creationId="{D8BBD2F3-E75B-4346-8B4F-D1F957DC8EFE}"/>
          </ac:spMkLst>
        </pc:spChg>
      </pc:sldChg>
      <pc:sldChg chg="addSp modSp addCm">
        <pc:chgData name="Ashik Devakumar" userId="S::devaa01@pfw.edu::3008a814-8f48-437f-91f8-53c9df267619" providerId="AD" clId="Web-{A1290E04-04CB-14A3-087A-907389EB766C}" dt="2020-11-18T15:52:43.989" v="262"/>
        <pc:sldMkLst>
          <pc:docMk/>
          <pc:sldMk cId="317534814" sldId="279"/>
        </pc:sldMkLst>
        <pc:spChg chg="add mod">
          <ac:chgData name="Ashik Devakumar" userId="S::devaa01@pfw.edu::3008a814-8f48-437f-91f8-53c9df267619" providerId="AD" clId="Web-{A1290E04-04CB-14A3-087A-907389EB766C}" dt="2020-11-18T15:52:22.692" v="261" actId="1076"/>
          <ac:spMkLst>
            <pc:docMk/>
            <pc:sldMk cId="317534814" sldId="279"/>
            <ac:spMk id="6" creationId="{756EAC79-0B4E-46FA-8323-83BEBB7EF2AB}"/>
          </ac:spMkLst>
        </pc:spChg>
        <pc:picChg chg="mod">
          <ac:chgData name="Ashik Devakumar" userId="S::devaa01@pfw.edu::3008a814-8f48-437f-91f8-53c9df267619" providerId="AD" clId="Web-{A1290E04-04CB-14A3-087A-907389EB766C}" dt="2020-11-18T15:51:57.816" v="251" actId="14100"/>
          <ac:picMkLst>
            <pc:docMk/>
            <pc:sldMk cId="317534814" sldId="279"/>
            <ac:picMk id="4" creationId="{7D2B52DF-5B06-4527-8C67-97187C25EA68}"/>
          </ac:picMkLst>
        </pc:picChg>
      </pc:sldChg>
      <pc:sldChg chg="addSp delSp modSp add replId">
        <pc:chgData name="Ashik Devakumar" userId="S::devaa01@pfw.edu::3008a814-8f48-437f-91f8-53c9df267619" providerId="AD" clId="Web-{A1290E04-04CB-14A3-087A-907389EB766C}" dt="2020-11-18T15:47:28.609" v="231" actId="1076"/>
        <pc:sldMkLst>
          <pc:docMk/>
          <pc:sldMk cId="797188608" sldId="284"/>
        </pc:sldMkLst>
        <pc:spChg chg="mod">
          <ac:chgData name="Ashik Devakumar" userId="S::devaa01@pfw.edu::3008a814-8f48-437f-91f8-53c9df267619" providerId="AD" clId="Web-{A1290E04-04CB-14A3-087A-907389EB766C}" dt="2020-11-18T15:47:24.968" v="228" actId="20577"/>
          <ac:spMkLst>
            <pc:docMk/>
            <pc:sldMk cId="797188608" sldId="284"/>
            <ac:spMk id="5" creationId="{10C10089-FE27-4E48-BECC-9C51B6AB9643}"/>
          </ac:spMkLst>
        </pc:spChg>
        <pc:picChg chg="add del mod">
          <ac:chgData name="Ashik Devakumar" userId="S::devaa01@pfw.edu::3008a814-8f48-437f-91f8-53c9df267619" providerId="AD" clId="Web-{A1290E04-04CB-14A3-087A-907389EB766C}" dt="2020-11-18T15:47:08.733" v="195"/>
          <ac:picMkLst>
            <pc:docMk/>
            <pc:sldMk cId="797188608" sldId="284"/>
            <ac:picMk id="4" creationId="{0E4C9101-1F8C-49ED-BA95-8D7E373BFA1E}"/>
          </ac:picMkLst>
        </pc:picChg>
        <pc:picChg chg="del">
          <ac:chgData name="Ashik Devakumar" userId="S::devaa01@pfw.edu::3008a814-8f48-437f-91f8-53c9df267619" providerId="AD" clId="Web-{A1290E04-04CB-14A3-087A-907389EB766C}" dt="2020-11-18T15:43:30.120" v="157"/>
          <ac:picMkLst>
            <pc:docMk/>
            <pc:sldMk cId="797188608" sldId="284"/>
            <ac:picMk id="6" creationId="{51C9382B-4D06-43E2-B885-8B7A7BA22B81}"/>
          </ac:picMkLst>
        </pc:picChg>
        <pc:picChg chg="del">
          <ac:chgData name="Ashik Devakumar" userId="S::devaa01@pfw.edu::3008a814-8f48-437f-91f8-53c9df267619" providerId="AD" clId="Web-{A1290E04-04CB-14A3-087A-907389EB766C}" dt="2020-11-18T15:43:31.823" v="158"/>
          <ac:picMkLst>
            <pc:docMk/>
            <pc:sldMk cId="797188608" sldId="284"/>
            <ac:picMk id="8" creationId="{6274B1FA-B350-4D41-9164-CBF71C6ECDCE}"/>
          </ac:picMkLst>
        </pc:picChg>
        <pc:picChg chg="del">
          <ac:chgData name="Ashik Devakumar" userId="S::devaa01@pfw.edu::3008a814-8f48-437f-91f8-53c9df267619" providerId="AD" clId="Web-{A1290E04-04CB-14A3-087A-907389EB766C}" dt="2020-11-18T15:43:28.839" v="156"/>
          <ac:picMkLst>
            <pc:docMk/>
            <pc:sldMk cId="797188608" sldId="284"/>
            <ac:picMk id="9" creationId="{01E66D7E-29FA-416D-85DA-918129FE08F3}"/>
          </ac:picMkLst>
        </pc:picChg>
        <pc:picChg chg="add mod">
          <ac:chgData name="Ashik Devakumar" userId="S::devaa01@pfw.edu::3008a814-8f48-437f-91f8-53c9df267619" providerId="AD" clId="Web-{A1290E04-04CB-14A3-087A-907389EB766C}" dt="2020-11-18T15:47:28.609" v="231" actId="1076"/>
          <ac:picMkLst>
            <pc:docMk/>
            <pc:sldMk cId="797188608" sldId="284"/>
            <ac:picMk id="10" creationId="{04E086BF-3905-4041-B071-9808FE382D0E}"/>
          </ac:picMkLst>
        </pc:picChg>
      </pc:sldChg>
      <pc:sldChg chg="modSp add ord replId">
        <pc:chgData name="Ashik Devakumar" userId="S::devaa01@pfw.edu::3008a814-8f48-437f-91f8-53c9df267619" providerId="AD" clId="Web-{A1290E04-04CB-14A3-087A-907389EB766C}" dt="2020-11-18T16:11:57.664" v="604" actId="20577"/>
        <pc:sldMkLst>
          <pc:docMk/>
          <pc:sldMk cId="493475357" sldId="285"/>
        </pc:sldMkLst>
        <pc:spChg chg="mod">
          <ac:chgData name="Ashik Devakumar" userId="S::devaa01@pfw.edu::3008a814-8f48-437f-91f8-53c9df267619" providerId="AD" clId="Web-{A1290E04-04CB-14A3-087A-907389EB766C}" dt="2020-11-18T16:11:57.664" v="604" actId="20577"/>
          <ac:spMkLst>
            <pc:docMk/>
            <pc:sldMk cId="493475357" sldId="285"/>
            <ac:spMk id="5" creationId="{10C10089-FE27-4E48-BECC-9C51B6AB9643}"/>
          </ac:spMkLst>
        </pc:spChg>
        <pc:picChg chg="mod">
          <ac:chgData name="Ashik Devakumar" userId="S::devaa01@pfw.edu::3008a814-8f48-437f-91f8-53c9df267619" providerId="AD" clId="Web-{A1290E04-04CB-14A3-087A-907389EB766C}" dt="2020-11-18T16:11:50.336" v="597" actId="1076"/>
          <ac:picMkLst>
            <pc:docMk/>
            <pc:sldMk cId="493475357" sldId="285"/>
            <ac:picMk id="4" creationId="{CE4D7684-28F0-498E-BAFA-840FC4991701}"/>
          </ac:picMkLst>
        </pc:picChg>
      </pc:sldChg>
      <pc:sldChg chg="addSp modSp add ord replId addCm modCm">
        <pc:chgData name="Ashik Devakumar" userId="S::devaa01@pfw.edu::3008a814-8f48-437f-91f8-53c9df267619" providerId="AD" clId="Web-{A1290E04-04CB-14A3-087A-907389EB766C}" dt="2020-11-18T16:29:50.057" v="738"/>
        <pc:sldMkLst>
          <pc:docMk/>
          <pc:sldMk cId="841182612" sldId="286"/>
        </pc:sldMkLst>
        <pc:spChg chg="add mod">
          <ac:chgData name="Ashik Devakumar" userId="S::devaa01@pfw.edu::3008a814-8f48-437f-91f8-53c9df267619" providerId="AD" clId="Web-{A1290E04-04CB-14A3-087A-907389EB766C}" dt="2020-11-18T16:27:06.492" v="718" actId="14100"/>
          <ac:spMkLst>
            <pc:docMk/>
            <pc:sldMk cId="841182612" sldId="286"/>
            <ac:spMk id="4" creationId="{3CBCEC49-6897-4C20-A6A7-87FF0EE0891E}"/>
          </ac:spMkLst>
        </pc:spChg>
        <pc:spChg chg="mod">
          <ac:chgData name="Ashik Devakumar" userId="S::devaa01@pfw.edu::3008a814-8f48-437f-91f8-53c9df267619" providerId="AD" clId="Web-{A1290E04-04CB-14A3-087A-907389EB766C}" dt="2020-11-18T16:26:49.882" v="709" actId="20577"/>
          <ac:spMkLst>
            <pc:docMk/>
            <pc:sldMk cId="841182612" sldId="286"/>
            <ac:spMk id="5" creationId="{10C10089-FE27-4E48-BECC-9C51B6AB9643}"/>
          </ac:spMkLst>
        </pc:spChg>
      </pc:sldChg>
    </pc:docChg>
  </pc:docChgLst>
  <pc:docChgLst>
    <pc:chgData name="Chidebe Anyanwu" userId="S::anyacs01@pfw.edu::37735220-d485-4de5-aa03-9b7259f317f3" providerId="AD" clId="Web-{EF2CEEAA-5B6E-6BA6-3671-93ECBCA88485}"/>
    <pc:docChg chg="modSld">
      <pc:chgData name="Chidebe Anyanwu" userId="S::anyacs01@pfw.edu::37735220-d485-4de5-aa03-9b7259f317f3" providerId="AD" clId="Web-{EF2CEEAA-5B6E-6BA6-3671-93ECBCA88485}" dt="2020-11-16T20:55:52.738" v="0" actId="1076"/>
      <pc:docMkLst>
        <pc:docMk/>
      </pc:docMkLst>
      <pc:sldChg chg="modSp">
        <pc:chgData name="Chidebe Anyanwu" userId="S::anyacs01@pfw.edu::37735220-d485-4de5-aa03-9b7259f317f3" providerId="AD" clId="Web-{EF2CEEAA-5B6E-6BA6-3671-93ECBCA88485}" dt="2020-11-16T20:55:52.738" v="0" actId="1076"/>
        <pc:sldMkLst>
          <pc:docMk/>
          <pc:sldMk cId="317534814" sldId="279"/>
        </pc:sldMkLst>
        <pc:picChg chg="mod">
          <ac:chgData name="Chidebe Anyanwu" userId="S::anyacs01@pfw.edu::37735220-d485-4de5-aa03-9b7259f317f3" providerId="AD" clId="Web-{EF2CEEAA-5B6E-6BA6-3671-93ECBCA88485}" dt="2020-11-16T20:55:52.738" v="0" actId="1076"/>
          <ac:picMkLst>
            <pc:docMk/>
            <pc:sldMk cId="317534814" sldId="279"/>
            <ac:picMk id="4" creationId="{7D2B52DF-5B06-4527-8C67-97187C25EA68}"/>
          </ac:picMkLst>
        </pc:picChg>
      </pc:sldChg>
    </pc:docChg>
  </pc:docChgLst>
  <pc:docChgLst>
    <pc:chgData name="Ashik Devakumar" userId="S::devaa01@pfw.edu::3008a814-8f48-437f-91f8-53c9df267619" providerId="AD" clId="Web-{12563636-4ACA-ED37-85D0-5C691CADA923}"/>
    <pc:docChg chg="addSld modSld">
      <pc:chgData name="Ashik Devakumar" userId="S::devaa01@pfw.edu::3008a814-8f48-437f-91f8-53c9df267619" providerId="AD" clId="Web-{12563636-4ACA-ED37-85D0-5C691CADA923}" dt="2020-11-16T20:42:38.231" v="148" actId="1076"/>
      <pc:docMkLst>
        <pc:docMk/>
      </pc:docMkLst>
      <pc:sldChg chg="modSp">
        <pc:chgData name="Ashik Devakumar" userId="S::devaa01@pfw.edu::3008a814-8f48-437f-91f8-53c9df267619" providerId="AD" clId="Web-{12563636-4ACA-ED37-85D0-5C691CADA923}" dt="2020-11-16T20:37:54.493" v="29" actId="1076"/>
        <pc:sldMkLst>
          <pc:docMk/>
          <pc:sldMk cId="125713648" sldId="257"/>
        </pc:sldMkLst>
        <pc:spChg chg="mod">
          <ac:chgData name="Ashik Devakumar" userId="S::devaa01@pfw.edu::3008a814-8f48-437f-91f8-53c9df267619" providerId="AD" clId="Web-{12563636-4ACA-ED37-85D0-5C691CADA923}" dt="2020-11-16T20:37:50.321" v="27" actId="20577"/>
          <ac:spMkLst>
            <pc:docMk/>
            <pc:sldMk cId="125713648" sldId="257"/>
            <ac:spMk id="2" creationId="{6402982D-A363-764F-A4E7-0734BB7F41A5}"/>
          </ac:spMkLst>
        </pc:spChg>
        <pc:spChg chg="mod">
          <ac:chgData name="Ashik Devakumar" userId="S::devaa01@pfw.edu::3008a814-8f48-437f-91f8-53c9df267619" providerId="AD" clId="Web-{12563636-4ACA-ED37-85D0-5C691CADA923}" dt="2020-11-16T20:37:54.493" v="29" actId="1076"/>
          <ac:spMkLst>
            <pc:docMk/>
            <pc:sldMk cId="125713648" sldId="257"/>
            <ac:spMk id="7" creationId="{2B6528E7-74F8-534F-B377-36E1BEAAC4F3}"/>
          </ac:spMkLst>
        </pc:spChg>
      </pc:sldChg>
      <pc:sldChg chg="modSp">
        <pc:chgData name="Ashik Devakumar" userId="S::devaa01@pfw.edu::3008a814-8f48-437f-91f8-53c9df267619" providerId="AD" clId="Web-{12563636-4ACA-ED37-85D0-5C691CADA923}" dt="2020-11-16T20:36:12.679" v="0" actId="14100"/>
        <pc:sldMkLst>
          <pc:docMk/>
          <pc:sldMk cId="1891638276" sldId="258"/>
        </pc:sldMkLst>
        <pc:spChg chg="mod">
          <ac:chgData name="Ashik Devakumar" userId="S::devaa01@pfw.edu::3008a814-8f48-437f-91f8-53c9df267619" providerId="AD" clId="Web-{12563636-4ACA-ED37-85D0-5C691CADA923}" dt="2020-11-16T20:36:12.679" v="0" actId="14100"/>
          <ac:spMkLst>
            <pc:docMk/>
            <pc:sldMk cId="1891638276" sldId="258"/>
            <ac:spMk id="7" creationId="{D8BBD2F3-E75B-4346-8B4F-D1F957DC8EFE}"/>
          </ac:spMkLst>
        </pc:spChg>
      </pc:sldChg>
      <pc:sldChg chg="addSp delSp modSp mod setBg">
        <pc:chgData name="Ashik Devakumar" userId="S::devaa01@pfw.edu::3008a814-8f48-437f-91f8-53c9df267619" providerId="AD" clId="Web-{12563636-4ACA-ED37-85D0-5C691CADA923}" dt="2020-11-16T20:40:11.635" v="65" actId="1076"/>
        <pc:sldMkLst>
          <pc:docMk/>
          <pc:sldMk cId="2302024232" sldId="269"/>
        </pc:sldMkLst>
        <pc:spChg chg="mod">
          <ac:chgData name="Ashik Devakumar" userId="S::devaa01@pfw.edu::3008a814-8f48-437f-91f8-53c9df267619" providerId="AD" clId="Web-{12563636-4ACA-ED37-85D0-5C691CADA923}" dt="2020-11-16T20:39:54.682" v="58"/>
          <ac:spMkLst>
            <pc:docMk/>
            <pc:sldMk cId="2302024232" sldId="269"/>
            <ac:spMk id="2" creationId="{00000000-0000-0000-0000-000000000000}"/>
          </ac:spMkLst>
        </pc:spChg>
        <pc:spChg chg="mod">
          <ac:chgData name="Ashik Devakumar" userId="S::devaa01@pfw.edu::3008a814-8f48-437f-91f8-53c9df267619" providerId="AD" clId="Web-{12563636-4ACA-ED37-85D0-5C691CADA923}" dt="2020-11-16T20:39:54.682" v="58"/>
          <ac:spMkLst>
            <pc:docMk/>
            <pc:sldMk cId="2302024232" sldId="269"/>
            <ac:spMk id="3" creationId="{00000000-0000-0000-0000-000000000000}"/>
          </ac:spMkLst>
        </pc:spChg>
        <pc:spChg chg="mod">
          <ac:chgData name="Ashik Devakumar" userId="S::devaa01@pfw.edu::3008a814-8f48-437f-91f8-53c9df267619" providerId="AD" clId="Web-{12563636-4ACA-ED37-85D0-5C691CADA923}" dt="2020-11-16T20:39:54.682" v="58"/>
          <ac:spMkLst>
            <pc:docMk/>
            <pc:sldMk cId="2302024232" sldId="269"/>
            <ac:spMk id="5" creationId="{10C10089-FE27-4E48-BECC-9C51B6AB9643}"/>
          </ac:spMkLst>
        </pc:spChg>
        <pc:spChg chg="ord">
          <ac:chgData name="Ashik Devakumar" userId="S::devaa01@pfw.edu::3008a814-8f48-437f-91f8-53c9df267619" providerId="AD" clId="Web-{12563636-4ACA-ED37-85D0-5C691CADA923}" dt="2020-11-16T20:39:54.682" v="58"/>
          <ac:spMkLst>
            <pc:docMk/>
            <pc:sldMk cId="2302024232" sldId="269"/>
            <ac:spMk id="7" creationId="{D8BBD2F3-E75B-4346-8B4F-D1F957DC8EFE}"/>
          </ac:spMkLst>
        </pc:spChg>
        <pc:spChg chg="add del">
          <ac:chgData name="Ashik Devakumar" userId="S::devaa01@pfw.edu::3008a814-8f48-437f-91f8-53c9df267619" providerId="AD" clId="Web-{12563636-4ACA-ED37-85D0-5C691CADA923}" dt="2020-11-16T20:39:54.682" v="58"/>
          <ac:spMkLst>
            <pc:docMk/>
            <pc:sldMk cId="2302024232" sldId="269"/>
            <ac:spMk id="12" creationId="{D35D61A1-8484-4749-8AD0-A3455E0753C5}"/>
          </ac:spMkLst>
        </pc:spChg>
        <pc:spChg chg="add del">
          <ac:chgData name="Ashik Devakumar" userId="S::devaa01@pfw.edu::3008a814-8f48-437f-91f8-53c9df267619" providerId="AD" clId="Web-{12563636-4ACA-ED37-85D0-5C691CADA923}" dt="2020-11-16T20:39:54.682" v="58"/>
          <ac:spMkLst>
            <pc:docMk/>
            <pc:sldMk cId="2302024232" sldId="269"/>
            <ac:spMk id="14" creationId="{1447903E-2B66-479D-959B-F2EBB2CC901F}"/>
          </ac:spMkLst>
        </pc:spChg>
        <pc:picChg chg="add mod ord">
          <ac:chgData name="Ashik Devakumar" userId="S::devaa01@pfw.edu::3008a814-8f48-437f-91f8-53c9df267619" providerId="AD" clId="Web-{12563636-4ACA-ED37-85D0-5C691CADA923}" dt="2020-11-16T20:40:11.635" v="65" actId="1076"/>
          <ac:picMkLst>
            <pc:docMk/>
            <pc:sldMk cId="2302024232" sldId="269"/>
            <ac:picMk id="4" creationId="{F9179DE7-3429-4B2D-9B47-1EB730E31903}"/>
          </ac:picMkLst>
        </pc:picChg>
      </pc:sldChg>
      <pc:sldChg chg="addSp modSp add replId">
        <pc:chgData name="Ashik Devakumar" userId="S::devaa01@pfw.edu::3008a814-8f48-437f-91f8-53c9df267619" providerId="AD" clId="Web-{12563636-4ACA-ED37-85D0-5C691CADA923}" dt="2020-11-16T20:42:38.231" v="148" actId="1076"/>
        <pc:sldMkLst>
          <pc:docMk/>
          <pc:sldMk cId="317534814" sldId="279"/>
        </pc:sldMkLst>
        <pc:spChg chg="mod">
          <ac:chgData name="Ashik Devakumar" userId="S::devaa01@pfw.edu::3008a814-8f48-437f-91f8-53c9df267619" providerId="AD" clId="Web-{12563636-4ACA-ED37-85D0-5C691CADA923}" dt="2020-11-16T20:41:53.496" v="131" actId="20577"/>
          <ac:spMkLst>
            <pc:docMk/>
            <pc:sldMk cId="317534814" sldId="279"/>
            <ac:spMk id="5" creationId="{10C10089-FE27-4E48-BECC-9C51B6AB9643}"/>
          </ac:spMkLst>
        </pc:spChg>
        <pc:picChg chg="add mod">
          <ac:chgData name="Ashik Devakumar" userId="S::devaa01@pfw.edu::3008a814-8f48-437f-91f8-53c9df267619" providerId="AD" clId="Web-{12563636-4ACA-ED37-85D0-5C691CADA923}" dt="2020-11-16T20:42:38.231" v="148" actId="1076"/>
          <ac:picMkLst>
            <pc:docMk/>
            <pc:sldMk cId="317534814" sldId="279"/>
            <ac:picMk id="4" creationId="{7D2B52DF-5B06-4527-8C67-97187C25EA68}"/>
          </ac:picMkLst>
        </pc:picChg>
      </pc:sldChg>
      <pc:sldChg chg="addSp modSp add replId">
        <pc:chgData name="Ashik Devakumar" userId="S::devaa01@pfw.edu::3008a814-8f48-437f-91f8-53c9df267619" providerId="AD" clId="Web-{12563636-4ACA-ED37-85D0-5C691CADA923}" dt="2020-11-16T20:41:20.386" v="108" actId="1076"/>
        <pc:sldMkLst>
          <pc:docMk/>
          <pc:sldMk cId="744621479" sldId="280"/>
        </pc:sldMkLst>
        <pc:spChg chg="mod">
          <ac:chgData name="Ashik Devakumar" userId="S::devaa01@pfw.edu::3008a814-8f48-437f-91f8-53c9df267619" providerId="AD" clId="Web-{12563636-4ACA-ED37-85D0-5C691CADA923}" dt="2020-11-16T20:40:32.104" v="91" actId="20577"/>
          <ac:spMkLst>
            <pc:docMk/>
            <pc:sldMk cId="744621479" sldId="280"/>
            <ac:spMk id="5" creationId="{10C10089-FE27-4E48-BECC-9C51B6AB9643}"/>
          </ac:spMkLst>
        </pc:spChg>
        <pc:picChg chg="add mod">
          <ac:chgData name="Ashik Devakumar" userId="S::devaa01@pfw.edu::3008a814-8f48-437f-91f8-53c9df267619" providerId="AD" clId="Web-{12563636-4ACA-ED37-85D0-5C691CADA923}" dt="2020-11-16T20:41:20.386" v="108" actId="1076"/>
          <ac:picMkLst>
            <pc:docMk/>
            <pc:sldMk cId="744621479" sldId="280"/>
            <ac:picMk id="4" creationId="{FA501D9C-CE49-4C57-8870-288F3BA3E344}"/>
          </ac:picMkLst>
        </pc:picChg>
      </pc:sldChg>
      <pc:sldChg chg="addSp modSp add replId">
        <pc:chgData name="Ashik Devakumar" userId="S::devaa01@pfw.edu::3008a814-8f48-437f-91f8-53c9df267619" providerId="AD" clId="Web-{12563636-4ACA-ED37-85D0-5C691CADA923}" dt="2020-11-16T20:41:03.964" v="101" actId="1076"/>
        <pc:sldMkLst>
          <pc:docMk/>
          <pc:sldMk cId="1442276128" sldId="281"/>
        </pc:sldMkLst>
        <pc:spChg chg="mod">
          <ac:chgData name="Ashik Devakumar" userId="S::devaa01@pfw.edu::3008a814-8f48-437f-91f8-53c9df267619" providerId="AD" clId="Web-{12563636-4ACA-ED37-85D0-5C691CADA923}" dt="2020-11-16T20:40:24.120" v="79" actId="20577"/>
          <ac:spMkLst>
            <pc:docMk/>
            <pc:sldMk cId="1442276128" sldId="281"/>
            <ac:spMk id="5" creationId="{10C10089-FE27-4E48-BECC-9C51B6AB9643}"/>
          </ac:spMkLst>
        </pc:spChg>
        <pc:picChg chg="add mod">
          <ac:chgData name="Ashik Devakumar" userId="S::devaa01@pfw.edu::3008a814-8f48-437f-91f8-53c9df267619" providerId="AD" clId="Web-{12563636-4ACA-ED37-85D0-5C691CADA923}" dt="2020-11-16T20:41:03.964" v="101" actId="1076"/>
          <ac:picMkLst>
            <pc:docMk/>
            <pc:sldMk cId="1442276128" sldId="281"/>
            <ac:picMk id="4" creationId="{DEFDEE6F-D3FA-4877-AC5C-E7D1FBC334D0}"/>
          </ac:picMkLst>
        </pc:picChg>
      </pc:sldChg>
      <pc:sldChg chg="add replId">
        <pc:chgData name="Ashik Devakumar" userId="S::devaa01@pfw.edu::3008a814-8f48-437f-91f8-53c9df267619" providerId="AD" clId="Web-{12563636-4ACA-ED37-85D0-5C691CADA923}" dt="2020-11-16T20:41:43.105" v="109"/>
        <pc:sldMkLst>
          <pc:docMk/>
          <pc:sldMk cId="1096732399" sldId="282"/>
        </pc:sldMkLst>
      </pc:sldChg>
    </pc:docChg>
  </pc:docChgLst>
  <pc:docChgLst>
    <pc:chgData name="Ashik Devakumar" userId="S::devaa01@pfw.edu::3008a814-8f48-437f-91f8-53c9df267619" providerId="AD" clId="Web-{B41DFCF1-4FD7-6651-1B9F-57B4DB01B37F}"/>
    <pc:docChg chg="modSld">
      <pc:chgData name="Ashik Devakumar" userId="S::devaa01@pfw.edu::3008a814-8f48-437f-91f8-53c9df267619" providerId="AD" clId="Web-{B41DFCF1-4FD7-6651-1B9F-57B4DB01B37F}" dt="2020-11-18T02:47:33.256" v="4" actId="1076"/>
      <pc:docMkLst>
        <pc:docMk/>
      </pc:docMkLst>
      <pc:sldChg chg="addSp modSp">
        <pc:chgData name="Ashik Devakumar" userId="S::devaa01@pfw.edu::3008a814-8f48-437f-91f8-53c9df267619" providerId="AD" clId="Web-{B41DFCF1-4FD7-6651-1B9F-57B4DB01B37F}" dt="2020-11-18T02:47:33.256" v="4" actId="1076"/>
        <pc:sldMkLst>
          <pc:docMk/>
          <pc:sldMk cId="2485070479" sldId="275"/>
        </pc:sldMkLst>
        <pc:picChg chg="add mod">
          <ac:chgData name="Ashik Devakumar" userId="S::devaa01@pfw.edu::3008a814-8f48-437f-91f8-53c9df267619" providerId="AD" clId="Web-{B41DFCF1-4FD7-6651-1B9F-57B4DB01B37F}" dt="2020-11-18T02:47:33.256" v="4" actId="1076"/>
          <ac:picMkLst>
            <pc:docMk/>
            <pc:sldMk cId="2485070479" sldId="275"/>
            <ac:picMk id="4" creationId="{4A43DD39-6850-4C65-8987-2A9C5E67A9CB}"/>
          </ac:picMkLst>
        </pc:picChg>
      </pc:sldChg>
    </pc:docChg>
  </pc:docChgLst>
  <pc:docChgLst>
    <pc:chgData name="Ashik Devakumar" userId="S::devaa01@pfw.edu::3008a814-8f48-437f-91f8-53c9df267619" providerId="AD" clId="Web-{ED8D5AF1-26E2-35A4-2531-057FDBB84A23}"/>
    <pc:docChg chg="modSld">
      <pc:chgData name="Ashik Devakumar" userId="S::devaa01@pfw.edu::3008a814-8f48-437f-91f8-53c9df267619" providerId="AD" clId="Web-{ED8D5AF1-26E2-35A4-2531-057FDBB84A23}" dt="2020-11-19T21:19:17.518" v="0"/>
      <pc:docMkLst>
        <pc:docMk/>
      </pc:docMkLst>
      <pc:sldChg chg="delSp">
        <pc:chgData name="Ashik Devakumar" userId="S::devaa01@pfw.edu::3008a814-8f48-437f-91f8-53c9df267619" providerId="AD" clId="Web-{ED8D5AF1-26E2-35A4-2531-057FDBB84A23}" dt="2020-11-19T21:19:17.518" v="0"/>
        <pc:sldMkLst>
          <pc:docMk/>
          <pc:sldMk cId="1994673349" sldId="273"/>
        </pc:sldMkLst>
        <pc:spChg chg="del">
          <ac:chgData name="Ashik Devakumar" userId="S::devaa01@pfw.edu::3008a814-8f48-437f-91f8-53c9df267619" providerId="AD" clId="Web-{ED8D5AF1-26E2-35A4-2531-057FDBB84A23}" dt="2020-11-19T21:19:17.518" v="0"/>
          <ac:spMkLst>
            <pc:docMk/>
            <pc:sldMk cId="1994673349" sldId="273"/>
            <ac:spMk id="10" creationId="{A4294F9F-8A0D-4C77-B82E-03C6A5213CA1}"/>
          </ac:spMkLst>
        </pc:spChg>
      </pc:sldChg>
    </pc:docChg>
  </pc:docChgLst>
  <pc:docChgLst>
    <pc:chgData name="Chidebe Anyanwu" userId="S::anyacs01@pfw.edu::37735220-d485-4de5-aa03-9b7259f317f3" providerId="AD" clId="Web-{EB32726E-2EA3-422B-0017-6B8C99AC2273}"/>
    <pc:docChg chg="modSld">
      <pc:chgData name="Chidebe Anyanwu" userId="S::anyacs01@pfw.edu::37735220-d485-4de5-aa03-9b7259f317f3" providerId="AD" clId="Web-{EB32726E-2EA3-422B-0017-6B8C99AC2273}" dt="2020-11-18T22:14:57.591" v="2661" actId="20577"/>
      <pc:docMkLst>
        <pc:docMk/>
      </pc:docMkLst>
      <pc:sldChg chg="modSp addCm">
        <pc:chgData name="Chidebe Anyanwu" userId="S::anyacs01@pfw.edu::37735220-d485-4de5-aa03-9b7259f317f3" providerId="AD" clId="Web-{EB32726E-2EA3-422B-0017-6B8C99AC2273}" dt="2020-11-18T19:23:29.054" v="1727"/>
        <pc:sldMkLst>
          <pc:docMk/>
          <pc:sldMk cId="1891638276" sldId="258"/>
        </pc:sldMkLst>
        <pc:spChg chg="mod">
          <ac:chgData name="Chidebe Anyanwu" userId="S::anyacs01@pfw.edu::37735220-d485-4de5-aa03-9b7259f317f3" providerId="AD" clId="Web-{EB32726E-2EA3-422B-0017-6B8C99AC2273}" dt="2020-11-18T19:20:22.957" v="1723" actId="20577"/>
          <ac:spMkLst>
            <pc:docMk/>
            <pc:sldMk cId="1891638276" sldId="258"/>
            <ac:spMk id="7" creationId="{D8BBD2F3-E75B-4346-8B4F-D1F957DC8EFE}"/>
          </ac:spMkLst>
        </pc:spChg>
        <pc:picChg chg="mod">
          <ac:chgData name="Chidebe Anyanwu" userId="S::anyacs01@pfw.edu::37735220-d485-4de5-aa03-9b7259f317f3" providerId="AD" clId="Web-{EB32726E-2EA3-422B-0017-6B8C99AC2273}" dt="2020-11-18T19:20:03.566" v="1716" actId="1076"/>
          <ac:picMkLst>
            <pc:docMk/>
            <pc:sldMk cId="1891638276" sldId="258"/>
            <ac:picMk id="4" creationId="{D4D192F6-B958-49BE-BAA3-E639326C94DC}"/>
          </ac:picMkLst>
        </pc:picChg>
      </pc:sldChg>
      <pc:sldChg chg="modSp addCm">
        <pc:chgData name="Chidebe Anyanwu" userId="S::anyacs01@pfw.edu::37735220-d485-4de5-aa03-9b7259f317f3" providerId="AD" clId="Web-{EB32726E-2EA3-422B-0017-6B8C99AC2273}" dt="2020-11-18T19:23:08.179" v="1726"/>
        <pc:sldMkLst>
          <pc:docMk/>
          <pc:sldMk cId="3422332264" sldId="263"/>
        </pc:sldMkLst>
        <pc:spChg chg="mod">
          <ac:chgData name="Chidebe Anyanwu" userId="S::anyacs01@pfw.edu::37735220-d485-4de5-aa03-9b7259f317f3" providerId="AD" clId="Web-{EB32726E-2EA3-422B-0017-6B8C99AC2273}" dt="2020-11-18T19:18:35.705" v="1668" actId="20577"/>
          <ac:spMkLst>
            <pc:docMk/>
            <pc:sldMk cId="3422332264" sldId="263"/>
            <ac:spMk id="4" creationId="{92E02A4F-9AD2-4620-96EB-98F939BD5066}"/>
          </ac:spMkLst>
        </pc:spChg>
      </pc:sldChg>
      <pc:sldChg chg="modSp addCm delCm">
        <pc:chgData name="Chidebe Anyanwu" userId="S::anyacs01@pfw.edu::37735220-d485-4de5-aa03-9b7259f317f3" providerId="AD" clId="Web-{EB32726E-2EA3-422B-0017-6B8C99AC2273}" dt="2020-11-18T21:01:39.713" v="2026"/>
        <pc:sldMkLst>
          <pc:docMk/>
          <pc:sldMk cId="3647447611" sldId="264"/>
        </pc:sldMkLst>
        <pc:spChg chg="mod">
          <ac:chgData name="Chidebe Anyanwu" userId="S::anyacs01@pfw.edu::37735220-d485-4de5-aa03-9b7259f317f3" providerId="AD" clId="Web-{EB32726E-2EA3-422B-0017-6B8C99AC2273}" dt="2020-11-18T19:27:21.949" v="1734" actId="20577"/>
          <ac:spMkLst>
            <pc:docMk/>
            <pc:sldMk cId="3647447611" sldId="264"/>
            <ac:spMk id="4" creationId="{C7A43FE2-586A-4371-8939-59E6E16F4837}"/>
          </ac:spMkLst>
        </pc:spChg>
      </pc:sldChg>
      <pc:sldChg chg="modSp">
        <pc:chgData name="Chidebe Anyanwu" userId="S::anyacs01@pfw.edu::37735220-d485-4de5-aa03-9b7259f317f3" providerId="AD" clId="Web-{EB32726E-2EA3-422B-0017-6B8C99AC2273}" dt="2020-11-18T21:25:51.256" v="2241" actId="20577"/>
        <pc:sldMkLst>
          <pc:docMk/>
          <pc:sldMk cId="3523492925" sldId="271"/>
        </pc:sldMkLst>
        <pc:spChg chg="mod">
          <ac:chgData name="Chidebe Anyanwu" userId="S::anyacs01@pfw.edu::37735220-d485-4de5-aa03-9b7259f317f3" providerId="AD" clId="Web-{EB32726E-2EA3-422B-0017-6B8C99AC2273}" dt="2020-11-18T21:25:51.256" v="2241" actId="20577"/>
          <ac:spMkLst>
            <pc:docMk/>
            <pc:sldMk cId="3523492925" sldId="271"/>
            <ac:spMk id="13" creationId="{AC3F309D-DC85-4E58-B13E-E57D00826CC8}"/>
          </ac:spMkLst>
        </pc:spChg>
        <pc:picChg chg="mod">
          <ac:chgData name="Chidebe Anyanwu" userId="S::anyacs01@pfw.edu::37735220-d485-4de5-aa03-9b7259f317f3" providerId="AD" clId="Web-{EB32726E-2EA3-422B-0017-6B8C99AC2273}" dt="2020-11-18T21:16:32.339" v="2049" actId="1076"/>
          <ac:picMkLst>
            <pc:docMk/>
            <pc:sldMk cId="3523492925" sldId="271"/>
            <ac:picMk id="10" creationId="{8E9675CE-260D-4AA1-B260-B5365C386C1A}"/>
          </ac:picMkLst>
        </pc:picChg>
      </pc:sldChg>
      <pc:sldChg chg="modSp">
        <pc:chgData name="Chidebe Anyanwu" userId="S::anyacs01@pfw.edu::37735220-d485-4de5-aa03-9b7259f317f3" providerId="AD" clId="Web-{EB32726E-2EA3-422B-0017-6B8C99AC2273}" dt="2020-11-18T20:14:52.861" v="1797" actId="20577"/>
        <pc:sldMkLst>
          <pc:docMk/>
          <pc:sldMk cId="4005917428" sldId="272"/>
        </pc:sldMkLst>
        <pc:spChg chg="mod">
          <ac:chgData name="Chidebe Anyanwu" userId="S::anyacs01@pfw.edu::37735220-d485-4de5-aa03-9b7259f317f3" providerId="AD" clId="Web-{EB32726E-2EA3-422B-0017-6B8C99AC2273}" dt="2020-11-18T20:07:22.602" v="1740" actId="20577"/>
          <ac:spMkLst>
            <pc:docMk/>
            <pc:sldMk cId="4005917428" sldId="272"/>
            <ac:spMk id="5" creationId="{10C10089-FE27-4E48-BECC-9C51B6AB9643}"/>
          </ac:spMkLst>
        </pc:spChg>
        <pc:spChg chg="mod">
          <ac:chgData name="Chidebe Anyanwu" userId="S::anyacs01@pfw.edu::37735220-d485-4de5-aa03-9b7259f317f3" providerId="AD" clId="Web-{EB32726E-2EA3-422B-0017-6B8C99AC2273}" dt="2020-11-18T20:14:52.861" v="1797" actId="20577"/>
          <ac:spMkLst>
            <pc:docMk/>
            <pc:sldMk cId="4005917428" sldId="272"/>
            <ac:spMk id="6" creationId="{D8BBD2F3-E75B-4346-8B4F-D1F957DC8EFE}"/>
          </ac:spMkLst>
        </pc:spChg>
      </pc:sldChg>
      <pc:sldChg chg="modSp">
        <pc:chgData name="Chidebe Anyanwu" userId="S::anyacs01@pfw.edu::37735220-d485-4de5-aa03-9b7259f317f3" providerId="AD" clId="Web-{EB32726E-2EA3-422B-0017-6B8C99AC2273}" dt="2020-11-18T21:20:14.125" v="2058" actId="20577"/>
        <pc:sldMkLst>
          <pc:docMk/>
          <pc:sldMk cId="1994673349" sldId="273"/>
        </pc:sldMkLst>
        <pc:spChg chg="mod">
          <ac:chgData name="Chidebe Anyanwu" userId="S::anyacs01@pfw.edu::37735220-d485-4de5-aa03-9b7259f317f3" providerId="AD" clId="Web-{EB32726E-2EA3-422B-0017-6B8C99AC2273}" dt="2020-11-18T21:19:28.468" v="2054" actId="20577"/>
          <ac:spMkLst>
            <pc:docMk/>
            <pc:sldMk cId="1994673349" sldId="273"/>
            <ac:spMk id="6" creationId="{D8BBD2F3-E75B-4346-8B4F-D1F957DC8EFE}"/>
          </ac:spMkLst>
        </pc:spChg>
        <pc:spChg chg="mod">
          <ac:chgData name="Chidebe Anyanwu" userId="S::anyacs01@pfw.edu::37735220-d485-4de5-aa03-9b7259f317f3" providerId="AD" clId="Web-{EB32726E-2EA3-422B-0017-6B8C99AC2273}" dt="2020-11-18T21:20:14.125" v="2058" actId="20577"/>
          <ac:spMkLst>
            <pc:docMk/>
            <pc:sldMk cId="1994673349" sldId="273"/>
            <ac:spMk id="11" creationId="{3B391F7B-B2C2-46B6-A1D3-CA914B7C727A}"/>
          </ac:spMkLst>
        </pc:spChg>
      </pc:sldChg>
      <pc:sldChg chg="modSp">
        <pc:chgData name="Chidebe Anyanwu" userId="S::anyacs01@pfw.edu::37735220-d485-4de5-aa03-9b7259f317f3" providerId="AD" clId="Web-{EB32726E-2EA3-422B-0017-6B8C99AC2273}" dt="2020-11-18T21:37:04.800" v="2329" actId="20577"/>
        <pc:sldMkLst>
          <pc:docMk/>
          <pc:sldMk cId="841182612" sldId="286"/>
        </pc:sldMkLst>
        <pc:spChg chg="mod">
          <ac:chgData name="Chidebe Anyanwu" userId="S::anyacs01@pfw.edu::37735220-d485-4de5-aa03-9b7259f317f3" providerId="AD" clId="Web-{EB32726E-2EA3-422B-0017-6B8C99AC2273}" dt="2020-11-18T21:29:42.573" v="2254" actId="20577"/>
          <ac:spMkLst>
            <pc:docMk/>
            <pc:sldMk cId="841182612" sldId="286"/>
            <ac:spMk id="5" creationId="{10C10089-FE27-4E48-BECC-9C51B6AB9643}"/>
          </ac:spMkLst>
        </pc:spChg>
        <pc:spChg chg="mod">
          <ac:chgData name="Chidebe Anyanwu" userId="S::anyacs01@pfw.edu::37735220-d485-4de5-aa03-9b7259f317f3" providerId="AD" clId="Web-{EB32726E-2EA3-422B-0017-6B8C99AC2273}" dt="2020-11-18T21:37:04.800" v="2329" actId="20577"/>
          <ac:spMkLst>
            <pc:docMk/>
            <pc:sldMk cId="841182612" sldId="286"/>
            <ac:spMk id="6" creationId="{2489D280-D903-4553-AF0F-E408F7E44B96}"/>
          </ac:spMkLst>
        </pc:spChg>
        <pc:spChg chg="mod">
          <ac:chgData name="Chidebe Anyanwu" userId="S::anyacs01@pfw.edu::37735220-d485-4de5-aa03-9b7259f317f3" providerId="AD" clId="Web-{EB32726E-2EA3-422B-0017-6B8C99AC2273}" dt="2020-11-18T21:34:20.843" v="2258" actId="1076"/>
          <ac:spMkLst>
            <pc:docMk/>
            <pc:sldMk cId="841182612" sldId="286"/>
            <ac:spMk id="7" creationId="{D8BBD2F3-E75B-4346-8B4F-D1F957DC8EFE}"/>
          </ac:spMkLst>
        </pc:spChg>
      </pc:sldChg>
      <pc:sldChg chg="modSp">
        <pc:chgData name="Chidebe Anyanwu" userId="S::anyacs01@pfw.edu::37735220-d485-4de5-aa03-9b7259f317f3" providerId="AD" clId="Web-{EB32726E-2EA3-422B-0017-6B8C99AC2273}" dt="2020-11-18T21:10:27.785" v="2047" actId="20577"/>
        <pc:sldMkLst>
          <pc:docMk/>
          <pc:sldMk cId="763037583" sldId="287"/>
        </pc:sldMkLst>
        <pc:spChg chg="mod">
          <ac:chgData name="Chidebe Anyanwu" userId="S::anyacs01@pfw.edu::37735220-d485-4de5-aa03-9b7259f317f3" providerId="AD" clId="Web-{EB32726E-2EA3-422B-0017-6B8C99AC2273}" dt="2020-11-18T21:10:27.785" v="2047" actId="20577"/>
          <ac:spMkLst>
            <pc:docMk/>
            <pc:sldMk cId="763037583" sldId="287"/>
            <ac:spMk id="4" creationId="{C7A43FE2-586A-4371-8939-59E6E16F4837}"/>
          </ac:spMkLst>
        </pc:spChg>
      </pc:sldChg>
      <pc:sldChg chg="modSp">
        <pc:chgData name="Chidebe Anyanwu" userId="S::anyacs01@pfw.edu::37735220-d485-4de5-aa03-9b7259f317f3" providerId="AD" clId="Web-{EB32726E-2EA3-422B-0017-6B8C99AC2273}" dt="2020-11-18T22:14:42.935" v="2659" actId="20577"/>
        <pc:sldMkLst>
          <pc:docMk/>
          <pc:sldMk cId="114059248" sldId="289"/>
        </pc:sldMkLst>
        <pc:spChg chg="mod">
          <ac:chgData name="Chidebe Anyanwu" userId="S::anyacs01@pfw.edu::37735220-d485-4de5-aa03-9b7259f317f3" providerId="AD" clId="Web-{EB32726E-2EA3-422B-0017-6B8C99AC2273}" dt="2020-11-18T22:14:42.935" v="2659" actId="20577"/>
          <ac:spMkLst>
            <pc:docMk/>
            <pc:sldMk cId="114059248" sldId="289"/>
            <ac:spMk id="5" creationId="{9AF84B67-54C4-4ABB-BB17-BA82B2E69A9A}"/>
          </ac:spMkLst>
        </pc:spChg>
      </pc:sldChg>
    </pc:docChg>
  </pc:docChgLst>
  <pc:docChgLst>
    <pc:chgData name="Ashik Devakumar" userId="S::devaa01@pfw.edu::3008a814-8f48-437f-91f8-53c9df267619" providerId="AD" clId="Web-{A8AC455E-2CC5-1BAD-57C9-51CBAFD4B2FE}"/>
    <pc:docChg chg="addSld delSld modSld sldOrd">
      <pc:chgData name="Ashik Devakumar" userId="S::devaa01@pfw.edu::3008a814-8f48-437f-91f8-53c9df267619" providerId="AD" clId="Web-{A8AC455E-2CC5-1BAD-57C9-51CBAFD4B2FE}" dt="2020-11-16T22:06:51.230" v="73" actId="1076"/>
      <pc:docMkLst>
        <pc:docMk/>
      </pc:docMkLst>
      <pc:sldChg chg="addSp delSp modSp del">
        <pc:chgData name="Ashik Devakumar" userId="S::devaa01@pfw.edu::3008a814-8f48-437f-91f8-53c9df267619" providerId="AD" clId="Web-{A8AC455E-2CC5-1BAD-57C9-51CBAFD4B2FE}" dt="2020-11-16T22:03:28.294" v="22"/>
        <pc:sldMkLst>
          <pc:docMk/>
          <pc:sldMk cId="2718559319" sldId="267"/>
        </pc:sldMkLst>
        <pc:picChg chg="add del mod">
          <ac:chgData name="Ashik Devakumar" userId="S::devaa01@pfw.edu::3008a814-8f48-437f-91f8-53c9df267619" providerId="AD" clId="Web-{A8AC455E-2CC5-1BAD-57C9-51CBAFD4B2FE}" dt="2020-11-16T22:02:04.935" v="5"/>
          <ac:picMkLst>
            <pc:docMk/>
            <pc:sldMk cId="2718559319" sldId="267"/>
            <ac:picMk id="4" creationId="{25D1DFEF-297C-49E7-8254-646FB7C83D6D}"/>
          </ac:picMkLst>
        </pc:picChg>
      </pc:sldChg>
      <pc:sldChg chg="modSp ord">
        <pc:chgData name="Ashik Devakumar" userId="S::devaa01@pfw.edu::3008a814-8f48-437f-91f8-53c9df267619" providerId="AD" clId="Web-{A8AC455E-2CC5-1BAD-57C9-51CBAFD4B2FE}" dt="2020-11-16T22:06:51.230" v="73" actId="1076"/>
        <pc:sldMkLst>
          <pc:docMk/>
          <pc:sldMk cId="2302024232" sldId="269"/>
        </pc:sldMkLst>
        <pc:picChg chg="mod">
          <ac:chgData name="Ashik Devakumar" userId="S::devaa01@pfw.edu::3008a814-8f48-437f-91f8-53c9df267619" providerId="AD" clId="Web-{A8AC455E-2CC5-1BAD-57C9-51CBAFD4B2FE}" dt="2020-11-16T22:06:51.230" v="73" actId="1076"/>
          <ac:picMkLst>
            <pc:docMk/>
            <pc:sldMk cId="2302024232" sldId="269"/>
            <ac:picMk id="4" creationId="{F9179DE7-3429-4B2D-9B47-1EB730E31903}"/>
          </ac:picMkLst>
        </pc:picChg>
      </pc:sldChg>
      <pc:sldChg chg="addSp modSp">
        <pc:chgData name="Ashik Devakumar" userId="S::devaa01@pfw.edu::3008a814-8f48-437f-91f8-53c9df267619" providerId="AD" clId="Web-{A8AC455E-2CC5-1BAD-57C9-51CBAFD4B2FE}" dt="2020-11-16T22:03:12.810" v="17" actId="1076"/>
        <pc:sldMkLst>
          <pc:docMk/>
          <pc:sldMk cId="3523492925" sldId="271"/>
        </pc:sldMkLst>
        <pc:picChg chg="add mod">
          <ac:chgData name="Ashik Devakumar" userId="S::devaa01@pfw.edu::3008a814-8f48-437f-91f8-53c9df267619" providerId="AD" clId="Web-{A8AC455E-2CC5-1BAD-57C9-51CBAFD4B2FE}" dt="2020-11-16T22:03:12.810" v="17" actId="1076"/>
          <ac:picMkLst>
            <pc:docMk/>
            <pc:sldMk cId="3523492925" sldId="271"/>
            <ac:picMk id="4" creationId="{986E37A8-4A6F-4220-B877-9A1912AFFF92}"/>
          </ac:picMkLst>
        </pc:picChg>
      </pc:sldChg>
      <pc:sldChg chg="modSp">
        <pc:chgData name="Ashik Devakumar" userId="S::devaa01@pfw.edu::3008a814-8f48-437f-91f8-53c9df267619" providerId="AD" clId="Web-{A8AC455E-2CC5-1BAD-57C9-51CBAFD4B2FE}" dt="2020-11-16T22:03:24.684" v="20" actId="20577"/>
        <pc:sldMkLst>
          <pc:docMk/>
          <pc:sldMk cId="4005917428" sldId="272"/>
        </pc:sldMkLst>
        <pc:spChg chg="mod">
          <ac:chgData name="Ashik Devakumar" userId="S::devaa01@pfw.edu::3008a814-8f48-437f-91f8-53c9df267619" providerId="AD" clId="Web-{A8AC455E-2CC5-1BAD-57C9-51CBAFD4B2FE}" dt="2020-11-16T22:03:24.684" v="20" actId="20577"/>
          <ac:spMkLst>
            <pc:docMk/>
            <pc:sldMk cId="4005917428" sldId="272"/>
            <ac:spMk id="6" creationId="{D8BBD2F3-E75B-4346-8B4F-D1F957DC8EFE}"/>
          </ac:spMkLst>
        </pc:spChg>
      </pc:sldChg>
      <pc:sldChg chg="modSp">
        <pc:chgData name="Ashik Devakumar" userId="S::devaa01@pfw.edu::3008a814-8f48-437f-91f8-53c9df267619" providerId="AD" clId="Web-{A8AC455E-2CC5-1BAD-57C9-51CBAFD4B2FE}" dt="2020-11-16T22:01:09.467" v="0" actId="1076"/>
        <pc:sldMkLst>
          <pc:docMk/>
          <pc:sldMk cId="317534814" sldId="279"/>
        </pc:sldMkLst>
        <pc:picChg chg="mod">
          <ac:chgData name="Ashik Devakumar" userId="S::devaa01@pfw.edu::3008a814-8f48-437f-91f8-53c9df267619" providerId="AD" clId="Web-{A8AC455E-2CC5-1BAD-57C9-51CBAFD4B2FE}" dt="2020-11-16T22:01:09.467" v="0" actId="1076"/>
          <ac:picMkLst>
            <pc:docMk/>
            <pc:sldMk cId="317534814" sldId="279"/>
            <ac:picMk id="4" creationId="{7D2B52DF-5B06-4527-8C67-97187C25EA68}"/>
          </ac:picMkLst>
        </pc:picChg>
      </pc:sldChg>
      <pc:sldChg chg="addSp delSp modSp ord">
        <pc:chgData name="Ashik Devakumar" userId="S::devaa01@pfw.edu::3008a814-8f48-437f-91f8-53c9df267619" providerId="AD" clId="Web-{A8AC455E-2CC5-1BAD-57C9-51CBAFD4B2FE}" dt="2020-11-16T22:05:49.683" v="72" actId="1076"/>
        <pc:sldMkLst>
          <pc:docMk/>
          <pc:sldMk cId="744621479" sldId="280"/>
        </pc:sldMkLst>
        <pc:spChg chg="mod">
          <ac:chgData name="Ashik Devakumar" userId="S::devaa01@pfw.edu::3008a814-8f48-437f-91f8-53c9df267619" providerId="AD" clId="Web-{A8AC455E-2CC5-1BAD-57C9-51CBAFD4B2FE}" dt="2020-11-16T22:05:49.683" v="72" actId="1076"/>
          <ac:spMkLst>
            <pc:docMk/>
            <pc:sldMk cId="744621479" sldId="280"/>
            <ac:spMk id="5" creationId="{10C10089-FE27-4E48-BECC-9C51B6AB9643}"/>
          </ac:spMkLst>
        </pc:spChg>
        <pc:picChg chg="add del">
          <ac:chgData name="Ashik Devakumar" userId="S::devaa01@pfw.edu::3008a814-8f48-437f-91f8-53c9df267619" providerId="AD" clId="Web-{A8AC455E-2CC5-1BAD-57C9-51CBAFD4B2FE}" dt="2020-11-16T22:02:03.373" v="4"/>
          <ac:picMkLst>
            <pc:docMk/>
            <pc:sldMk cId="744621479" sldId="280"/>
            <ac:picMk id="4" creationId="{FA501D9C-CE49-4C57-8870-288F3BA3E344}"/>
          </ac:picMkLst>
        </pc:picChg>
      </pc:sldChg>
      <pc:sldChg chg="addSp delSp modSp ord">
        <pc:chgData name="Ashik Devakumar" userId="S::devaa01@pfw.edu::3008a814-8f48-437f-91f8-53c9df267619" providerId="AD" clId="Web-{A8AC455E-2CC5-1BAD-57C9-51CBAFD4B2FE}" dt="2020-11-16T22:05:45.949" v="71" actId="1076"/>
        <pc:sldMkLst>
          <pc:docMk/>
          <pc:sldMk cId="1442276128" sldId="281"/>
        </pc:sldMkLst>
        <pc:spChg chg="mod">
          <ac:chgData name="Ashik Devakumar" userId="S::devaa01@pfw.edu::3008a814-8f48-437f-91f8-53c9df267619" providerId="AD" clId="Web-{A8AC455E-2CC5-1BAD-57C9-51CBAFD4B2FE}" dt="2020-11-16T22:05:45.949" v="71" actId="1076"/>
          <ac:spMkLst>
            <pc:docMk/>
            <pc:sldMk cId="1442276128" sldId="281"/>
            <ac:spMk id="5" creationId="{10C10089-FE27-4E48-BECC-9C51B6AB9643}"/>
          </ac:spMkLst>
        </pc:spChg>
        <pc:picChg chg="add del">
          <ac:chgData name="Ashik Devakumar" userId="S::devaa01@pfw.edu::3008a814-8f48-437f-91f8-53c9df267619" providerId="AD" clId="Web-{A8AC455E-2CC5-1BAD-57C9-51CBAFD4B2FE}" dt="2020-11-16T22:02:07.560" v="6"/>
          <ac:picMkLst>
            <pc:docMk/>
            <pc:sldMk cId="1442276128" sldId="281"/>
            <ac:picMk id="4" creationId="{DEFDEE6F-D3FA-4877-AC5C-E7D1FBC334D0}"/>
          </ac:picMkLst>
        </pc:picChg>
      </pc:sldChg>
      <pc:sldChg chg="modSp add replId">
        <pc:chgData name="Ashik Devakumar" userId="S::devaa01@pfw.edu::3008a814-8f48-437f-91f8-53c9df267619" providerId="AD" clId="Web-{A8AC455E-2CC5-1BAD-57C9-51CBAFD4B2FE}" dt="2020-11-16T22:05:18.168" v="69" actId="20577"/>
        <pc:sldMkLst>
          <pc:docMk/>
          <pc:sldMk cId="2950919805" sldId="283"/>
        </pc:sldMkLst>
        <pc:spChg chg="mod">
          <ac:chgData name="Ashik Devakumar" userId="S::devaa01@pfw.edu::3008a814-8f48-437f-91f8-53c9df267619" providerId="AD" clId="Web-{A8AC455E-2CC5-1BAD-57C9-51CBAFD4B2FE}" dt="2020-11-16T22:05:18.168" v="69" actId="20577"/>
          <ac:spMkLst>
            <pc:docMk/>
            <pc:sldMk cId="2950919805" sldId="283"/>
            <ac:spMk id="5" creationId="{10C10089-FE27-4E48-BECC-9C51B6AB9643}"/>
          </ac:spMkLst>
        </pc:spChg>
      </pc:sldChg>
    </pc:docChg>
  </pc:docChgLst>
  <pc:docChgLst>
    <pc:chgData name="Kristina Bond" userId="S::bondkm01@pfw.edu::afa541b5-f6f1-49f8-ac19-e4158800bf06" providerId="AD" clId="Web-{C8964422-A61D-BFE7-79F4-3A1FBDBC7A59}"/>
    <pc:docChg chg="modSld">
      <pc:chgData name="Kristina Bond" userId="S::bondkm01@pfw.edu::afa541b5-f6f1-49f8-ac19-e4158800bf06" providerId="AD" clId="Web-{C8964422-A61D-BFE7-79F4-3A1FBDBC7A59}" dt="2020-11-16T19:30:43.317" v="15" actId="14100"/>
      <pc:docMkLst>
        <pc:docMk/>
      </pc:docMkLst>
      <pc:sldChg chg="modSp">
        <pc:chgData name="Kristina Bond" userId="S::bondkm01@pfw.edu::afa541b5-f6f1-49f8-ac19-e4158800bf06" providerId="AD" clId="Web-{C8964422-A61D-BFE7-79F4-3A1FBDBC7A59}" dt="2020-11-16T19:30:43.317" v="15" actId="14100"/>
        <pc:sldMkLst>
          <pc:docMk/>
          <pc:sldMk cId="3647447611" sldId="264"/>
        </pc:sldMkLst>
        <pc:spChg chg="mod">
          <ac:chgData name="Kristina Bond" userId="S::bondkm01@pfw.edu::afa541b5-f6f1-49f8-ac19-e4158800bf06" providerId="AD" clId="Web-{C8964422-A61D-BFE7-79F4-3A1FBDBC7A59}" dt="2020-11-16T19:30:43.317" v="15" actId="14100"/>
          <ac:spMkLst>
            <pc:docMk/>
            <pc:sldMk cId="3647447611" sldId="264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30:20.067" v="11" actId="14100"/>
        <pc:sldMkLst>
          <pc:docMk/>
          <pc:sldMk cId="1290335393" sldId="265"/>
        </pc:sldMkLst>
        <pc:spChg chg="mod">
          <ac:chgData name="Kristina Bond" userId="S::bondkm01@pfw.edu::afa541b5-f6f1-49f8-ac19-e4158800bf06" providerId="AD" clId="Web-{C8964422-A61D-BFE7-79F4-3A1FBDBC7A59}" dt="2020-11-16T19:30:20.067" v="11" actId="14100"/>
          <ac:spMkLst>
            <pc:docMk/>
            <pc:sldMk cId="1290335393" sldId="265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30:29.692" v="13" actId="14100"/>
        <pc:sldMkLst>
          <pc:docMk/>
          <pc:sldMk cId="2727941920" sldId="266"/>
        </pc:sldMkLst>
        <pc:spChg chg="mod">
          <ac:chgData name="Kristina Bond" userId="S::bondkm01@pfw.edu::afa541b5-f6f1-49f8-ac19-e4158800bf06" providerId="AD" clId="Web-{C8964422-A61D-BFE7-79F4-3A1FBDBC7A59}" dt="2020-11-16T19:30:29.692" v="13" actId="14100"/>
          <ac:spMkLst>
            <pc:docMk/>
            <pc:sldMk cId="2727941920" sldId="266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13.614" v="0" actId="14100"/>
        <pc:sldMkLst>
          <pc:docMk/>
          <pc:sldMk cId="2718559319" sldId="267"/>
        </pc:sldMkLst>
        <pc:spChg chg="mod">
          <ac:chgData name="Kristina Bond" userId="S::bondkm01@pfw.edu::afa541b5-f6f1-49f8-ac19-e4158800bf06" providerId="AD" clId="Web-{C8964422-A61D-BFE7-79F4-3A1FBDBC7A59}" dt="2020-11-16T19:29:13.614" v="0" actId="14100"/>
          <ac:spMkLst>
            <pc:docMk/>
            <pc:sldMk cId="2718559319" sldId="267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33.395" v="2" actId="14100"/>
        <pc:sldMkLst>
          <pc:docMk/>
          <pc:sldMk cId="123756274" sldId="268"/>
        </pc:sldMkLst>
        <pc:spChg chg="mod">
          <ac:chgData name="Kristina Bond" userId="S::bondkm01@pfw.edu::afa541b5-f6f1-49f8-ac19-e4158800bf06" providerId="AD" clId="Web-{C8964422-A61D-BFE7-79F4-3A1FBDBC7A59}" dt="2020-11-16T19:29:33.395" v="2" actId="14100"/>
          <ac:spMkLst>
            <pc:docMk/>
            <pc:sldMk cId="123756274" sldId="268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34.817" v="3" actId="14100"/>
        <pc:sldMkLst>
          <pc:docMk/>
          <pc:sldMk cId="3914034551" sldId="270"/>
        </pc:sldMkLst>
        <pc:spChg chg="mod">
          <ac:chgData name="Kristina Bond" userId="S::bondkm01@pfw.edu::afa541b5-f6f1-49f8-ac19-e4158800bf06" providerId="AD" clId="Web-{C8964422-A61D-BFE7-79F4-3A1FBDBC7A59}" dt="2020-11-16T19:29:34.817" v="3" actId="14100"/>
          <ac:spMkLst>
            <pc:docMk/>
            <pc:sldMk cId="3914034551" sldId="270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38.786" v="4" actId="14100"/>
        <pc:sldMkLst>
          <pc:docMk/>
          <pc:sldMk cId="3523492925" sldId="271"/>
        </pc:sldMkLst>
        <pc:spChg chg="mod">
          <ac:chgData name="Kristina Bond" userId="S::bondkm01@pfw.edu::afa541b5-f6f1-49f8-ac19-e4158800bf06" providerId="AD" clId="Web-{C8964422-A61D-BFE7-79F4-3A1FBDBC7A59}" dt="2020-11-16T19:29:38.786" v="4" actId="14100"/>
          <ac:spMkLst>
            <pc:docMk/>
            <pc:sldMk cId="3523492925" sldId="271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46.630" v="5" actId="14100"/>
        <pc:sldMkLst>
          <pc:docMk/>
          <pc:sldMk cId="4005917428" sldId="272"/>
        </pc:sldMkLst>
        <pc:spChg chg="mod">
          <ac:chgData name="Kristina Bond" userId="S::bondkm01@pfw.edu::afa541b5-f6f1-49f8-ac19-e4158800bf06" providerId="AD" clId="Web-{C8964422-A61D-BFE7-79F4-3A1FBDBC7A59}" dt="2020-11-16T19:29:46.630" v="5" actId="14100"/>
          <ac:spMkLst>
            <pc:docMk/>
            <pc:sldMk cId="4005917428" sldId="272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54.270" v="6" actId="14100"/>
        <pc:sldMkLst>
          <pc:docMk/>
          <pc:sldMk cId="1994673349" sldId="273"/>
        </pc:sldMkLst>
        <pc:spChg chg="mod">
          <ac:chgData name="Kristina Bond" userId="S::bondkm01@pfw.edu::afa541b5-f6f1-49f8-ac19-e4158800bf06" providerId="AD" clId="Web-{C8964422-A61D-BFE7-79F4-3A1FBDBC7A59}" dt="2020-11-16T19:29:54.270" v="6" actId="14100"/>
          <ac:spMkLst>
            <pc:docMk/>
            <pc:sldMk cId="1994673349" sldId="273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58.020" v="7" actId="14100"/>
        <pc:sldMkLst>
          <pc:docMk/>
          <pc:sldMk cId="1510136660" sldId="274"/>
        </pc:sldMkLst>
        <pc:spChg chg="mod">
          <ac:chgData name="Kristina Bond" userId="S::bondkm01@pfw.edu::afa541b5-f6f1-49f8-ac19-e4158800bf06" providerId="AD" clId="Web-{C8964422-A61D-BFE7-79F4-3A1FBDBC7A59}" dt="2020-11-16T19:29:58.020" v="7" actId="14100"/>
          <ac:spMkLst>
            <pc:docMk/>
            <pc:sldMk cId="1510136660" sldId="274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30:03.708" v="8" actId="14100"/>
        <pc:sldMkLst>
          <pc:docMk/>
          <pc:sldMk cId="2485070479" sldId="275"/>
        </pc:sldMkLst>
        <pc:spChg chg="mod">
          <ac:chgData name="Kristina Bond" userId="S::bondkm01@pfw.edu::afa541b5-f6f1-49f8-ac19-e4158800bf06" providerId="AD" clId="Web-{C8964422-A61D-BFE7-79F4-3A1FBDBC7A59}" dt="2020-11-16T19:30:03.708" v="8" actId="14100"/>
          <ac:spMkLst>
            <pc:docMk/>
            <pc:sldMk cId="2485070479" sldId="275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30:13.380" v="9" actId="14100"/>
        <pc:sldMkLst>
          <pc:docMk/>
          <pc:sldMk cId="3427104397" sldId="276"/>
        </pc:sldMkLst>
        <pc:spChg chg="mod">
          <ac:chgData name="Kristina Bond" userId="S::bondkm01@pfw.edu::afa541b5-f6f1-49f8-ac19-e4158800bf06" providerId="AD" clId="Web-{C8964422-A61D-BFE7-79F4-3A1FBDBC7A59}" dt="2020-11-16T19:30:13.380" v="9" actId="14100"/>
          <ac:spMkLst>
            <pc:docMk/>
            <pc:sldMk cId="3427104397" sldId="276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30:14.598" v="10" actId="14100"/>
        <pc:sldMkLst>
          <pc:docMk/>
          <pc:sldMk cId="740636342" sldId="277"/>
        </pc:sldMkLst>
        <pc:spChg chg="mod">
          <ac:chgData name="Kristina Bond" userId="S::bondkm01@pfw.edu::afa541b5-f6f1-49f8-ac19-e4158800bf06" providerId="AD" clId="Web-{C8964422-A61D-BFE7-79F4-3A1FBDBC7A59}" dt="2020-11-16T19:30:14.598" v="10" actId="14100"/>
          <ac:spMkLst>
            <pc:docMk/>
            <pc:sldMk cId="740636342" sldId="277"/>
            <ac:spMk id="5" creationId="{10C10089-FE27-4E48-BECC-9C51B6AB9643}"/>
          </ac:spMkLst>
        </pc:spChg>
      </pc:sldChg>
      <pc:sldChg chg="modSp">
        <pc:chgData name="Kristina Bond" userId="S::bondkm01@pfw.edu::afa541b5-f6f1-49f8-ac19-e4158800bf06" providerId="AD" clId="Web-{C8964422-A61D-BFE7-79F4-3A1FBDBC7A59}" dt="2020-11-16T19:29:21.505" v="1" actId="14100"/>
        <pc:sldMkLst>
          <pc:docMk/>
          <pc:sldMk cId="3878371568" sldId="278"/>
        </pc:sldMkLst>
        <pc:spChg chg="mod">
          <ac:chgData name="Kristina Bond" userId="S::bondkm01@pfw.edu::afa541b5-f6f1-49f8-ac19-e4158800bf06" providerId="AD" clId="Web-{C8964422-A61D-BFE7-79F4-3A1FBDBC7A59}" dt="2020-11-16T19:29:21.505" v="1" actId="14100"/>
          <ac:spMkLst>
            <pc:docMk/>
            <pc:sldMk cId="3878371568" sldId="278"/>
            <ac:spMk id="5" creationId="{10C10089-FE27-4E48-BECC-9C51B6AB9643}"/>
          </ac:spMkLst>
        </pc:spChg>
      </pc:sldChg>
    </pc:docChg>
  </pc:docChgLst>
  <pc:docChgLst>
    <pc:chgData name="Ashik Devakumar" userId="S::devaa01@pfw.edu::3008a814-8f48-437f-91f8-53c9df267619" providerId="AD" clId="Web-{A7751938-F156-EBE6-E7CA-3F26C9ED32DA}"/>
    <pc:docChg chg="addSld modSld sldOrd">
      <pc:chgData name="Ashik Devakumar" userId="S::devaa01@pfw.edu::3008a814-8f48-437f-91f8-53c9df267619" providerId="AD" clId="Web-{A7751938-F156-EBE6-E7CA-3F26C9ED32DA}" dt="2020-11-18T22:35:21.611" v="823" actId="20577"/>
      <pc:docMkLst>
        <pc:docMk/>
      </pc:docMkLst>
      <pc:sldChg chg="addSp delSp modSp">
        <pc:chgData name="Ashik Devakumar" userId="S::devaa01@pfw.edu::3008a814-8f48-437f-91f8-53c9df267619" providerId="AD" clId="Web-{A7751938-F156-EBE6-E7CA-3F26C9ED32DA}" dt="2020-11-18T21:02:22.679" v="268" actId="20577"/>
        <pc:sldMkLst>
          <pc:docMk/>
          <pc:sldMk cId="125713648" sldId="257"/>
        </pc:sldMkLst>
        <pc:spChg chg="mod">
          <ac:chgData name="Ashik Devakumar" userId="S::devaa01@pfw.edu::3008a814-8f48-437f-91f8-53c9df267619" providerId="AD" clId="Web-{A7751938-F156-EBE6-E7CA-3F26C9ED32DA}" dt="2020-11-18T20:59:31.066" v="154" actId="14100"/>
          <ac:spMkLst>
            <pc:docMk/>
            <pc:sldMk cId="125713648" sldId="257"/>
            <ac:spMk id="3" creationId="{2B6528E7-74F8-534F-B377-36E1BEAAC4F3}"/>
          </ac:spMkLst>
        </pc:spChg>
        <pc:spChg chg="add mod">
          <ac:chgData name="Ashik Devakumar" userId="S::devaa01@pfw.edu::3008a814-8f48-437f-91f8-53c9df267619" providerId="AD" clId="Web-{A7751938-F156-EBE6-E7CA-3F26C9ED32DA}" dt="2020-11-18T21:00:01.973" v="180" actId="1076"/>
          <ac:spMkLst>
            <pc:docMk/>
            <pc:sldMk cId="125713648" sldId="257"/>
            <ac:spMk id="6" creationId="{0B18FBB8-208C-4AC2-868E-CF51B0CEB250}"/>
          </ac:spMkLst>
        </pc:spChg>
        <pc:spChg chg="mod">
          <ac:chgData name="Ashik Devakumar" userId="S::devaa01@pfw.edu::3008a814-8f48-437f-91f8-53c9df267619" providerId="AD" clId="Web-{A7751938-F156-EBE6-E7CA-3F26C9ED32DA}" dt="2020-11-18T21:02:22.679" v="268" actId="20577"/>
          <ac:spMkLst>
            <pc:docMk/>
            <pc:sldMk cId="125713648" sldId="257"/>
            <ac:spMk id="7" creationId="{2B6528E7-74F8-534F-B377-36E1BEAAC4F3}"/>
          </ac:spMkLst>
        </pc:spChg>
        <pc:picChg chg="add del mod">
          <ac:chgData name="Ashik Devakumar" userId="S::devaa01@pfw.edu::3008a814-8f48-437f-91f8-53c9df267619" providerId="AD" clId="Web-{A7751938-F156-EBE6-E7CA-3F26C9ED32DA}" dt="2020-11-18T20:59:36.238" v="156"/>
          <ac:picMkLst>
            <pc:docMk/>
            <pc:sldMk cId="125713648" sldId="257"/>
            <ac:picMk id="4" creationId="{2A053986-8DE5-4434-8B3F-20EE87F4266E}"/>
          </ac:picMkLst>
        </pc:picChg>
      </pc:sldChg>
      <pc:sldChg chg="modSp delCm">
        <pc:chgData name="Ashik Devakumar" userId="S::devaa01@pfw.edu::3008a814-8f48-437f-91f8-53c9df267619" providerId="AD" clId="Web-{A7751938-F156-EBE6-E7CA-3F26C9ED32DA}" dt="2020-11-18T21:55:29.991" v="632" actId="1076"/>
        <pc:sldMkLst>
          <pc:docMk/>
          <pc:sldMk cId="1891638276" sldId="258"/>
        </pc:sldMkLst>
        <pc:spChg chg="mod">
          <ac:chgData name="Ashik Devakumar" userId="S::devaa01@pfw.edu::3008a814-8f48-437f-91f8-53c9df267619" providerId="AD" clId="Web-{A7751938-F156-EBE6-E7CA-3F26C9ED32DA}" dt="2020-11-18T21:55:29.991" v="632" actId="1076"/>
          <ac:spMkLst>
            <pc:docMk/>
            <pc:sldMk cId="1891638276" sldId="258"/>
            <ac:spMk id="5" creationId="{10C10089-FE27-4E48-BECC-9C51B6AB9643}"/>
          </ac:spMkLst>
        </pc:spChg>
        <pc:spChg chg="mod">
          <ac:chgData name="Ashik Devakumar" userId="S::devaa01@pfw.edu::3008a814-8f48-437f-91f8-53c9df267619" providerId="AD" clId="Web-{A7751938-F156-EBE6-E7CA-3F26C9ED32DA}" dt="2020-11-18T21:03:02.665" v="271" actId="20577"/>
          <ac:spMkLst>
            <pc:docMk/>
            <pc:sldMk cId="1891638276" sldId="258"/>
            <ac:spMk id="7" creationId="{D8BBD2F3-E75B-4346-8B4F-D1F957DC8EFE}"/>
          </ac:spMkLst>
        </pc:spChg>
        <pc:picChg chg="mod">
          <ac:chgData name="Ashik Devakumar" userId="S::devaa01@pfw.edu::3008a814-8f48-437f-91f8-53c9df267619" providerId="AD" clId="Web-{A7751938-F156-EBE6-E7CA-3F26C9ED32DA}" dt="2020-11-18T21:01:30.772" v="249" actId="1076"/>
          <ac:picMkLst>
            <pc:docMk/>
            <pc:sldMk cId="1891638276" sldId="258"/>
            <ac:picMk id="4" creationId="{D4D192F6-B958-49BE-BAA3-E639326C94DC}"/>
          </ac:picMkLst>
        </pc:picChg>
      </pc:sldChg>
      <pc:sldChg chg="modSp">
        <pc:chgData name="Ashik Devakumar" userId="S::devaa01@pfw.edu::3008a814-8f48-437f-91f8-53c9df267619" providerId="AD" clId="Web-{A7751938-F156-EBE6-E7CA-3F26C9ED32DA}" dt="2020-11-18T21:05:21.840" v="301" actId="20577"/>
        <pc:sldMkLst>
          <pc:docMk/>
          <pc:sldMk cId="3422332264" sldId="263"/>
        </pc:sldMkLst>
        <pc:spChg chg="mod">
          <ac:chgData name="Ashik Devakumar" userId="S::devaa01@pfw.edu::3008a814-8f48-437f-91f8-53c9df267619" providerId="AD" clId="Web-{A7751938-F156-EBE6-E7CA-3F26C9ED32DA}" dt="2020-11-18T21:05:21.840" v="301" actId="20577"/>
          <ac:spMkLst>
            <pc:docMk/>
            <pc:sldMk cId="3422332264" sldId="263"/>
            <ac:spMk id="4" creationId="{92E02A4F-9AD2-4620-96EB-98F939BD5066}"/>
          </ac:spMkLst>
        </pc:spChg>
      </pc:sldChg>
      <pc:sldChg chg="modSp">
        <pc:chgData name="Ashik Devakumar" userId="S::devaa01@pfw.edu::3008a814-8f48-437f-91f8-53c9df267619" providerId="AD" clId="Web-{A7751938-F156-EBE6-E7CA-3F26C9ED32DA}" dt="2020-11-18T21:05:49.450" v="308" actId="20577"/>
        <pc:sldMkLst>
          <pc:docMk/>
          <pc:sldMk cId="3647447611" sldId="264"/>
        </pc:sldMkLst>
        <pc:spChg chg="mod">
          <ac:chgData name="Ashik Devakumar" userId="S::devaa01@pfw.edu::3008a814-8f48-437f-91f8-53c9df267619" providerId="AD" clId="Web-{A7751938-F156-EBE6-E7CA-3F26C9ED32DA}" dt="2020-11-18T21:05:49.450" v="308" actId="20577"/>
          <ac:spMkLst>
            <pc:docMk/>
            <pc:sldMk cId="3647447611" sldId="264"/>
            <ac:spMk id="4" creationId="{C7A43FE2-586A-4371-8939-59E6E16F4837}"/>
          </ac:spMkLst>
        </pc:spChg>
      </pc:sldChg>
      <pc:sldChg chg="addSp delSp modSp ord">
        <pc:chgData name="Ashik Devakumar" userId="S::devaa01@pfw.edu::3008a814-8f48-437f-91f8-53c9df267619" providerId="AD" clId="Web-{A7751938-F156-EBE6-E7CA-3F26C9ED32DA}" dt="2020-11-18T22:17:54.571" v="713"/>
        <pc:sldMkLst>
          <pc:docMk/>
          <pc:sldMk cId="1290335393" sldId="265"/>
        </pc:sldMkLst>
        <pc:picChg chg="del mod">
          <ac:chgData name="Ashik Devakumar" userId="S::devaa01@pfw.edu::3008a814-8f48-437f-91f8-53c9df267619" providerId="AD" clId="Web-{A7751938-F156-EBE6-E7CA-3F26C9ED32DA}" dt="2020-11-18T21:54:55.412" v="628"/>
          <ac:picMkLst>
            <pc:docMk/>
            <pc:sldMk cId="1290335393" sldId="265"/>
            <ac:picMk id="6" creationId="{51C9382B-4D06-43E2-B885-8B7A7BA22B81}"/>
          </ac:picMkLst>
        </pc:picChg>
        <pc:picChg chg="del mod">
          <ac:chgData name="Ashik Devakumar" userId="S::devaa01@pfw.edu::3008a814-8f48-437f-91f8-53c9df267619" providerId="AD" clId="Web-{A7751938-F156-EBE6-E7CA-3F26C9ED32DA}" dt="2020-11-18T21:54:52.818" v="627"/>
          <ac:picMkLst>
            <pc:docMk/>
            <pc:sldMk cId="1290335393" sldId="265"/>
            <ac:picMk id="8" creationId="{6274B1FA-B350-4D41-9164-CBF71C6ECDCE}"/>
          </ac:picMkLst>
        </pc:picChg>
        <pc:picChg chg="del mod">
          <ac:chgData name="Ashik Devakumar" userId="S::devaa01@pfw.edu::3008a814-8f48-437f-91f8-53c9df267619" providerId="AD" clId="Web-{A7751938-F156-EBE6-E7CA-3F26C9ED32DA}" dt="2020-11-18T21:56:14.164" v="633"/>
          <ac:picMkLst>
            <pc:docMk/>
            <pc:sldMk cId="1290335393" sldId="265"/>
            <ac:picMk id="9" creationId="{01E66D7E-29FA-416D-85DA-918129FE08F3}"/>
          </ac:picMkLst>
        </pc:picChg>
        <pc:picChg chg="add mod">
          <ac:chgData name="Ashik Devakumar" userId="S::devaa01@pfw.edu::3008a814-8f48-437f-91f8-53c9df267619" providerId="AD" clId="Web-{A7751938-F156-EBE6-E7CA-3F26C9ED32DA}" dt="2020-11-18T22:17:32.679" v="710" actId="1076"/>
          <ac:picMkLst>
            <pc:docMk/>
            <pc:sldMk cId="1290335393" sldId="265"/>
            <ac:picMk id="10" creationId="{C2E68C96-C005-4039-80D3-FDCE1E14CCB8}"/>
          </ac:picMkLst>
        </pc:picChg>
        <pc:picChg chg="add mod">
          <ac:chgData name="Ashik Devakumar" userId="S::devaa01@pfw.edu::3008a814-8f48-437f-91f8-53c9df267619" providerId="AD" clId="Web-{A7751938-F156-EBE6-E7CA-3F26C9ED32DA}" dt="2020-11-18T22:17:33.992" v="711" actId="1076"/>
          <ac:picMkLst>
            <pc:docMk/>
            <pc:sldMk cId="1290335393" sldId="265"/>
            <ac:picMk id="11" creationId="{7E52AFF1-D549-493F-9DCC-4711B5755713}"/>
          </ac:picMkLst>
        </pc:picChg>
        <pc:picChg chg="add mod">
          <ac:chgData name="Ashik Devakumar" userId="S::devaa01@pfw.edu::3008a814-8f48-437f-91f8-53c9df267619" providerId="AD" clId="Web-{A7751938-F156-EBE6-E7CA-3F26C9ED32DA}" dt="2020-11-18T22:04:15.457" v="671" actId="1076"/>
          <ac:picMkLst>
            <pc:docMk/>
            <pc:sldMk cId="1290335393" sldId="265"/>
            <ac:picMk id="12" creationId="{4261277A-CA48-44EE-A69B-6B0A79F67B82}"/>
          </ac:picMkLst>
        </pc:picChg>
        <pc:picChg chg="add del mod">
          <ac:chgData name="Ashik Devakumar" userId="S::devaa01@pfw.edu::3008a814-8f48-437f-91f8-53c9df267619" providerId="AD" clId="Web-{A7751938-F156-EBE6-E7CA-3F26C9ED32DA}" dt="2020-11-18T22:15:38.895" v="694"/>
          <ac:picMkLst>
            <pc:docMk/>
            <pc:sldMk cId="1290335393" sldId="265"/>
            <ac:picMk id="13" creationId="{1303F28D-2C13-4145-AA9A-5AB12CD07EF1}"/>
          </ac:picMkLst>
        </pc:picChg>
      </pc:sldChg>
      <pc:sldChg chg="modSp">
        <pc:chgData name="Ashik Devakumar" userId="S::devaa01@pfw.edu::3008a814-8f48-437f-91f8-53c9df267619" providerId="AD" clId="Web-{A7751938-F156-EBE6-E7CA-3F26C9ED32DA}" dt="2020-11-18T21:09:58.003" v="325" actId="1076"/>
        <pc:sldMkLst>
          <pc:docMk/>
          <pc:sldMk cId="2727941920" sldId="266"/>
        </pc:sldMkLst>
        <pc:spChg chg="mod">
          <ac:chgData name="Ashik Devakumar" userId="S::devaa01@pfw.edu::3008a814-8f48-437f-91f8-53c9df267619" providerId="AD" clId="Web-{A7751938-F156-EBE6-E7CA-3F26C9ED32DA}" dt="2020-11-18T21:09:51.534" v="320" actId="20577"/>
          <ac:spMkLst>
            <pc:docMk/>
            <pc:sldMk cId="2727941920" sldId="266"/>
            <ac:spMk id="5" creationId="{10C10089-FE27-4E48-BECC-9C51B6AB9643}"/>
          </ac:spMkLst>
        </pc:spChg>
        <pc:spChg chg="mod">
          <ac:chgData name="Ashik Devakumar" userId="S::devaa01@pfw.edu::3008a814-8f48-437f-91f8-53c9df267619" providerId="AD" clId="Web-{A7751938-F156-EBE6-E7CA-3F26C9ED32DA}" dt="2020-11-18T20:50:22.349" v="118" actId="1076"/>
          <ac:spMkLst>
            <pc:docMk/>
            <pc:sldMk cId="2727941920" sldId="266"/>
            <ac:spMk id="8" creationId="{D8BBD2F3-E75B-4346-8B4F-D1F957DC8EFE}"/>
          </ac:spMkLst>
        </pc:spChg>
        <pc:spChg chg="mod">
          <ac:chgData name="Ashik Devakumar" userId="S::devaa01@pfw.edu::3008a814-8f48-437f-91f8-53c9df267619" providerId="AD" clId="Web-{A7751938-F156-EBE6-E7CA-3F26C9ED32DA}" dt="2020-11-18T21:09:58.003" v="325" actId="1076"/>
          <ac:spMkLst>
            <pc:docMk/>
            <pc:sldMk cId="2727941920" sldId="266"/>
            <ac:spMk id="10" creationId="{D8BBD2F3-E75B-4346-8B4F-D1F957DC8EFE}"/>
          </ac:spMkLst>
        </pc:spChg>
      </pc:sldChg>
      <pc:sldChg chg="modSp">
        <pc:chgData name="Ashik Devakumar" userId="S::devaa01@pfw.edu::3008a814-8f48-437f-91f8-53c9df267619" providerId="AD" clId="Web-{A7751938-F156-EBE6-E7CA-3F26C9ED32DA}" dt="2020-11-18T21:11:57.584" v="333" actId="14100"/>
        <pc:sldMkLst>
          <pc:docMk/>
          <pc:sldMk cId="123756274" sldId="268"/>
        </pc:sldMkLst>
        <pc:spChg chg="mod">
          <ac:chgData name="Ashik Devakumar" userId="S::devaa01@pfw.edu::3008a814-8f48-437f-91f8-53c9df267619" providerId="AD" clId="Web-{A7751938-F156-EBE6-E7CA-3F26C9ED32DA}" dt="2020-11-18T21:11:57.584" v="333" actId="14100"/>
          <ac:spMkLst>
            <pc:docMk/>
            <pc:sldMk cId="123756274" sldId="268"/>
            <ac:spMk id="6" creationId="{D8BBD2F3-E75B-4346-8B4F-D1F957DC8EFE}"/>
          </ac:spMkLst>
        </pc:spChg>
      </pc:sldChg>
      <pc:sldChg chg="modSp">
        <pc:chgData name="Ashik Devakumar" userId="S::devaa01@pfw.edu::3008a814-8f48-437f-91f8-53c9df267619" providerId="AD" clId="Web-{A7751938-F156-EBE6-E7CA-3F26C9ED32DA}" dt="2020-11-18T21:12:02.928" v="334" actId="20577"/>
        <pc:sldMkLst>
          <pc:docMk/>
          <pc:sldMk cId="3914034551" sldId="270"/>
        </pc:sldMkLst>
        <pc:spChg chg="mod">
          <ac:chgData name="Ashik Devakumar" userId="S::devaa01@pfw.edu::3008a814-8f48-437f-91f8-53c9df267619" providerId="AD" clId="Web-{A7751938-F156-EBE6-E7CA-3F26C9ED32DA}" dt="2020-11-18T21:12:02.928" v="334" actId="20577"/>
          <ac:spMkLst>
            <pc:docMk/>
            <pc:sldMk cId="3914034551" sldId="270"/>
            <ac:spMk id="6" creationId="{D8BBD2F3-E75B-4346-8B4F-D1F957DC8EFE}"/>
          </ac:spMkLst>
        </pc:spChg>
        <pc:spChg chg="mod">
          <ac:chgData name="Ashik Devakumar" userId="S::devaa01@pfw.edu::3008a814-8f48-437f-91f8-53c9df267619" providerId="AD" clId="Web-{A7751938-F156-EBE6-E7CA-3F26C9ED32DA}" dt="2020-11-18T20:39:07.583" v="6" actId="20577"/>
          <ac:spMkLst>
            <pc:docMk/>
            <pc:sldMk cId="3914034551" sldId="270"/>
            <ac:spMk id="8" creationId="{00000000-0000-0000-0000-000000000000}"/>
          </ac:spMkLst>
        </pc:spChg>
      </pc:sldChg>
      <pc:sldChg chg="addSp delSp modSp">
        <pc:chgData name="Ashik Devakumar" userId="S::devaa01@pfw.edu::3008a814-8f48-437f-91f8-53c9df267619" providerId="AD" clId="Web-{A7751938-F156-EBE6-E7CA-3F26C9ED32DA}" dt="2020-11-18T21:26:21.995" v="525" actId="20577"/>
        <pc:sldMkLst>
          <pc:docMk/>
          <pc:sldMk cId="3523492925" sldId="271"/>
        </pc:sldMkLst>
        <pc:spChg chg="mod">
          <ac:chgData name="Ashik Devakumar" userId="S::devaa01@pfw.edu::3008a814-8f48-437f-91f8-53c9df267619" providerId="AD" clId="Web-{A7751938-F156-EBE6-E7CA-3F26C9ED32DA}" dt="2020-11-18T21:13:13.304" v="340" actId="20577"/>
          <ac:spMkLst>
            <pc:docMk/>
            <pc:sldMk cId="3523492925" sldId="271"/>
            <ac:spMk id="6" creationId="{D8BBD2F3-E75B-4346-8B4F-D1F957DC8EFE}"/>
          </ac:spMkLst>
        </pc:spChg>
        <pc:spChg chg="mod">
          <ac:chgData name="Ashik Devakumar" userId="S::devaa01@pfw.edu::3008a814-8f48-437f-91f8-53c9df267619" providerId="AD" clId="Web-{A7751938-F156-EBE6-E7CA-3F26C9ED32DA}" dt="2020-11-18T21:26:21.995" v="525" actId="20577"/>
          <ac:spMkLst>
            <pc:docMk/>
            <pc:sldMk cId="3523492925" sldId="271"/>
            <ac:spMk id="13" creationId="{AC3F309D-DC85-4E58-B13E-E57D00826CC8}"/>
          </ac:spMkLst>
        </pc:spChg>
        <pc:picChg chg="add del mod">
          <ac:chgData name="Ashik Devakumar" userId="S::devaa01@pfw.edu::3008a814-8f48-437f-91f8-53c9df267619" providerId="AD" clId="Web-{A7751938-F156-EBE6-E7CA-3F26C9ED32DA}" dt="2020-11-18T21:25:45.026" v="505" actId="1076"/>
          <ac:picMkLst>
            <pc:docMk/>
            <pc:sldMk cId="3523492925" sldId="271"/>
            <ac:picMk id="4" creationId="{986E37A8-4A6F-4220-B877-9A1912AFFF92}"/>
          </ac:picMkLst>
        </pc:picChg>
        <pc:picChg chg="add del mod">
          <ac:chgData name="Ashik Devakumar" userId="S::devaa01@pfw.edu::3008a814-8f48-437f-91f8-53c9df267619" providerId="AD" clId="Web-{A7751938-F156-EBE6-E7CA-3F26C9ED32DA}" dt="2020-11-18T21:14:57.791" v="349"/>
          <ac:picMkLst>
            <pc:docMk/>
            <pc:sldMk cId="3523492925" sldId="271"/>
            <ac:picMk id="8" creationId="{B017265C-73AD-412E-BCC9-9EBFFD7150FC}"/>
          </ac:picMkLst>
        </pc:picChg>
        <pc:picChg chg="add del mod">
          <ac:chgData name="Ashik Devakumar" userId="S::devaa01@pfw.edu::3008a814-8f48-437f-91f8-53c9df267619" providerId="AD" clId="Web-{A7751938-F156-EBE6-E7CA-3F26C9ED32DA}" dt="2020-11-18T21:18:02.296" v="395"/>
          <ac:picMkLst>
            <pc:docMk/>
            <pc:sldMk cId="3523492925" sldId="271"/>
            <ac:picMk id="9" creationId="{71C4414A-8C09-4595-9E59-0F03F6EF8003}"/>
          </ac:picMkLst>
        </pc:picChg>
        <pc:picChg chg="add del mod">
          <ac:chgData name="Ashik Devakumar" userId="S::devaa01@pfw.edu::3008a814-8f48-437f-91f8-53c9df267619" providerId="AD" clId="Web-{A7751938-F156-EBE6-E7CA-3F26C9ED32DA}" dt="2020-11-18T21:16:51.294" v="373"/>
          <ac:picMkLst>
            <pc:docMk/>
            <pc:sldMk cId="3523492925" sldId="271"/>
            <ac:picMk id="10" creationId="{8E9675CE-260D-4AA1-B260-B5365C386C1A}"/>
          </ac:picMkLst>
        </pc:picChg>
        <pc:picChg chg="add del mod">
          <ac:chgData name="Ashik Devakumar" userId="S::devaa01@pfw.edu::3008a814-8f48-437f-91f8-53c9df267619" providerId="AD" clId="Web-{A7751938-F156-EBE6-E7CA-3F26C9ED32DA}" dt="2020-11-18T21:19:41.423" v="418"/>
          <ac:picMkLst>
            <pc:docMk/>
            <pc:sldMk cId="3523492925" sldId="271"/>
            <ac:picMk id="12" creationId="{C8349AC6-FF0E-4135-A386-EC6D3CD45963}"/>
          </ac:picMkLst>
        </pc:picChg>
      </pc:sldChg>
      <pc:sldChg chg="addSp modSp">
        <pc:chgData name="Ashik Devakumar" userId="S::devaa01@pfw.edu::3008a814-8f48-437f-91f8-53c9df267619" providerId="AD" clId="Web-{A7751938-F156-EBE6-E7CA-3F26C9ED32DA}" dt="2020-11-18T22:35:21.611" v="822" actId="20577"/>
        <pc:sldMkLst>
          <pc:docMk/>
          <pc:sldMk cId="4005917428" sldId="272"/>
        </pc:sldMkLst>
        <pc:spChg chg="mod">
          <ac:chgData name="Ashik Devakumar" userId="S::devaa01@pfw.edu::3008a814-8f48-437f-91f8-53c9df267619" providerId="AD" clId="Web-{A7751938-F156-EBE6-E7CA-3F26C9ED32DA}" dt="2020-11-18T22:35:21.611" v="822" actId="20577"/>
          <ac:spMkLst>
            <pc:docMk/>
            <pc:sldMk cId="4005917428" sldId="272"/>
            <ac:spMk id="6" creationId="{D8BBD2F3-E75B-4346-8B4F-D1F957DC8EFE}"/>
          </ac:spMkLst>
        </pc:spChg>
        <pc:picChg chg="mod">
          <ac:chgData name="Ashik Devakumar" userId="S::devaa01@pfw.edu::3008a814-8f48-437f-91f8-53c9df267619" providerId="AD" clId="Web-{A7751938-F156-EBE6-E7CA-3F26C9ED32DA}" dt="2020-11-18T21:44:01.865" v="600" actId="1076"/>
          <ac:picMkLst>
            <pc:docMk/>
            <pc:sldMk cId="4005917428" sldId="272"/>
            <ac:picMk id="4" creationId="{DF479635-980C-4985-B8E5-71EE9A727852}"/>
          </ac:picMkLst>
        </pc:picChg>
        <pc:picChg chg="mod">
          <ac:chgData name="Ashik Devakumar" userId="S::devaa01@pfw.edu::3008a814-8f48-437f-91f8-53c9df267619" providerId="AD" clId="Web-{A7751938-F156-EBE6-E7CA-3F26C9ED32DA}" dt="2020-11-18T21:44:31.178" v="603" actId="1076"/>
          <ac:picMkLst>
            <pc:docMk/>
            <pc:sldMk cId="4005917428" sldId="272"/>
            <ac:picMk id="8" creationId="{7154977D-C4E2-4221-90B0-A37533737028}"/>
          </ac:picMkLst>
        </pc:picChg>
        <pc:picChg chg="add mod">
          <ac:chgData name="Ashik Devakumar" userId="S::devaa01@pfw.edu::3008a814-8f48-437f-91f8-53c9df267619" providerId="AD" clId="Web-{A7751938-F156-EBE6-E7CA-3F26C9ED32DA}" dt="2020-11-18T21:40:34.688" v="588" actId="1076"/>
          <ac:picMkLst>
            <pc:docMk/>
            <pc:sldMk cId="4005917428" sldId="272"/>
            <ac:picMk id="9" creationId="{483AD4AD-DA33-4B97-BC73-1248D2EFD9A4}"/>
          </ac:picMkLst>
        </pc:picChg>
      </pc:sldChg>
      <pc:sldChg chg="modSp delCm">
        <pc:chgData name="Ashik Devakumar" userId="S::devaa01@pfw.edu::3008a814-8f48-437f-91f8-53c9df267619" providerId="AD" clId="Web-{A7751938-F156-EBE6-E7CA-3F26C9ED32DA}" dt="2020-11-18T21:45:53.493" v="606" actId="1076"/>
        <pc:sldMkLst>
          <pc:docMk/>
          <pc:sldMk cId="1994673349" sldId="273"/>
        </pc:sldMkLst>
        <pc:spChg chg="mod">
          <ac:chgData name="Ashik Devakumar" userId="S::devaa01@pfw.edu::3008a814-8f48-437f-91f8-53c9df267619" providerId="AD" clId="Web-{A7751938-F156-EBE6-E7CA-3F26C9ED32DA}" dt="2020-11-18T20:40:02.412" v="21" actId="20577"/>
          <ac:spMkLst>
            <pc:docMk/>
            <pc:sldMk cId="1994673349" sldId="273"/>
            <ac:spMk id="6" creationId="{D8BBD2F3-E75B-4346-8B4F-D1F957DC8EFE}"/>
          </ac:spMkLst>
        </pc:spChg>
        <pc:spChg chg="mod">
          <ac:chgData name="Ashik Devakumar" userId="S::devaa01@pfw.edu::3008a814-8f48-437f-91f8-53c9df267619" providerId="AD" clId="Web-{A7751938-F156-EBE6-E7CA-3F26C9ED32DA}" dt="2020-11-18T20:39:57.881" v="16" actId="20577"/>
          <ac:spMkLst>
            <pc:docMk/>
            <pc:sldMk cId="1994673349" sldId="273"/>
            <ac:spMk id="11" creationId="{3B391F7B-B2C2-46B6-A1D3-CA914B7C727A}"/>
          </ac:spMkLst>
        </pc:spChg>
        <pc:picChg chg="mod">
          <ac:chgData name="Ashik Devakumar" userId="S::devaa01@pfw.edu::3008a814-8f48-437f-91f8-53c9df267619" providerId="AD" clId="Web-{A7751938-F156-EBE6-E7CA-3F26C9ED32DA}" dt="2020-11-18T21:45:53.493" v="606" actId="1076"/>
          <ac:picMkLst>
            <pc:docMk/>
            <pc:sldMk cId="1994673349" sldId="273"/>
            <ac:picMk id="8" creationId="{DEA825F5-E764-470E-8AE4-81D8939ADFBD}"/>
          </ac:picMkLst>
        </pc:picChg>
      </pc:sldChg>
      <pc:sldChg chg="modSp delCm">
        <pc:chgData name="Ashik Devakumar" userId="S::devaa01@pfw.edu::3008a814-8f48-437f-91f8-53c9df267619" providerId="AD" clId="Web-{A7751938-F156-EBE6-E7CA-3F26C9ED32DA}" dt="2020-11-18T21:48:09.887" v="609"/>
        <pc:sldMkLst>
          <pc:docMk/>
          <pc:sldMk cId="1510136660" sldId="274"/>
        </pc:sldMkLst>
        <pc:spChg chg="mod">
          <ac:chgData name="Ashik Devakumar" userId="S::devaa01@pfw.edu::3008a814-8f48-437f-91f8-53c9df267619" providerId="AD" clId="Web-{A7751938-F156-EBE6-E7CA-3F26C9ED32DA}" dt="2020-11-18T21:23:59.367" v="483" actId="20577"/>
          <ac:spMkLst>
            <pc:docMk/>
            <pc:sldMk cId="1510136660" sldId="274"/>
            <ac:spMk id="6" creationId="{D8BBD2F3-E75B-4346-8B4F-D1F957DC8EFE}"/>
          </ac:spMkLst>
        </pc:spChg>
        <pc:picChg chg="mod">
          <ac:chgData name="Ashik Devakumar" userId="S::devaa01@pfw.edu::3008a814-8f48-437f-91f8-53c9df267619" providerId="AD" clId="Web-{A7751938-F156-EBE6-E7CA-3F26C9ED32DA}" dt="2020-11-18T21:47:31.183" v="607" actId="1076"/>
          <ac:picMkLst>
            <pc:docMk/>
            <pc:sldMk cId="1510136660" sldId="274"/>
            <ac:picMk id="9" creationId="{828BF7A0-FAA5-491F-A87B-A2CA658E2F7F}"/>
          </ac:picMkLst>
        </pc:picChg>
      </pc:sldChg>
      <pc:sldChg chg="modSp">
        <pc:chgData name="Ashik Devakumar" userId="S::devaa01@pfw.edu::3008a814-8f48-437f-91f8-53c9df267619" providerId="AD" clId="Web-{A7751938-F156-EBE6-E7CA-3F26C9ED32DA}" dt="2020-11-18T21:51:09" v="611" actId="1076"/>
        <pc:sldMkLst>
          <pc:docMk/>
          <pc:sldMk cId="2485070479" sldId="275"/>
        </pc:sldMkLst>
        <pc:spChg chg="mod">
          <ac:chgData name="Ashik Devakumar" userId="S::devaa01@pfw.edu::3008a814-8f48-437f-91f8-53c9df267619" providerId="AD" clId="Web-{A7751938-F156-EBE6-E7CA-3F26C9ED32DA}" dt="2020-11-18T20:40:17.569" v="26" actId="20577"/>
          <ac:spMkLst>
            <pc:docMk/>
            <pc:sldMk cId="2485070479" sldId="275"/>
            <ac:spMk id="4" creationId="{6032B5A4-477A-4576-8B1F-B3F3C97FA6BA}"/>
          </ac:spMkLst>
        </pc:spChg>
        <pc:spChg chg="mod">
          <ac:chgData name="Ashik Devakumar" userId="S::devaa01@pfw.edu::3008a814-8f48-437f-91f8-53c9df267619" providerId="AD" clId="Web-{A7751938-F156-EBE6-E7CA-3F26C9ED32DA}" dt="2020-11-18T21:51:09" v="611" actId="1076"/>
          <ac:spMkLst>
            <pc:docMk/>
            <pc:sldMk cId="2485070479" sldId="275"/>
            <ac:spMk id="6" creationId="{D8BBD2F3-E75B-4346-8B4F-D1F957DC8EFE}"/>
          </ac:spMkLst>
        </pc:spChg>
        <pc:picChg chg="mod">
          <ac:chgData name="Ashik Devakumar" userId="S::devaa01@pfw.edu::3008a814-8f48-437f-91f8-53c9df267619" providerId="AD" clId="Web-{A7751938-F156-EBE6-E7CA-3F26C9ED32DA}" dt="2020-11-18T21:51:03.328" v="610" actId="1076"/>
          <ac:picMkLst>
            <pc:docMk/>
            <pc:sldMk cId="2485070479" sldId="275"/>
            <ac:picMk id="9" creationId="{D0B41452-37CF-4FF2-BD00-DC54326C88EE}"/>
          </ac:picMkLst>
        </pc:picChg>
      </pc:sldChg>
      <pc:sldChg chg="modSp">
        <pc:chgData name="Ashik Devakumar" userId="S::devaa01@pfw.edu::3008a814-8f48-437f-91f8-53c9df267619" providerId="AD" clId="Web-{A7751938-F156-EBE6-E7CA-3F26C9ED32DA}" dt="2020-11-18T21:53:27.644" v="612" actId="1076"/>
        <pc:sldMkLst>
          <pc:docMk/>
          <pc:sldMk cId="3427104397" sldId="276"/>
        </pc:sldMkLst>
        <pc:spChg chg="mod">
          <ac:chgData name="Ashik Devakumar" userId="S::devaa01@pfw.edu::3008a814-8f48-437f-91f8-53c9df267619" providerId="AD" clId="Web-{A7751938-F156-EBE6-E7CA-3F26C9ED32DA}" dt="2020-11-18T21:24:17.211" v="492" actId="20577"/>
          <ac:spMkLst>
            <pc:docMk/>
            <pc:sldMk cId="3427104397" sldId="276"/>
            <ac:spMk id="6" creationId="{D8BBD2F3-E75B-4346-8B4F-D1F957DC8EFE}"/>
          </ac:spMkLst>
        </pc:spChg>
        <pc:picChg chg="mod">
          <ac:chgData name="Ashik Devakumar" userId="S::devaa01@pfw.edu::3008a814-8f48-437f-91f8-53c9df267619" providerId="AD" clId="Web-{A7751938-F156-EBE6-E7CA-3F26C9ED32DA}" dt="2020-11-18T21:53:27.644" v="612" actId="1076"/>
          <ac:picMkLst>
            <pc:docMk/>
            <pc:sldMk cId="3427104397" sldId="276"/>
            <ac:picMk id="8" creationId="{1F384E7E-273B-4183-AA6F-0F7F19F02B0A}"/>
          </ac:picMkLst>
        </pc:picChg>
      </pc:sldChg>
      <pc:sldChg chg="modSp">
        <pc:chgData name="Ashik Devakumar" userId="S::devaa01@pfw.edu::3008a814-8f48-437f-91f8-53c9df267619" providerId="AD" clId="Web-{A7751938-F156-EBE6-E7CA-3F26C9ED32DA}" dt="2020-11-18T21:53:49.614" v="615" actId="20577"/>
        <pc:sldMkLst>
          <pc:docMk/>
          <pc:sldMk cId="740636342" sldId="277"/>
        </pc:sldMkLst>
        <pc:spChg chg="mod">
          <ac:chgData name="Ashik Devakumar" userId="S::devaa01@pfw.edu::3008a814-8f48-437f-91f8-53c9df267619" providerId="AD" clId="Web-{A7751938-F156-EBE6-E7CA-3F26C9ED32DA}" dt="2020-11-18T21:53:49.614" v="615" actId="20577"/>
          <ac:spMkLst>
            <pc:docMk/>
            <pc:sldMk cId="740636342" sldId="277"/>
            <ac:spMk id="6" creationId="{D8BBD2F3-E75B-4346-8B4F-D1F957DC8EFE}"/>
          </ac:spMkLst>
        </pc:spChg>
      </pc:sldChg>
      <pc:sldChg chg="delSp modSp delCm">
        <pc:chgData name="Ashik Devakumar" userId="S::devaa01@pfw.edu::3008a814-8f48-437f-91f8-53c9df267619" providerId="AD" clId="Web-{A7751938-F156-EBE6-E7CA-3F26C9ED32DA}" dt="2020-11-18T20:57:45.094" v="140"/>
        <pc:sldMkLst>
          <pc:docMk/>
          <pc:sldMk cId="317534814" sldId="279"/>
        </pc:sldMkLst>
        <pc:spChg chg="del mod">
          <ac:chgData name="Ashik Devakumar" userId="S::devaa01@pfw.edu::3008a814-8f48-437f-91f8-53c9df267619" providerId="AD" clId="Web-{A7751938-F156-EBE6-E7CA-3F26C9ED32DA}" dt="2020-11-18T20:57:31.547" v="133"/>
          <ac:spMkLst>
            <pc:docMk/>
            <pc:sldMk cId="317534814" sldId="279"/>
            <ac:spMk id="6" creationId="{756EAC79-0B4E-46FA-8323-83BEBB7EF2AB}"/>
          </ac:spMkLst>
        </pc:spChg>
        <pc:picChg chg="mod">
          <ac:chgData name="Ashik Devakumar" userId="S::devaa01@pfw.edu::3008a814-8f48-437f-91f8-53c9df267619" providerId="AD" clId="Web-{A7751938-F156-EBE6-E7CA-3F26C9ED32DA}" dt="2020-11-18T20:57:42.626" v="139" actId="1076"/>
          <ac:picMkLst>
            <pc:docMk/>
            <pc:sldMk cId="317534814" sldId="279"/>
            <ac:picMk id="4" creationId="{7D2B52DF-5B06-4527-8C67-97187C25EA68}"/>
          </ac:picMkLst>
        </pc:picChg>
      </pc:sldChg>
      <pc:sldChg chg="modSp">
        <pc:chgData name="Ashik Devakumar" userId="S::devaa01@pfw.edu::3008a814-8f48-437f-91f8-53c9df267619" providerId="AD" clId="Web-{A7751938-F156-EBE6-E7CA-3F26C9ED32DA}" dt="2020-11-18T22:33:56.969" v="816" actId="20577"/>
        <pc:sldMkLst>
          <pc:docMk/>
          <pc:sldMk cId="1096732399" sldId="282"/>
        </pc:sldMkLst>
        <pc:spChg chg="mod">
          <ac:chgData name="Ashik Devakumar" userId="S::devaa01@pfw.edu::3008a814-8f48-437f-91f8-53c9df267619" providerId="AD" clId="Web-{A7751938-F156-EBE6-E7CA-3F26C9ED32DA}" dt="2020-11-18T22:33:56.969" v="816" actId="20577"/>
          <ac:spMkLst>
            <pc:docMk/>
            <pc:sldMk cId="1096732399" sldId="282"/>
            <ac:spMk id="6" creationId="{F372A9DA-C11E-4C3D-8D84-DAB4C819AE2A}"/>
          </ac:spMkLst>
        </pc:spChg>
      </pc:sldChg>
      <pc:sldChg chg="addSp delSp modSp">
        <pc:chgData name="Ashik Devakumar" userId="S::devaa01@pfw.edu::3008a814-8f48-437f-91f8-53c9df267619" providerId="AD" clId="Web-{A7751938-F156-EBE6-E7CA-3F26C9ED32DA}" dt="2020-11-18T21:59:34.716" v="650"/>
        <pc:sldMkLst>
          <pc:docMk/>
          <pc:sldMk cId="797188608" sldId="284"/>
        </pc:sldMkLst>
        <pc:picChg chg="add del mod">
          <ac:chgData name="Ashik Devakumar" userId="S::devaa01@pfw.edu::3008a814-8f48-437f-91f8-53c9df267619" providerId="AD" clId="Web-{A7751938-F156-EBE6-E7CA-3F26C9ED32DA}" dt="2020-11-18T21:59:18.200" v="641"/>
          <ac:picMkLst>
            <pc:docMk/>
            <pc:sldMk cId="797188608" sldId="284"/>
            <ac:picMk id="4" creationId="{4B5675B8-DD4D-4EA1-85EE-15A79971C845}"/>
          </ac:picMkLst>
        </pc:picChg>
        <pc:picChg chg="del">
          <ac:chgData name="Ashik Devakumar" userId="S::devaa01@pfw.edu::3008a814-8f48-437f-91f8-53c9df267619" providerId="AD" clId="Web-{A7751938-F156-EBE6-E7CA-3F26C9ED32DA}" dt="2020-11-18T21:59:34.716" v="650"/>
          <ac:picMkLst>
            <pc:docMk/>
            <pc:sldMk cId="797188608" sldId="284"/>
            <ac:picMk id="10" creationId="{04E086BF-3905-4041-B071-9808FE382D0E}"/>
          </ac:picMkLst>
        </pc:picChg>
      </pc:sldChg>
      <pc:sldChg chg="modSp">
        <pc:chgData name="Ashik Devakumar" userId="S::devaa01@pfw.edu::3008a814-8f48-437f-91f8-53c9df267619" providerId="AD" clId="Web-{A7751938-F156-EBE6-E7CA-3F26C9ED32DA}" dt="2020-11-18T21:09:08.939" v="311" actId="1076"/>
        <pc:sldMkLst>
          <pc:docMk/>
          <pc:sldMk cId="493475357" sldId="285"/>
        </pc:sldMkLst>
        <pc:spChg chg="mod">
          <ac:chgData name="Ashik Devakumar" userId="S::devaa01@pfw.edu::3008a814-8f48-437f-91f8-53c9df267619" providerId="AD" clId="Web-{A7751938-F156-EBE6-E7CA-3F26C9ED32DA}" dt="2020-11-18T20:47:29.189" v="96" actId="20577"/>
          <ac:spMkLst>
            <pc:docMk/>
            <pc:sldMk cId="493475357" sldId="285"/>
            <ac:spMk id="10" creationId="{3C9140CD-8E28-4DE5-B922-A2305DDF4EB5}"/>
          </ac:spMkLst>
        </pc:spChg>
        <pc:picChg chg="mod">
          <ac:chgData name="Ashik Devakumar" userId="S::devaa01@pfw.edu::3008a814-8f48-437f-91f8-53c9df267619" providerId="AD" clId="Web-{A7751938-F156-EBE6-E7CA-3F26C9ED32DA}" dt="2020-11-18T21:09:08.939" v="311" actId="1076"/>
          <ac:picMkLst>
            <pc:docMk/>
            <pc:sldMk cId="493475357" sldId="285"/>
            <ac:picMk id="4" creationId="{CE4D7684-28F0-498E-BAFA-840FC4991701}"/>
          </ac:picMkLst>
        </pc:picChg>
      </pc:sldChg>
      <pc:sldChg chg="addSp delSp modSp delCm">
        <pc:chgData name="Ashik Devakumar" userId="S::devaa01@pfw.edu::3008a814-8f48-437f-91f8-53c9df267619" providerId="AD" clId="Web-{A7751938-F156-EBE6-E7CA-3F26C9ED32DA}" dt="2020-11-18T21:40:27.688" v="587" actId="1076"/>
        <pc:sldMkLst>
          <pc:docMk/>
          <pc:sldMk cId="841182612" sldId="286"/>
        </pc:sldMkLst>
        <pc:spChg chg="del mod">
          <ac:chgData name="Ashik Devakumar" userId="S::devaa01@pfw.edu::3008a814-8f48-437f-91f8-53c9df267619" providerId="AD" clId="Web-{A7751938-F156-EBE6-E7CA-3F26C9ED32DA}" dt="2020-11-18T21:36:08.807" v="568"/>
          <ac:spMkLst>
            <pc:docMk/>
            <pc:sldMk cId="841182612" sldId="286"/>
            <ac:spMk id="4" creationId="{3CBCEC49-6897-4C20-A6A7-87FF0EE0891E}"/>
          </ac:spMkLst>
        </pc:spChg>
        <pc:spChg chg="mod">
          <ac:chgData name="Ashik Devakumar" userId="S::devaa01@pfw.edu::3008a814-8f48-437f-91f8-53c9df267619" providerId="AD" clId="Web-{A7751938-F156-EBE6-E7CA-3F26C9ED32DA}" dt="2020-11-18T21:30:53.924" v="565" actId="1076"/>
          <ac:spMkLst>
            <pc:docMk/>
            <pc:sldMk cId="841182612" sldId="286"/>
            <ac:spMk id="5" creationId="{10C10089-FE27-4E48-BECC-9C51B6AB9643}"/>
          </ac:spMkLst>
        </pc:spChg>
        <pc:spChg chg="mod">
          <ac:chgData name="Ashik Devakumar" userId="S::devaa01@pfw.edu::3008a814-8f48-437f-91f8-53c9df267619" providerId="AD" clId="Web-{A7751938-F156-EBE6-E7CA-3F26C9ED32DA}" dt="2020-11-18T21:40:27.688" v="587" actId="1076"/>
          <ac:spMkLst>
            <pc:docMk/>
            <pc:sldMk cId="841182612" sldId="286"/>
            <ac:spMk id="6" creationId="{2489D280-D903-4553-AF0F-E408F7E44B96}"/>
          </ac:spMkLst>
        </pc:spChg>
        <pc:spChg chg="del">
          <ac:chgData name="Ashik Devakumar" userId="S::devaa01@pfw.edu::3008a814-8f48-437f-91f8-53c9df267619" providerId="AD" clId="Web-{A7751938-F156-EBE6-E7CA-3F26C9ED32DA}" dt="2020-11-18T21:36:18.338" v="570"/>
          <ac:spMkLst>
            <pc:docMk/>
            <pc:sldMk cId="841182612" sldId="286"/>
            <ac:spMk id="7" creationId="{D8BBD2F3-E75B-4346-8B4F-D1F957DC8EFE}"/>
          </ac:spMkLst>
        </pc:spChg>
        <pc:picChg chg="add del mod">
          <ac:chgData name="Ashik Devakumar" userId="S::devaa01@pfw.edu::3008a814-8f48-437f-91f8-53c9df267619" providerId="AD" clId="Web-{A7751938-F156-EBE6-E7CA-3F26C9ED32DA}" dt="2020-11-18T21:38:46.717" v="579"/>
          <ac:picMkLst>
            <pc:docMk/>
            <pc:sldMk cId="841182612" sldId="286"/>
            <ac:picMk id="8" creationId="{D0AC571A-2E4B-4C55-9C61-E9201E30FB63}"/>
          </ac:picMkLst>
        </pc:picChg>
      </pc:sldChg>
      <pc:sldChg chg="addSp delSp modSp add replId">
        <pc:chgData name="Ashik Devakumar" userId="S::devaa01@pfw.edu::3008a814-8f48-437f-91f8-53c9df267619" providerId="AD" clId="Web-{A7751938-F156-EBE6-E7CA-3F26C9ED32DA}" dt="2020-11-18T22:31:01.621" v="807" actId="20577"/>
        <pc:sldMkLst>
          <pc:docMk/>
          <pc:sldMk cId="960903359" sldId="288"/>
        </pc:sldMkLst>
        <pc:spChg chg="add del mod">
          <ac:chgData name="Ashik Devakumar" userId="S::devaa01@pfw.edu::3008a814-8f48-437f-91f8-53c9df267619" providerId="AD" clId="Web-{A7751938-F156-EBE6-E7CA-3F26C9ED32DA}" dt="2020-11-18T22:20:37.121" v="719"/>
          <ac:spMkLst>
            <pc:docMk/>
            <pc:sldMk cId="960903359" sldId="288"/>
            <ac:spMk id="4" creationId="{9EA3C5D2-EFCF-44CB-98C6-0A1BA59A4773}"/>
          </ac:spMkLst>
        </pc:spChg>
        <pc:spChg chg="mod">
          <ac:chgData name="Ashik Devakumar" userId="S::devaa01@pfw.edu::3008a814-8f48-437f-91f8-53c9df267619" providerId="AD" clId="Web-{A7751938-F156-EBE6-E7CA-3F26C9ED32DA}" dt="2020-11-18T20:58:30.174" v="147" actId="20577"/>
          <ac:spMkLst>
            <pc:docMk/>
            <pc:sldMk cId="960903359" sldId="288"/>
            <ac:spMk id="5" creationId="{10C10089-FE27-4E48-BECC-9C51B6AB9643}"/>
          </ac:spMkLst>
        </pc:spChg>
        <pc:spChg chg="add mod">
          <ac:chgData name="Ashik Devakumar" userId="S::devaa01@pfw.edu::3008a814-8f48-437f-91f8-53c9df267619" providerId="AD" clId="Web-{A7751938-F156-EBE6-E7CA-3F26C9ED32DA}" dt="2020-11-18T22:31:01.621" v="807" actId="20577"/>
          <ac:spMkLst>
            <pc:docMk/>
            <pc:sldMk cId="960903359" sldId="288"/>
            <ac:spMk id="6" creationId="{306061F1-4762-4E11-96E1-EC7C4A7DC8FC}"/>
          </ac:spMkLst>
        </pc:spChg>
        <pc:spChg chg="add del">
          <ac:chgData name="Ashik Devakumar" userId="S::devaa01@pfw.edu::3008a814-8f48-437f-91f8-53c9df267619" providerId="AD" clId="Web-{A7751938-F156-EBE6-E7CA-3F26C9ED32DA}" dt="2020-11-18T22:20:59.028" v="727"/>
          <ac:spMkLst>
            <pc:docMk/>
            <pc:sldMk cId="960903359" sldId="288"/>
            <ac:spMk id="10" creationId="{FA067AF4-6E05-48EC-A16F-046E5C27AFD2}"/>
          </ac:spMkLst>
        </pc:spChg>
      </pc:sldChg>
      <pc:sldChg chg="addSp delSp modSp">
        <pc:chgData name="Ashik Devakumar" userId="S::devaa01@pfw.edu::3008a814-8f48-437f-91f8-53c9df267619" providerId="AD" clId="Web-{A7751938-F156-EBE6-E7CA-3F26C9ED32DA}" dt="2020-11-18T22:17:27.398" v="709" actId="14100"/>
        <pc:sldMkLst>
          <pc:docMk/>
          <pc:sldMk cId="114059248" sldId="289"/>
        </pc:sldMkLst>
        <pc:spChg chg="mod">
          <ac:chgData name="Ashik Devakumar" userId="S::devaa01@pfw.edu::3008a814-8f48-437f-91f8-53c9df267619" providerId="AD" clId="Web-{A7751938-F156-EBE6-E7CA-3F26C9ED32DA}" dt="2020-11-18T22:13:42.018" v="689" actId="20577"/>
          <ac:spMkLst>
            <pc:docMk/>
            <pc:sldMk cId="114059248" sldId="289"/>
            <ac:spMk id="5" creationId="{9AF84B67-54C4-4ABB-BB17-BA82B2E69A9A}"/>
          </ac:spMkLst>
        </pc:spChg>
        <pc:picChg chg="mod">
          <ac:chgData name="Ashik Devakumar" userId="S::devaa01@pfw.edu::3008a814-8f48-437f-91f8-53c9df267619" providerId="AD" clId="Web-{A7751938-F156-EBE6-E7CA-3F26C9ED32DA}" dt="2020-11-18T22:17:27.398" v="709" actId="14100"/>
          <ac:picMkLst>
            <pc:docMk/>
            <pc:sldMk cId="114059248" sldId="289"/>
            <ac:picMk id="6" creationId="{8E681D59-28F5-4F79-8875-6F805078D551}"/>
          </ac:picMkLst>
        </pc:picChg>
        <pc:picChg chg="add del mod">
          <ac:chgData name="Ashik Devakumar" userId="S::devaa01@pfw.edu::3008a814-8f48-437f-91f8-53c9df267619" providerId="AD" clId="Web-{A7751938-F156-EBE6-E7CA-3F26C9ED32DA}" dt="2020-11-18T22:17:23.335" v="707"/>
          <ac:picMkLst>
            <pc:docMk/>
            <pc:sldMk cId="114059248" sldId="289"/>
            <ac:picMk id="8" creationId="{848FF51F-9B79-4E65-85A9-979E0FEB7BFC}"/>
          </ac:picMkLst>
        </pc:picChg>
      </pc:sldChg>
    </pc:docChg>
  </pc:docChgLst>
  <pc:docChgLst>
    <pc:chgData name="Kristina Bond" userId="S::bondkm01@pfw.edu::afa541b5-f6f1-49f8-ac19-e4158800bf06" providerId="AD" clId="Web-{20FA2681-28A3-7167-8FA4-ECC48C1BD3C2}"/>
    <pc:docChg chg="modSld sldOrd">
      <pc:chgData name="Kristina Bond" userId="S::bondkm01@pfw.edu::afa541b5-f6f1-49f8-ac19-e4158800bf06" providerId="AD" clId="Web-{20FA2681-28A3-7167-8FA4-ECC48C1BD3C2}" dt="2020-11-16T22:11:51.585" v="532"/>
      <pc:docMkLst>
        <pc:docMk/>
      </pc:docMkLst>
      <pc:sldChg chg="modSp">
        <pc:chgData name="Kristina Bond" userId="S::bondkm01@pfw.edu::afa541b5-f6f1-49f8-ac19-e4158800bf06" providerId="AD" clId="Web-{20FA2681-28A3-7167-8FA4-ECC48C1BD3C2}" dt="2020-11-16T22:02:55.604" v="529" actId="20577"/>
        <pc:sldMkLst>
          <pc:docMk/>
          <pc:sldMk cId="3523492925" sldId="271"/>
        </pc:sldMkLst>
        <pc:spChg chg="mod">
          <ac:chgData name="Kristina Bond" userId="S::bondkm01@pfw.edu::afa541b5-f6f1-49f8-ac19-e4158800bf06" providerId="AD" clId="Web-{20FA2681-28A3-7167-8FA4-ECC48C1BD3C2}" dt="2020-11-16T22:02:55.604" v="529" actId="20577"/>
          <ac:spMkLst>
            <pc:docMk/>
            <pc:sldMk cId="3523492925" sldId="271"/>
            <ac:spMk id="6" creationId="{D8BBD2F3-E75B-4346-8B4F-D1F957DC8EFE}"/>
          </ac:spMkLst>
        </pc:spChg>
      </pc:sldChg>
      <pc:sldChg chg="modSp">
        <pc:chgData name="Kristina Bond" userId="S::bondkm01@pfw.edu::afa541b5-f6f1-49f8-ac19-e4158800bf06" providerId="AD" clId="Web-{20FA2681-28A3-7167-8FA4-ECC48C1BD3C2}" dt="2020-11-16T20:20:14.858" v="78" actId="20577"/>
        <pc:sldMkLst>
          <pc:docMk/>
          <pc:sldMk cId="1510136660" sldId="274"/>
        </pc:sldMkLst>
        <pc:spChg chg="mod">
          <ac:chgData name="Kristina Bond" userId="S::bondkm01@pfw.edu::afa541b5-f6f1-49f8-ac19-e4158800bf06" providerId="AD" clId="Web-{20FA2681-28A3-7167-8FA4-ECC48C1BD3C2}" dt="2020-11-16T20:20:14.858" v="78" actId="20577"/>
          <ac:spMkLst>
            <pc:docMk/>
            <pc:sldMk cId="1510136660" sldId="274"/>
            <ac:spMk id="6" creationId="{D8BBD2F3-E75B-4346-8B4F-D1F957DC8EFE}"/>
          </ac:spMkLst>
        </pc:spChg>
      </pc:sldChg>
      <pc:sldChg chg="modSp">
        <pc:chgData name="Kristina Bond" userId="S::bondkm01@pfw.edu::afa541b5-f6f1-49f8-ac19-e4158800bf06" providerId="AD" clId="Web-{20FA2681-28A3-7167-8FA4-ECC48C1BD3C2}" dt="2020-11-16T20:20:40.687" v="95" actId="20577"/>
        <pc:sldMkLst>
          <pc:docMk/>
          <pc:sldMk cId="2485070479" sldId="275"/>
        </pc:sldMkLst>
        <pc:spChg chg="mod">
          <ac:chgData name="Kristina Bond" userId="S::bondkm01@pfw.edu::afa541b5-f6f1-49f8-ac19-e4158800bf06" providerId="AD" clId="Web-{20FA2681-28A3-7167-8FA4-ECC48C1BD3C2}" dt="2020-11-16T20:20:40.687" v="95" actId="20577"/>
          <ac:spMkLst>
            <pc:docMk/>
            <pc:sldMk cId="2485070479" sldId="275"/>
            <ac:spMk id="6" creationId="{D8BBD2F3-E75B-4346-8B4F-D1F957DC8EFE}"/>
          </ac:spMkLst>
        </pc:spChg>
      </pc:sldChg>
      <pc:sldChg chg="modSp">
        <pc:chgData name="Kristina Bond" userId="S::bondkm01@pfw.edu::afa541b5-f6f1-49f8-ac19-e4158800bf06" providerId="AD" clId="Web-{20FA2681-28A3-7167-8FA4-ECC48C1BD3C2}" dt="2020-11-16T20:22:24.937" v="209" actId="20577"/>
        <pc:sldMkLst>
          <pc:docMk/>
          <pc:sldMk cId="3427104397" sldId="276"/>
        </pc:sldMkLst>
        <pc:spChg chg="mod">
          <ac:chgData name="Kristina Bond" userId="S::bondkm01@pfw.edu::afa541b5-f6f1-49f8-ac19-e4158800bf06" providerId="AD" clId="Web-{20FA2681-28A3-7167-8FA4-ECC48C1BD3C2}" dt="2020-11-16T20:22:24.937" v="209" actId="20577"/>
          <ac:spMkLst>
            <pc:docMk/>
            <pc:sldMk cId="3427104397" sldId="276"/>
            <ac:spMk id="6" creationId="{D8BBD2F3-E75B-4346-8B4F-D1F957DC8EFE}"/>
          </ac:spMkLst>
        </pc:spChg>
      </pc:sldChg>
      <pc:sldChg chg="modSp">
        <pc:chgData name="Kristina Bond" userId="S::bondkm01@pfw.edu::afa541b5-f6f1-49f8-ac19-e4158800bf06" providerId="AD" clId="Web-{20FA2681-28A3-7167-8FA4-ECC48C1BD3C2}" dt="2020-11-16T20:24:21.452" v="453" actId="20577"/>
        <pc:sldMkLst>
          <pc:docMk/>
          <pc:sldMk cId="740636342" sldId="277"/>
        </pc:sldMkLst>
        <pc:spChg chg="mod">
          <ac:chgData name="Kristina Bond" userId="S::bondkm01@pfw.edu::afa541b5-f6f1-49f8-ac19-e4158800bf06" providerId="AD" clId="Web-{20FA2681-28A3-7167-8FA4-ECC48C1BD3C2}" dt="2020-11-16T20:24:21.452" v="453" actId="20577"/>
          <ac:spMkLst>
            <pc:docMk/>
            <pc:sldMk cId="740636342" sldId="277"/>
            <ac:spMk id="6" creationId="{D8BBD2F3-E75B-4346-8B4F-D1F957DC8EFE}"/>
          </ac:spMkLst>
        </pc:spChg>
      </pc:sldChg>
      <pc:sldChg chg="ord">
        <pc:chgData name="Kristina Bond" userId="S::bondkm01@pfw.edu::afa541b5-f6f1-49f8-ac19-e4158800bf06" providerId="AD" clId="Web-{20FA2681-28A3-7167-8FA4-ECC48C1BD3C2}" dt="2020-11-16T22:11:51.585" v="532"/>
        <pc:sldMkLst>
          <pc:docMk/>
          <pc:sldMk cId="317534814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EDBC-1C01-4ADC-A1AD-DA9FF631688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2F701-F173-465E-AA47-5A463D0D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F701-F173-465E-AA47-5A463D0DA8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705762E-F29F-A047-9AE8-2328C5BFB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30916" y="6483681"/>
            <a:ext cx="2743200" cy="365125"/>
          </a:xfrm>
        </p:spPr>
        <p:txBody>
          <a:bodyPr/>
          <a:lstStyle/>
          <a:p>
            <a:r>
              <a:rPr lang="en-US" dirty="0" smtClean="0"/>
              <a:t>2/3/2021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141368" y="6488529"/>
            <a:ext cx="2743200" cy="365125"/>
          </a:xfrm>
        </p:spPr>
        <p:txBody>
          <a:bodyPr/>
          <a:lstStyle/>
          <a:p>
            <a:fld id="{239BD9C3-4E4D-4CE4-9D97-0EBCA529A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39A2FDA-5438-1D4D-B2C7-5AB613DCEF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4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0BC884-7468-7445-83C2-F912E7292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44953" y="6492873"/>
            <a:ext cx="2743200" cy="365125"/>
          </a:xfrm>
        </p:spPr>
        <p:txBody>
          <a:bodyPr/>
          <a:lstStyle/>
          <a:p>
            <a:r>
              <a:rPr lang="en-US" dirty="0" smtClean="0"/>
              <a:t>2/3/2021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113294" y="6492874"/>
            <a:ext cx="2743200" cy="365125"/>
          </a:xfrm>
        </p:spPr>
        <p:txBody>
          <a:bodyPr/>
          <a:lstStyle/>
          <a:p>
            <a:fld id="{239BD9C3-4E4D-4CE4-9D97-0EBCA529A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372411-1CDB-B347-B8CA-77644984B6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44953" y="6496551"/>
            <a:ext cx="2743200" cy="365125"/>
          </a:xfrm>
        </p:spPr>
        <p:txBody>
          <a:bodyPr/>
          <a:lstStyle/>
          <a:p>
            <a:r>
              <a:rPr lang="en-US" dirty="0" smtClean="0"/>
              <a:t>2/3/2021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113295" y="6492708"/>
            <a:ext cx="2743200" cy="365125"/>
          </a:xfrm>
        </p:spPr>
        <p:txBody>
          <a:bodyPr/>
          <a:lstStyle/>
          <a:p>
            <a:fld id="{239BD9C3-4E4D-4CE4-9D97-0EBCA529A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16C967-B3AE-9D42-A201-BF16661A0F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3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265F20-D322-444A-8182-DACA9BBD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ECAF414-9FDA-6B49-AE53-9FC9F1FF8E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2/3/2021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D9C3-4E4D-4CE4-9D97-0EBCA529A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="" xmlns:a16="http://schemas.microsoft.com/office/drawing/2014/main" id="{6402982D-A363-764F-A4E7-0734BB7F41A5}"/>
              </a:ext>
            </a:extLst>
          </p:cNvPr>
          <p:cNvSpPr>
            <a:spLocks noGrp="1"/>
          </p:cNvSpPr>
          <p:nvPr/>
        </p:nvSpPr>
        <p:spPr bwMode="blackWhite">
          <a:xfrm>
            <a:off x="1183106" y="498160"/>
            <a:ext cx="9825789" cy="503536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1" kern="1200" cap="all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i="0" dirty="0" smtClean="0">
                <a:solidFill>
                  <a:srgbClr val="CFB991"/>
                </a:solidFill>
                <a:latin typeface="Garamond"/>
              </a:rPr>
              <a:t>Credit Card Expense Data Analysis</a:t>
            </a:r>
            <a:endParaRPr lang="en-US" sz="3600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="" xmlns:a16="http://schemas.microsoft.com/office/drawing/2014/main" id="{2B6528E7-74F8-534F-B377-36E1BEAAC4F3}"/>
              </a:ext>
            </a:extLst>
          </p:cNvPr>
          <p:cNvSpPr>
            <a:spLocks noGrp="1"/>
          </p:cNvSpPr>
          <p:nvPr/>
        </p:nvSpPr>
        <p:spPr>
          <a:xfrm>
            <a:off x="1994730" y="3801163"/>
            <a:ext cx="2380048" cy="17697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4"/>
                </a:solidFill>
                <a:latin typeface="Acumin Pro SemiCondensed" panose="020B0506020202020204" pitchFamily="34" charset="77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  <a:latin typeface="Garamond"/>
              </a:rPr>
              <a:t>Team </a:t>
            </a:r>
            <a:r>
              <a:rPr lang="en-US" dirty="0" smtClean="0">
                <a:solidFill>
                  <a:schemeClr val="bg1"/>
                </a:solidFill>
                <a:latin typeface="Garamond"/>
              </a:rPr>
              <a:t>5:</a:t>
            </a:r>
            <a:endParaRPr lang="en-US" dirty="0">
              <a:solidFill>
                <a:schemeClr val="bg1"/>
              </a:solidFill>
              <a:latin typeface="Garamond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Garamond"/>
              </a:rPr>
              <a:t>Kristina </a:t>
            </a:r>
            <a:r>
              <a:rPr lang="en-US" dirty="0">
                <a:solidFill>
                  <a:schemeClr val="bg1"/>
                </a:solidFill>
                <a:latin typeface="Garamond"/>
              </a:rPr>
              <a:t>Bond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chemeClr val="bg1"/>
                </a:solidFill>
                <a:latin typeface="Garamond"/>
              </a:rPr>
              <a:t>Swetha</a:t>
            </a:r>
            <a:r>
              <a:rPr lang="en-US" dirty="0" smtClean="0">
                <a:solidFill>
                  <a:schemeClr val="bg1"/>
                </a:solidFill>
                <a:latin typeface="Garamon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Garamond"/>
              </a:rPr>
              <a:t>Gidugu</a:t>
            </a:r>
            <a:endParaRPr lang="en-US" dirty="0" smtClean="0">
              <a:solidFill>
                <a:schemeClr val="bg1"/>
              </a:solidFill>
              <a:latin typeface="Garamond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chemeClr val="bg1"/>
                </a:solidFill>
                <a:latin typeface="Garamond"/>
              </a:rPr>
              <a:t>Truc</a:t>
            </a:r>
            <a:r>
              <a:rPr lang="en-US" dirty="0" smtClean="0">
                <a:solidFill>
                  <a:schemeClr val="bg1"/>
                </a:solidFill>
                <a:latin typeface="Garamond"/>
              </a:rPr>
              <a:t> Huynh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chemeClr val="bg1"/>
                </a:solidFill>
                <a:latin typeface="Garamond"/>
              </a:rPr>
              <a:t>Wrucha</a:t>
            </a:r>
            <a:r>
              <a:rPr lang="en-US" dirty="0" smtClean="0">
                <a:solidFill>
                  <a:schemeClr val="bg1"/>
                </a:solidFill>
                <a:latin typeface="Garamon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Garamond"/>
              </a:rPr>
              <a:t>Nanal</a:t>
            </a:r>
            <a:endParaRPr lang="en-US" dirty="0">
              <a:solidFill>
                <a:schemeClr val="bg1"/>
              </a:solidFill>
              <a:latin typeface="Garamond"/>
            </a:endParaRPr>
          </a:p>
        </p:txBody>
      </p:sp>
      <p:sp>
        <p:nvSpPr>
          <p:cNvPr id="7" name="Subtitle">
            <a:extLst>
              <a:ext uri="{FF2B5EF4-FFF2-40B4-BE49-F238E27FC236}">
                <a16:creationId xmlns="" xmlns:a16="http://schemas.microsoft.com/office/drawing/2014/main" id="{2B6528E7-74F8-534F-B377-36E1BEAAC4F3}"/>
              </a:ext>
            </a:extLst>
          </p:cNvPr>
          <p:cNvSpPr>
            <a:spLocks noGrp="1"/>
          </p:cNvSpPr>
          <p:nvPr/>
        </p:nvSpPr>
        <p:spPr>
          <a:xfrm>
            <a:off x="3108960" y="1746987"/>
            <a:ext cx="5974080" cy="8053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4"/>
                </a:solidFill>
                <a:latin typeface="Acumin Pro SemiCondensed" panose="020B0506020202020204" pitchFamily="34" charset="77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Garamond"/>
              </a:rPr>
              <a:t>   </a:t>
            </a:r>
            <a:r>
              <a:rPr lang="en-US" dirty="0" smtClean="0">
                <a:solidFill>
                  <a:schemeClr val="bg1"/>
                </a:solidFill>
                <a:latin typeface="Garamond"/>
              </a:rPr>
              <a:t>Phase 1 – Requirements and Feasibility Study</a:t>
            </a:r>
            <a:endParaRPr lang="en-US" dirty="0">
              <a:solidFill>
                <a:schemeClr val="bg1"/>
              </a:solidFill>
              <a:latin typeface="Garamond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Garamond"/>
              </a:rPr>
              <a:t>March 1, 2021</a:t>
            </a:r>
            <a:endParaRPr lang="en-US" dirty="0">
              <a:solidFill>
                <a:schemeClr val="bg1"/>
              </a:solidFill>
              <a:latin typeface="Garamond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="" xmlns:a16="http://schemas.microsoft.com/office/drawing/2014/main" id="{0B18FBB8-208C-4AC2-868E-CF51B0CEB250}"/>
              </a:ext>
            </a:extLst>
          </p:cNvPr>
          <p:cNvSpPr>
            <a:spLocks noGrp="1"/>
          </p:cNvSpPr>
          <p:nvPr/>
        </p:nvSpPr>
        <p:spPr>
          <a:xfrm>
            <a:off x="6909683" y="4789387"/>
            <a:ext cx="3840480" cy="67710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4"/>
                </a:solidFill>
                <a:latin typeface="Acumin Pro SemiCondensed" panose="020B0506020202020204" pitchFamily="34" charset="77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Garamond"/>
              </a:rPr>
              <a:t>ACS 560 – Software Engineering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Garamond"/>
              </a:rPr>
              <a:t>Prof. </a:t>
            </a:r>
            <a:r>
              <a:rPr lang="en-US" dirty="0" err="1" smtClean="0">
                <a:solidFill>
                  <a:schemeClr val="bg1"/>
                </a:solidFill>
                <a:latin typeface="Garamond"/>
              </a:rPr>
              <a:t>Venkata</a:t>
            </a:r>
            <a:r>
              <a:rPr lang="en-US" dirty="0" smtClean="0">
                <a:solidFill>
                  <a:schemeClr val="bg1"/>
                </a:solidFill>
                <a:latin typeface="Garamon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Garamond"/>
              </a:rPr>
              <a:t>Inukollu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Project Risks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033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Project Schedule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11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2437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Summary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4498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References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13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1290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="" xmlns:a16="http://schemas.microsoft.com/office/drawing/2014/main" id="{0932399F-7242-274D-9AA0-7CFFACEEFFFA}"/>
              </a:ext>
            </a:extLst>
          </p:cNvPr>
          <p:cNvSpPr>
            <a:spLocks noGrp="1"/>
          </p:cNvSpPr>
          <p:nvPr/>
        </p:nvSpPr>
        <p:spPr bwMode="blackWhite">
          <a:xfrm>
            <a:off x="1753872" y="1357567"/>
            <a:ext cx="6347458" cy="1661993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1" kern="1200" cap="all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solidFill>
                  <a:srgbClr val="CFB991"/>
                </a:solidFill>
              </a:rPr>
              <a:t>Thank You –</a:t>
            </a:r>
          </a:p>
          <a:p>
            <a:r>
              <a:rPr lang="en-US">
                <a:solidFill>
                  <a:srgbClr val="CFB991"/>
                </a:solidFill>
              </a:rPr>
              <a:t>	Questions?</a:t>
            </a:r>
          </a:p>
        </p:txBody>
      </p:sp>
    </p:spTree>
    <p:extLst>
      <p:ext uri="{BB962C8B-B14F-4D97-AF65-F5344CB8AC3E}">
        <p14:creationId xmlns:p14="http://schemas.microsoft.com/office/powerpoint/2010/main" val="342486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011863" y="329375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>
                <a:solidFill>
                  <a:srgbClr val="CFB991"/>
                </a:solidFill>
                <a:latin typeface="Garamond"/>
              </a:rPr>
              <a:t>Outline</a:t>
            </a: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10128894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Introduction, Purpose and Goal</a:t>
            </a:r>
            <a:endParaRPr lang="en-US" b="1" dirty="0" smtClean="0">
              <a:solidFill>
                <a:schemeClr val="tx1"/>
              </a:solidFill>
              <a:latin typeface="Garamond"/>
            </a:endParaRP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Glossary</a:t>
            </a:r>
            <a:endParaRPr lang="en-US" b="1" dirty="0">
              <a:solidFill>
                <a:schemeClr val="tx1"/>
              </a:solidFill>
              <a:latin typeface="Garamond"/>
            </a:endParaRP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User Requirements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Garamond"/>
              </a:rPr>
              <a:t>Use Case Diagram</a:t>
            </a:r>
            <a:endParaRPr lang="en-US" b="1" dirty="0" smtClean="0">
              <a:solidFill>
                <a:schemeClr val="tx1"/>
              </a:solidFill>
              <a:latin typeface="Garamond"/>
            </a:endParaRP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System Requirements/Prototype</a:t>
            </a:r>
            <a:endParaRPr lang="en-US" b="1" dirty="0" smtClean="0">
              <a:solidFill>
                <a:schemeClr val="tx1"/>
              </a:solidFill>
              <a:latin typeface="Garamond"/>
            </a:endParaRP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Non-functional Requirements</a:t>
            </a: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Technology and Tools</a:t>
            </a: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Project Risks</a:t>
            </a: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Project Schedule</a:t>
            </a:r>
            <a:endParaRPr lang="en-US" dirty="0">
              <a:solidFill>
                <a:schemeClr val="tx1"/>
              </a:solidFill>
              <a:latin typeface="Garamond"/>
            </a:endParaRP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References</a:t>
            </a: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  <a:latin typeface="Garamond"/>
              </a:rPr>
              <a:t>Summary</a:t>
            </a:r>
            <a:endParaRPr lang="en-US" b="1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Introduction, Purpose and Goal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2233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Glossary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769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User Requirements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5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7572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Use Case Diagram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6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295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System Requirements/Prototype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7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267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Non-functional Requirements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8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287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10C10089-FE27-4E48-BECC-9C51B6AB9643}"/>
              </a:ext>
            </a:extLst>
          </p:cNvPr>
          <p:cNvSpPr>
            <a:spLocks noGrp="1"/>
          </p:cNvSpPr>
          <p:nvPr/>
        </p:nvSpPr>
        <p:spPr bwMode="blackWhite">
          <a:xfrm>
            <a:off x="2101510" y="436952"/>
            <a:ext cx="7988980" cy="512448"/>
          </a:xfrm>
          <a:prstGeom prst="rect">
            <a:avLst/>
          </a:prstGeom>
          <a:noFill/>
          <a:ln w="3810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i="0" dirty="0" smtClean="0">
                <a:solidFill>
                  <a:srgbClr val="CFB991"/>
                </a:solidFill>
                <a:latin typeface="Garamond"/>
              </a:rPr>
              <a:t>Technology and Tools</a:t>
            </a:r>
            <a:endParaRPr lang="en-US" i="0" dirty="0">
              <a:solidFill>
                <a:srgbClr val="CFB991"/>
              </a:solidFill>
              <a:latin typeface="Garamond"/>
            </a:endParaRPr>
          </a:p>
        </p:txBody>
      </p:sp>
      <p:sp>
        <p:nvSpPr>
          <p:cNvPr id="7" name="Body Text">
            <a:extLst>
              <a:ext uri="{FF2B5EF4-FFF2-40B4-BE49-F238E27FC236}">
                <a16:creationId xmlns="" xmlns:a16="http://schemas.microsoft.com/office/drawing/2014/main" id="{D8BBD2F3-E75B-4346-8B4F-D1F957DC8EFE}"/>
              </a:ext>
            </a:extLst>
          </p:cNvPr>
          <p:cNvSpPr>
            <a:spLocks noGrp="1"/>
          </p:cNvSpPr>
          <p:nvPr/>
        </p:nvSpPr>
        <p:spPr>
          <a:xfrm>
            <a:off x="1464908" y="1123227"/>
            <a:ext cx="9403617" cy="45556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8890" y="6513386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/1/2021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BD9C3-4E4D-4CE4-9D97-0EBCA529A74D}" type="slidenum">
              <a:rPr lang="en-US" dirty="0" smtClean="0"/>
              <a:t>9</a:t>
            </a:fld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="" xmlns:a16="http://schemas.microsoft.com/office/drawing/2014/main" id="{92E02A4F-9AD2-4620-96EB-98F939BD5066}"/>
              </a:ext>
            </a:extLst>
          </p:cNvPr>
          <p:cNvSpPr>
            <a:spLocks noGrp="1"/>
          </p:cNvSpPr>
          <p:nvPr/>
        </p:nvSpPr>
        <p:spPr>
          <a:xfrm>
            <a:off x="1692259" y="1062578"/>
            <a:ext cx="9458140" cy="4674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 anchor="t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  <a:latin typeface="Garamond"/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>
              <a:solidFill>
                <a:schemeClr val="tx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6500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125</Words>
  <Application>Microsoft Office PowerPoint</Application>
  <PresentationFormat>Widescreen</PresentationFormat>
  <Paragraphs>83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Acumin Pro</vt:lpstr>
      <vt:lpstr>Acumin Pro ExtraCondensed</vt:lpstr>
      <vt:lpstr>Acumin Pro SemiCondensed</vt:lpstr>
      <vt:lpstr>Arial</vt:lpstr>
      <vt:lpstr>Calibri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Roberta Shadle</dc:creator>
  <cp:lastModifiedBy>Benjamen Bond</cp:lastModifiedBy>
  <cp:revision>14</cp:revision>
  <dcterms:created xsi:type="dcterms:W3CDTF">2020-10-06T19:33:29Z</dcterms:created>
  <dcterms:modified xsi:type="dcterms:W3CDTF">2021-02-09T19:35:17Z</dcterms:modified>
</cp:coreProperties>
</file>