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0" r:id="rId2"/>
    <p:sldId id="261" r:id="rId3"/>
    <p:sldId id="263" r:id="rId4"/>
    <p:sldId id="257" r:id="rId5"/>
    <p:sldId id="259" r:id="rId6"/>
    <p:sldId id="258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4" r:id="rId16"/>
    <p:sldId id="265" r:id="rId17"/>
    <p:sldId id="266" r:id="rId18"/>
    <p:sldId id="268" r:id="rId19"/>
    <p:sldId id="269" r:id="rId2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65A13-0B9B-294B-BD6A-2ADAEBBD4D59}" type="datetimeFigureOut">
              <a:rPr kumimoji="1" lang="zh-CN" altLang="en-US" smtClean="0"/>
              <a:t>2018/7/3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13118-9B24-1242-BFD5-E3ECD91C3E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664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3118-9B24-1242-BFD5-E3ECD91C3ED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707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BC36-239D-EA46-81D0-E59475613F4A}" type="datetimeFigureOut">
              <a:rPr kumimoji="1" lang="zh-CN" altLang="en-US" smtClean="0"/>
              <a:t>2018/7/3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CCF-E36E-CD40-98BF-6BA8C59B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17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BC36-239D-EA46-81D0-E59475613F4A}" type="datetimeFigureOut">
              <a:rPr kumimoji="1" lang="zh-CN" altLang="en-US" smtClean="0"/>
              <a:t>2018/7/3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CCF-E36E-CD40-98BF-6BA8C59B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925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BC36-239D-EA46-81D0-E59475613F4A}" type="datetimeFigureOut">
              <a:rPr kumimoji="1" lang="zh-CN" altLang="en-US" smtClean="0"/>
              <a:t>2018/7/3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CCF-E36E-CD40-98BF-6BA8C59B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909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BC36-239D-EA46-81D0-E59475613F4A}" type="datetimeFigureOut">
              <a:rPr kumimoji="1" lang="zh-CN" altLang="en-US" smtClean="0"/>
              <a:t>2018/7/3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CCF-E36E-CD40-98BF-6BA8C59B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732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BC36-239D-EA46-81D0-E59475613F4A}" type="datetimeFigureOut">
              <a:rPr kumimoji="1" lang="zh-CN" altLang="en-US" smtClean="0"/>
              <a:t>2018/7/3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CCF-E36E-CD40-98BF-6BA8C59B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218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BC36-239D-EA46-81D0-E59475613F4A}" type="datetimeFigureOut">
              <a:rPr kumimoji="1" lang="zh-CN" altLang="en-US" smtClean="0"/>
              <a:t>2018/7/3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CCF-E36E-CD40-98BF-6BA8C59B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303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BC36-239D-EA46-81D0-E59475613F4A}" type="datetimeFigureOut">
              <a:rPr kumimoji="1" lang="zh-CN" altLang="en-US" smtClean="0"/>
              <a:t>2018/7/3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CCF-E36E-CD40-98BF-6BA8C59B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46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BC36-239D-EA46-81D0-E59475613F4A}" type="datetimeFigureOut">
              <a:rPr kumimoji="1" lang="zh-CN" altLang="en-US" smtClean="0"/>
              <a:t>2018/7/3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CCF-E36E-CD40-98BF-6BA8C59B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4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BC36-239D-EA46-81D0-E59475613F4A}" type="datetimeFigureOut">
              <a:rPr kumimoji="1" lang="zh-CN" altLang="en-US" smtClean="0"/>
              <a:t>2018/7/3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CCF-E36E-CD40-98BF-6BA8C59B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75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BC36-239D-EA46-81D0-E59475613F4A}" type="datetimeFigureOut">
              <a:rPr kumimoji="1" lang="zh-CN" altLang="en-US" smtClean="0"/>
              <a:t>2018/7/3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CCF-E36E-CD40-98BF-6BA8C59B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830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BC36-239D-EA46-81D0-E59475613F4A}" type="datetimeFigureOut">
              <a:rPr kumimoji="1" lang="zh-CN" altLang="en-US" smtClean="0"/>
              <a:t>2018/7/3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CCF-E36E-CD40-98BF-6BA8C59B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810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BBC36-239D-EA46-81D0-E59475613F4A}" type="datetimeFigureOut">
              <a:rPr kumimoji="1" lang="zh-CN" altLang="en-US" smtClean="0"/>
              <a:t>2018/7/3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66CCF-E36E-CD40-98BF-6BA8C59B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01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什么是单元测试</a:t>
            </a:r>
            <a:endParaRPr kumimoji="1" lang="en-US" altLang="zh-CN" dirty="0" smtClean="0"/>
          </a:p>
          <a:p>
            <a:r>
              <a:rPr kumimoji="1" lang="zh-CN" altLang="en-US" dirty="0" smtClean="0"/>
              <a:t>写单元测试的好处</a:t>
            </a:r>
            <a:endParaRPr kumimoji="1" lang="en-US" altLang="zh-CN" dirty="0" smtClean="0"/>
          </a:p>
          <a:p>
            <a:r>
              <a:rPr kumimoji="1" lang="zh-CN" altLang="en-US" dirty="0" smtClean="0"/>
              <a:t>怎样去写单元测试</a:t>
            </a:r>
            <a:endParaRPr kumimoji="1" lang="en-US" altLang="zh-CN" dirty="0" smtClean="0"/>
          </a:p>
          <a:p>
            <a:r>
              <a:rPr kumimoji="1" lang="zh-CN" altLang="en-US" dirty="0" smtClean="0"/>
              <a:t>怎样去设计单元测试</a:t>
            </a:r>
            <a:r>
              <a:rPr kumimoji="1" lang="en-US" altLang="zh-CN" dirty="0" smtClean="0"/>
              <a:t>case</a:t>
            </a:r>
          </a:p>
          <a:p>
            <a:r>
              <a:rPr kumimoji="1" lang="zh-CN" altLang="en-US" dirty="0" smtClean="0"/>
              <a:t>修复一个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正确的步骤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实践单元测试的几个阶段</a:t>
            </a:r>
            <a:endParaRPr kumimoji="1" lang="en-US" altLang="zh-CN" dirty="0" smtClean="0"/>
          </a:p>
          <a:p>
            <a:r>
              <a:rPr kumimoji="1" lang="en-US" altLang="zh-CN" dirty="0" smtClean="0"/>
              <a:t>idea</a:t>
            </a:r>
            <a:r>
              <a:rPr kumimoji="1" lang="zh-CN" altLang="en-US" dirty="0" smtClean="0"/>
              <a:t>快捷键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622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异常测试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补充测试异常信息</a:t>
            </a:r>
            <a:r>
              <a:rPr kumimoji="1" lang="en-US" altLang="zh-CN" dirty="0" smtClean="0"/>
              <a:t>case)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200" b="1" dirty="0"/>
              <a:t>public class </a:t>
            </a:r>
            <a:r>
              <a:rPr lang="en-US" altLang="zh-CN" sz="1200" dirty="0" err="1" smtClean="0"/>
              <a:t>HiqcHotelOrderServiceImpl</a:t>
            </a:r>
            <a:r>
              <a:rPr lang="en-US" altLang="zh-CN" sz="1200" dirty="0" smtClean="0"/>
              <a:t> {</a:t>
            </a:r>
            <a:br>
              <a:rPr lang="en-US" altLang="zh-CN" sz="1200" dirty="0" smtClean="0"/>
            </a:b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b="1" dirty="0"/>
              <a:t>public </a:t>
            </a:r>
            <a:r>
              <a:rPr lang="en-US" altLang="zh-CN" sz="1200" dirty="0" smtClean="0"/>
              <a:t>List&lt;</a:t>
            </a:r>
            <a:r>
              <a:rPr lang="en-US" altLang="zh-CN" sz="1200" dirty="0" err="1" smtClean="0"/>
              <a:t>HiqcHotelOrderRecordPO</a:t>
            </a:r>
            <a:r>
              <a:rPr lang="en-US" altLang="zh-CN" sz="1200" dirty="0" smtClean="0"/>
              <a:t>&gt; </a:t>
            </a:r>
            <a:r>
              <a:rPr lang="en-US" altLang="zh-CN" sz="1200" dirty="0" err="1" smtClean="0"/>
              <a:t>selectOvertimeOrders</a:t>
            </a:r>
            <a:r>
              <a:rPr lang="en-US" altLang="zh-CN" sz="1200" dirty="0" smtClean="0"/>
              <a:t>(Date </a:t>
            </a:r>
            <a:r>
              <a:rPr lang="en-US" altLang="zh-CN" sz="1200" dirty="0" err="1" smtClean="0"/>
              <a:t>startTime</a:t>
            </a:r>
            <a:r>
              <a:rPr lang="en-US" altLang="zh-CN" sz="1200" dirty="0" smtClean="0"/>
              <a:t>, Date </a:t>
            </a:r>
            <a:r>
              <a:rPr lang="en-US" altLang="zh-CN" sz="1200" dirty="0" err="1" smtClean="0"/>
              <a:t>endTime</a:t>
            </a:r>
            <a:r>
              <a:rPr lang="en-US" altLang="zh-CN" sz="1200" dirty="0" smtClean="0"/>
              <a:t>) {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b="1" dirty="0"/>
              <a:t>if 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startTime</a:t>
            </a:r>
            <a:r>
              <a:rPr lang="en-US" altLang="zh-CN" sz="1200" dirty="0" smtClean="0"/>
              <a:t> == </a:t>
            </a:r>
            <a:r>
              <a:rPr lang="en-US" altLang="zh-CN" sz="1200" b="1" dirty="0"/>
              <a:t>null </a:t>
            </a:r>
            <a:r>
              <a:rPr lang="en-US" altLang="zh-CN" sz="1200" dirty="0" smtClean="0"/>
              <a:t>|| </a:t>
            </a:r>
            <a:r>
              <a:rPr lang="en-US" altLang="zh-CN" sz="1200" dirty="0" err="1" smtClean="0"/>
              <a:t>endTime</a:t>
            </a:r>
            <a:r>
              <a:rPr lang="en-US" altLang="zh-CN" sz="1200" dirty="0" smtClean="0"/>
              <a:t> == </a:t>
            </a:r>
            <a:r>
              <a:rPr lang="en-US" altLang="zh-CN" sz="1200" b="1" dirty="0"/>
              <a:t>null</a:t>
            </a:r>
            <a:r>
              <a:rPr lang="en-US" altLang="zh-CN" sz="1200" dirty="0" smtClean="0"/>
              <a:t>) {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    </a:t>
            </a:r>
            <a:r>
              <a:rPr lang="en-US" altLang="zh-CN" sz="1200" b="1" i="1" dirty="0" err="1"/>
              <a:t>log</a:t>
            </a:r>
            <a:r>
              <a:rPr lang="en-US" altLang="zh-CN" sz="1200" dirty="0" err="1" smtClean="0"/>
              <a:t>.error</a:t>
            </a:r>
            <a:r>
              <a:rPr lang="en-US" altLang="zh-CN" sz="1200" dirty="0" smtClean="0"/>
              <a:t>(</a:t>
            </a:r>
            <a:r>
              <a:rPr lang="en-US" altLang="zh-CN" sz="1200" b="1" dirty="0"/>
              <a:t>"empty date time"</a:t>
            </a:r>
            <a:r>
              <a:rPr lang="en-US" altLang="zh-CN" sz="1200" dirty="0" smtClean="0"/>
              <a:t>);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    </a:t>
            </a:r>
            <a:r>
              <a:rPr lang="en-US" altLang="zh-CN" sz="1200" b="1" dirty="0"/>
              <a:t>throw new </a:t>
            </a:r>
            <a:r>
              <a:rPr lang="en-US" altLang="zh-CN" sz="1200" dirty="0" err="1" smtClean="0"/>
              <a:t>IllegalArgumentException</a:t>
            </a:r>
            <a:r>
              <a:rPr lang="en-US" altLang="zh-CN" sz="1200" dirty="0" smtClean="0"/>
              <a:t>(</a:t>
            </a:r>
            <a:r>
              <a:rPr lang="en-US" altLang="zh-CN" sz="1200" b="1" dirty="0"/>
              <a:t>"empty date time"</a:t>
            </a:r>
            <a:r>
              <a:rPr lang="en-US" altLang="zh-CN" sz="1200" dirty="0" smtClean="0"/>
              <a:t>);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}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b="1" dirty="0"/>
              <a:t>return </a:t>
            </a:r>
            <a:r>
              <a:rPr lang="en-US" altLang="zh-CN" sz="1200" dirty="0" err="1" smtClean="0"/>
              <a:t>Lists.</a:t>
            </a:r>
            <a:r>
              <a:rPr lang="en-US" altLang="zh-CN" sz="1200" i="1" dirty="0" err="1" smtClean="0">
                <a:effectLst/>
              </a:rPr>
              <a:t>newArrayList</a:t>
            </a:r>
            <a:r>
              <a:rPr lang="en-US" altLang="zh-CN" sz="1200" dirty="0" smtClean="0"/>
              <a:t>();</a:t>
            </a:r>
            <a:br>
              <a:rPr lang="en-US" altLang="zh-CN" sz="1200" dirty="0" smtClean="0"/>
            </a:br>
            <a:r>
              <a:rPr lang="en-US" altLang="zh-CN" sz="1200" dirty="0" smtClean="0"/>
              <a:t>    }</a:t>
            </a:r>
            <a:br>
              <a:rPr lang="en-US" altLang="zh-CN" sz="1200" dirty="0" smtClean="0"/>
            </a:b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}</a:t>
            </a:r>
          </a:p>
          <a:p>
            <a:pPr marL="0" indent="0">
              <a:buNone/>
            </a:pPr>
            <a:endParaRPr kumimoji="1" lang="en-US" altLang="zh-CN" sz="1200" dirty="0"/>
          </a:p>
          <a:p>
            <a:pPr marL="0" indent="0">
              <a:buNone/>
            </a:pPr>
            <a:r>
              <a:rPr lang="en-US" altLang="zh-CN" sz="1200" b="1" dirty="0"/>
              <a:t>public class </a:t>
            </a:r>
            <a:r>
              <a:rPr lang="en-US" altLang="zh-CN" sz="1200" dirty="0" err="1" smtClean="0"/>
              <a:t>HiqcHotelOrderServiceImplTest</a:t>
            </a:r>
            <a:r>
              <a:rPr lang="en-US" altLang="zh-CN" sz="1200" dirty="0" smtClean="0"/>
              <a:t> {</a:t>
            </a:r>
            <a:br>
              <a:rPr lang="en-US" altLang="zh-CN" sz="1200" dirty="0" smtClean="0"/>
            </a:b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b="1" dirty="0"/>
              <a:t>private </a:t>
            </a:r>
            <a:r>
              <a:rPr lang="en-US" altLang="zh-CN" sz="1200" dirty="0" err="1" smtClean="0"/>
              <a:t>HiqcHotelOrderServiceImpl</a:t>
            </a:r>
            <a:r>
              <a:rPr lang="en-US" altLang="zh-CN" sz="1200" dirty="0" smtClean="0"/>
              <a:t> </a:t>
            </a:r>
            <a:r>
              <a:rPr lang="en-US" altLang="zh-CN" sz="1200" b="1" dirty="0" err="1"/>
              <a:t>hiqcHotelOrderService</a:t>
            </a:r>
            <a:r>
              <a:rPr lang="en-US" altLang="zh-CN" sz="1200" b="1" dirty="0"/>
              <a:t> </a:t>
            </a:r>
            <a:r>
              <a:rPr lang="en-US" altLang="zh-CN" sz="1200" dirty="0" smtClean="0"/>
              <a:t>= </a:t>
            </a:r>
            <a:r>
              <a:rPr lang="en-US" altLang="zh-CN" sz="1200" b="1" dirty="0"/>
              <a:t>new </a:t>
            </a:r>
            <a:r>
              <a:rPr lang="en-US" altLang="zh-CN" sz="1200" dirty="0" err="1" smtClean="0"/>
              <a:t>HiqcHotelOrderServiceImpl</a:t>
            </a:r>
            <a:r>
              <a:rPr lang="en-US" altLang="zh-CN" sz="1200" dirty="0" smtClean="0"/>
              <a:t>();</a:t>
            </a:r>
            <a:br>
              <a:rPr lang="en-US" altLang="zh-CN" sz="1200" dirty="0" smtClean="0"/>
            </a:b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dirty="0"/>
              <a:t>@Test</a:t>
            </a:r>
            <a:r>
              <a:rPr lang="en-US" altLang="zh-CN" sz="1200" dirty="0" smtClean="0"/>
              <a:t>(expected = </a:t>
            </a:r>
            <a:r>
              <a:rPr lang="en-US" altLang="zh-CN" sz="1200" dirty="0" err="1" smtClean="0"/>
              <a:t>IllegalArgumentException.</a:t>
            </a:r>
            <a:r>
              <a:rPr lang="en-US" altLang="zh-CN" sz="1200" b="1" dirty="0" err="1"/>
              <a:t>class</a:t>
            </a:r>
            <a:r>
              <a:rPr lang="en-US" altLang="zh-CN" sz="1200" dirty="0" smtClean="0"/>
              <a:t>)</a:t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b="1" dirty="0"/>
              <a:t>public void </a:t>
            </a:r>
            <a:r>
              <a:rPr lang="en-US" altLang="zh-CN" sz="1200" dirty="0" err="1" smtClean="0"/>
              <a:t>testSelectOvertimeOrders</a:t>
            </a:r>
            <a:r>
              <a:rPr lang="en-US" altLang="zh-CN" sz="1200" dirty="0" smtClean="0"/>
              <a:t>() </a:t>
            </a:r>
            <a:r>
              <a:rPr lang="en-US" altLang="zh-CN" sz="1200" b="1" dirty="0"/>
              <a:t>throws </a:t>
            </a:r>
            <a:r>
              <a:rPr lang="en-US" altLang="zh-CN" sz="1200" dirty="0" smtClean="0"/>
              <a:t>Exception {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b="1" dirty="0" err="1"/>
              <a:t>hiqcHotelOrderService</a:t>
            </a:r>
            <a:r>
              <a:rPr lang="en-US" altLang="zh-CN" sz="1200" dirty="0" err="1" smtClean="0"/>
              <a:t>.selectOvertimeOrders</a:t>
            </a:r>
            <a:r>
              <a:rPr lang="en-US" altLang="zh-CN" sz="1200" dirty="0" smtClean="0"/>
              <a:t>(</a:t>
            </a:r>
            <a:r>
              <a:rPr lang="en-US" altLang="zh-CN" sz="1200" b="1" dirty="0"/>
              <a:t>null</a:t>
            </a:r>
            <a:r>
              <a:rPr lang="en-US" altLang="zh-CN" sz="1200" dirty="0" smtClean="0"/>
              <a:t>, </a:t>
            </a:r>
            <a:r>
              <a:rPr lang="en-US" altLang="zh-CN" sz="1200" b="1" dirty="0"/>
              <a:t>null</a:t>
            </a:r>
            <a:r>
              <a:rPr lang="en-US" altLang="zh-CN" sz="1200" dirty="0" smtClean="0"/>
              <a:t>);</a:t>
            </a:r>
            <a:br>
              <a:rPr lang="en-US" altLang="zh-CN" sz="1200" dirty="0" smtClean="0"/>
            </a:br>
            <a:r>
              <a:rPr lang="en-US" altLang="zh-CN" sz="1200" dirty="0" smtClean="0"/>
              <a:t>    }</a:t>
            </a:r>
            <a:br>
              <a:rPr lang="en-US" altLang="zh-CN" sz="1200" dirty="0" smtClean="0"/>
            </a:b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}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5118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中间变量测试和</a:t>
            </a:r>
            <a:r>
              <a:rPr kumimoji="1" lang="en-US" altLang="zh-CN" dirty="0" smtClean="0"/>
              <a:t>void</a:t>
            </a:r>
            <a:r>
              <a:rPr kumimoji="1" lang="zh-CN" altLang="en-US" dirty="0" smtClean="0"/>
              <a:t>方法的测试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200" b="1" dirty="0"/>
              <a:t>public class </a:t>
            </a:r>
            <a:r>
              <a:rPr lang="en-US" altLang="zh-CN" sz="1200" dirty="0" err="1" smtClean="0"/>
              <a:t>GeographicalService</a:t>
            </a:r>
            <a:r>
              <a:rPr lang="en-US" altLang="zh-CN" sz="1200" dirty="0" smtClean="0"/>
              <a:t> {</a:t>
            </a:r>
            <a:br>
              <a:rPr lang="en-US" altLang="zh-CN" sz="1200" dirty="0" smtClean="0"/>
            </a:b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b="1" dirty="0"/>
              <a:t>private </a:t>
            </a:r>
            <a:r>
              <a:rPr lang="en-US" altLang="zh-CN" sz="1200" dirty="0" err="1" smtClean="0"/>
              <a:t>GeographicalDao</a:t>
            </a:r>
            <a:r>
              <a:rPr lang="en-US" altLang="zh-CN" sz="1200" dirty="0" smtClean="0"/>
              <a:t> </a:t>
            </a:r>
            <a:r>
              <a:rPr lang="en-US" altLang="zh-CN" sz="1200" b="1" dirty="0" err="1"/>
              <a:t>geographicalDao</a:t>
            </a:r>
            <a:r>
              <a:rPr lang="en-US" altLang="zh-CN" sz="1200" dirty="0" smtClean="0"/>
              <a:t>;</a:t>
            </a:r>
            <a:br>
              <a:rPr lang="en-US" altLang="zh-CN" sz="1200" dirty="0" smtClean="0"/>
            </a:b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b="1" dirty="0"/>
              <a:t>public void </a:t>
            </a:r>
            <a:r>
              <a:rPr lang="en-US" altLang="zh-CN" sz="1200" dirty="0" err="1" smtClean="0"/>
              <a:t>setGeographicalDao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GeographicalDao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geographicalDao</a:t>
            </a:r>
            <a:r>
              <a:rPr lang="en-US" altLang="zh-CN" sz="1200" dirty="0" smtClean="0"/>
              <a:t>) {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b="1" dirty="0" err="1"/>
              <a:t>this</a:t>
            </a:r>
            <a:r>
              <a:rPr lang="en-US" altLang="zh-CN" sz="1200" dirty="0" err="1" smtClean="0"/>
              <a:t>.</a:t>
            </a:r>
            <a:r>
              <a:rPr lang="en-US" altLang="zh-CN" sz="1200" b="1" dirty="0" err="1"/>
              <a:t>geographicalDao</a:t>
            </a:r>
            <a:r>
              <a:rPr lang="en-US" altLang="zh-CN" sz="1200" b="1" dirty="0"/>
              <a:t> </a:t>
            </a:r>
            <a:r>
              <a:rPr lang="en-US" altLang="zh-CN" sz="1200" dirty="0" smtClean="0"/>
              <a:t>= </a:t>
            </a:r>
            <a:r>
              <a:rPr lang="en-US" altLang="zh-CN" sz="1200" dirty="0" err="1" smtClean="0"/>
              <a:t>geographicalDao</a:t>
            </a:r>
            <a:r>
              <a:rPr lang="en-US" altLang="zh-CN" sz="1200" dirty="0" smtClean="0"/>
              <a:t>;</a:t>
            </a:r>
            <a:br>
              <a:rPr lang="en-US" altLang="zh-CN" sz="1200" dirty="0" smtClean="0"/>
            </a:br>
            <a:r>
              <a:rPr lang="en-US" altLang="zh-CN" sz="1200" dirty="0" smtClean="0"/>
              <a:t>    }</a:t>
            </a:r>
            <a:br>
              <a:rPr lang="en-US" altLang="zh-CN" sz="1200" dirty="0" smtClean="0"/>
            </a:b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b="1" dirty="0"/>
              <a:t>public void </a:t>
            </a:r>
            <a:r>
              <a:rPr lang="en-US" altLang="zh-CN" sz="1200" dirty="0" err="1" smtClean="0"/>
              <a:t>saveGeographical</a:t>
            </a:r>
            <a:r>
              <a:rPr lang="en-US" altLang="zh-CN" sz="1200" dirty="0" smtClean="0"/>
              <a:t>(String language, String country) {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Locale locale = </a:t>
            </a:r>
            <a:r>
              <a:rPr lang="en-US" altLang="zh-CN" sz="1200" b="1" dirty="0"/>
              <a:t>new </a:t>
            </a:r>
            <a:r>
              <a:rPr lang="en-US" altLang="zh-CN" sz="1200" dirty="0" smtClean="0"/>
              <a:t>Locale(language, country);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b="1" dirty="0" err="1"/>
              <a:t>geographicalDao</a:t>
            </a:r>
            <a:r>
              <a:rPr lang="en-US" altLang="zh-CN" sz="1200" dirty="0" err="1" smtClean="0"/>
              <a:t>.insertLocale</a:t>
            </a:r>
            <a:r>
              <a:rPr lang="en-US" altLang="zh-CN" sz="1200" dirty="0" smtClean="0"/>
              <a:t>(locale);</a:t>
            </a:r>
            <a:br>
              <a:rPr lang="en-US" altLang="zh-CN" sz="1200" dirty="0" smtClean="0"/>
            </a:br>
            <a:r>
              <a:rPr lang="en-US" altLang="zh-CN" sz="1200" dirty="0" smtClean="0"/>
              <a:t>    }</a:t>
            </a:r>
            <a:br>
              <a:rPr lang="en-US" altLang="zh-CN" sz="1200" dirty="0" smtClean="0"/>
            </a:br>
            <a:r>
              <a:rPr lang="en-US" altLang="zh-CN" sz="1200" dirty="0" smtClean="0"/>
              <a:t>}</a:t>
            </a:r>
          </a:p>
          <a:p>
            <a:pPr marL="0" indent="0">
              <a:buNone/>
            </a:pPr>
            <a:endParaRPr kumimoji="1" lang="en-US" altLang="zh-CN" sz="1200" dirty="0"/>
          </a:p>
          <a:p>
            <a:pPr marL="0" indent="0">
              <a:buNone/>
            </a:pPr>
            <a:r>
              <a:rPr lang="en-US" altLang="zh-CN" sz="1200" b="1" dirty="0"/>
              <a:t>public interface </a:t>
            </a:r>
            <a:r>
              <a:rPr lang="en-US" altLang="zh-CN" sz="1200" dirty="0" err="1" smtClean="0"/>
              <a:t>GeographicalDao</a:t>
            </a:r>
            <a:r>
              <a:rPr lang="en-US" altLang="zh-CN" sz="1200" dirty="0" smtClean="0"/>
              <a:t> {</a:t>
            </a:r>
            <a:br>
              <a:rPr lang="en-US" altLang="zh-CN" sz="1200" dirty="0" smtClean="0"/>
            </a:b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b="1" dirty="0"/>
              <a:t>void </a:t>
            </a:r>
            <a:r>
              <a:rPr lang="en-US" altLang="zh-CN" sz="1200" dirty="0" err="1" smtClean="0"/>
              <a:t>insertLocale</a:t>
            </a:r>
            <a:r>
              <a:rPr lang="en-US" altLang="zh-CN" sz="1200" dirty="0" smtClean="0"/>
              <a:t>(Locale locale);</a:t>
            </a:r>
            <a:br>
              <a:rPr lang="en-US" altLang="zh-CN" sz="1200" dirty="0" smtClean="0"/>
            </a:b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}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491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94397"/>
            <a:ext cx="8229600" cy="64636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200" b="1" dirty="0"/>
              <a:t>public class </a:t>
            </a:r>
            <a:r>
              <a:rPr lang="en-US" altLang="zh-CN" sz="1200" dirty="0" err="1" smtClean="0"/>
              <a:t>GeographicalServiceTest</a:t>
            </a:r>
            <a:r>
              <a:rPr lang="en-US" altLang="zh-CN" sz="1200" dirty="0" smtClean="0"/>
              <a:t> {</a:t>
            </a:r>
            <a:br>
              <a:rPr lang="en-US" altLang="zh-CN" sz="1200" dirty="0" smtClean="0"/>
            </a:br>
            <a:r>
              <a:rPr lang="en-US" altLang="zh-CN" sz="1200" dirty="0" smtClean="0"/>
              <a:t>//</a:t>
            </a:r>
            <a:r>
              <a:rPr lang="zh-CN" altLang="en-US" sz="1200" dirty="0" smtClean="0"/>
              <a:t>运用</a:t>
            </a:r>
            <a:r>
              <a:rPr lang="en-US" altLang="zh-CN" sz="1200" dirty="0" smtClean="0"/>
              <a:t>capture</a:t>
            </a:r>
            <a:r>
              <a:rPr lang="zh-CN" altLang="en-US" sz="1200" dirty="0" smtClean="0"/>
              <a:t>进行测试，对参数进行验证</a:t>
            </a:r>
            <a:r>
              <a:rPr lang="en-US" altLang="zh-CN" sz="1200" dirty="0" smtClean="0"/>
              <a:t>   </a:t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dirty="0"/>
              <a:t>@Test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public void </a:t>
            </a:r>
            <a:r>
              <a:rPr lang="en-US" altLang="zh-CN" sz="1200" dirty="0" err="1" smtClean="0"/>
              <a:t>captureTest</a:t>
            </a:r>
            <a:r>
              <a:rPr lang="en-US" altLang="zh-CN" sz="1200" dirty="0" smtClean="0"/>
              <a:t>() {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String language = </a:t>
            </a:r>
            <a:r>
              <a:rPr lang="en-US" altLang="zh-CN" sz="1200" b="1" dirty="0" smtClean="0"/>
              <a:t>“us”</a:t>
            </a:r>
            <a:r>
              <a:rPr lang="en-US" altLang="zh-CN" sz="1200" dirty="0" smtClean="0"/>
              <a:t>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String country = </a:t>
            </a:r>
            <a:r>
              <a:rPr lang="en-US" altLang="zh-CN" sz="1200" b="1" dirty="0" smtClean="0"/>
              <a:t>“UK”</a:t>
            </a:r>
            <a:r>
              <a:rPr lang="en-US" altLang="zh-CN" sz="1200" dirty="0" smtClean="0"/>
              <a:t>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Capture&lt;Locale&gt; </a:t>
            </a:r>
            <a:r>
              <a:rPr lang="en-US" altLang="zh-CN" sz="1200" dirty="0" err="1" smtClean="0"/>
              <a:t>localCapture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Capture.</a:t>
            </a:r>
            <a:r>
              <a:rPr lang="en-US" altLang="zh-CN" sz="1200" i="1" dirty="0" err="1" smtClean="0">
                <a:effectLst/>
              </a:rPr>
              <a:t>newInstance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CaptureType.</a:t>
            </a:r>
            <a:r>
              <a:rPr lang="en-US" altLang="zh-CN" sz="1200" b="1" i="1" dirty="0" err="1"/>
              <a:t>ALL</a:t>
            </a:r>
            <a:r>
              <a:rPr lang="en-US" altLang="zh-CN" sz="1200" dirty="0" smtClean="0"/>
              <a:t>);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GeographicalDao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geographicalDao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EasyMock.</a:t>
            </a:r>
            <a:r>
              <a:rPr lang="en-US" altLang="zh-CN" sz="1200" i="1" dirty="0" err="1" smtClean="0">
                <a:effectLst/>
              </a:rPr>
              <a:t>createMock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GeographicalDao.</a:t>
            </a:r>
            <a:r>
              <a:rPr lang="en-US" altLang="zh-CN" sz="1200" b="1" dirty="0" err="1"/>
              <a:t>class</a:t>
            </a:r>
            <a:r>
              <a:rPr lang="en-US" altLang="zh-CN" sz="1200" dirty="0" smtClean="0"/>
              <a:t>);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geographicalDao.insertLocale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EasyMock.</a:t>
            </a:r>
            <a:r>
              <a:rPr lang="en-US" altLang="zh-CN" sz="1200" i="1" dirty="0" err="1" smtClean="0">
                <a:effectLst/>
              </a:rPr>
              <a:t>capture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localCapture</a:t>
            </a:r>
            <a:r>
              <a:rPr lang="en-US" altLang="zh-CN" sz="1200" dirty="0" smtClean="0"/>
              <a:t>));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EasyMock.</a:t>
            </a:r>
            <a:r>
              <a:rPr lang="en-US" altLang="zh-CN" sz="1200" i="1" dirty="0" err="1" smtClean="0">
                <a:effectLst/>
              </a:rPr>
              <a:t>expectLastCall</a:t>
            </a:r>
            <a:r>
              <a:rPr lang="en-US" altLang="zh-CN" sz="1200" dirty="0" smtClean="0"/>
              <a:t>();//</a:t>
            </a:r>
            <a:r>
              <a:rPr lang="en-US" altLang="en-US" sz="1200" dirty="0" err="1" smtClean="0"/>
              <a:t>void的方法的测试需要加这个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EasyMock.</a:t>
            </a:r>
            <a:r>
              <a:rPr lang="en-US" altLang="zh-CN" sz="1200" i="1" dirty="0" err="1" smtClean="0">
                <a:effectLst/>
              </a:rPr>
              <a:t>replay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geographicalDao</a:t>
            </a:r>
            <a:r>
              <a:rPr lang="en-US" altLang="zh-CN" sz="1200" dirty="0" smtClean="0"/>
              <a:t>);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GeographicalService</a:t>
            </a:r>
            <a:r>
              <a:rPr lang="en-US" altLang="zh-CN" sz="1200" dirty="0" smtClean="0"/>
              <a:t> service = </a:t>
            </a:r>
            <a:r>
              <a:rPr lang="en-US" altLang="zh-CN" sz="1200" b="1" dirty="0"/>
              <a:t>new </a:t>
            </a:r>
            <a:r>
              <a:rPr lang="en-US" altLang="zh-CN" sz="1200" dirty="0" err="1" smtClean="0"/>
              <a:t>GeographicalService</a:t>
            </a:r>
            <a:r>
              <a:rPr lang="en-US" altLang="zh-CN" sz="1200" dirty="0" smtClean="0"/>
              <a:t>();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service.setGeographicalDao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geographicalDao</a:t>
            </a:r>
            <a:r>
              <a:rPr lang="en-US" altLang="zh-CN" sz="1200" dirty="0" smtClean="0"/>
              <a:t>);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service.saveGeographical</a:t>
            </a:r>
            <a:r>
              <a:rPr lang="en-US" altLang="zh-CN" sz="1200" dirty="0" smtClean="0"/>
              <a:t>(language, country);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EasyMock.</a:t>
            </a:r>
            <a:r>
              <a:rPr lang="en-US" altLang="zh-CN" sz="1200" i="1" dirty="0" err="1" smtClean="0">
                <a:effectLst/>
              </a:rPr>
              <a:t>verify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geographicalDao</a:t>
            </a:r>
            <a:r>
              <a:rPr lang="en-US" altLang="zh-CN" sz="1200" dirty="0" smtClean="0"/>
              <a:t>);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List&lt;Locale&gt; locales = </a:t>
            </a:r>
            <a:r>
              <a:rPr lang="en-US" altLang="zh-CN" sz="1200" dirty="0" err="1" smtClean="0"/>
              <a:t>localCapture.getValues</a:t>
            </a:r>
            <a:r>
              <a:rPr lang="en-US" altLang="zh-CN" sz="1200" dirty="0" smtClean="0"/>
              <a:t>();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Assert.</a:t>
            </a:r>
            <a:r>
              <a:rPr lang="en-US" altLang="zh-CN" sz="1200" i="1" dirty="0" err="1" smtClean="0">
                <a:effectLst/>
              </a:rPr>
              <a:t>assertEquals</a:t>
            </a:r>
            <a:r>
              <a:rPr lang="en-US" altLang="zh-CN" sz="1200" dirty="0" smtClean="0"/>
              <a:t>(</a:t>
            </a:r>
            <a:r>
              <a:rPr lang="en-US" altLang="zh-CN" sz="1200" b="1" dirty="0"/>
              <a:t>"us"</a:t>
            </a:r>
            <a:r>
              <a:rPr lang="en-US" altLang="zh-CN" sz="1200" dirty="0" smtClean="0"/>
              <a:t>,</a:t>
            </a:r>
            <a:r>
              <a:rPr lang="en-US" altLang="zh-CN" sz="1200" dirty="0" err="1" smtClean="0"/>
              <a:t>locales.get</a:t>
            </a:r>
            <a:r>
              <a:rPr lang="en-US" altLang="zh-CN" sz="1200" dirty="0" smtClean="0"/>
              <a:t>(</a:t>
            </a:r>
            <a:r>
              <a:rPr lang="en-US" altLang="zh-CN" sz="1200" dirty="0"/>
              <a:t>0</a:t>
            </a:r>
            <a:r>
              <a:rPr lang="en-US" altLang="zh-CN" sz="1200" dirty="0" smtClean="0"/>
              <a:t>).</a:t>
            </a:r>
            <a:r>
              <a:rPr lang="en-US" altLang="zh-CN" sz="1200" dirty="0" err="1" smtClean="0"/>
              <a:t>getLanguage</a:t>
            </a:r>
            <a:r>
              <a:rPr lang="en-US" altLang="zh-CN" sz="1200" dirty="0" smtClean="0"/>
              <a:t>());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Assert.</a:t>
            </a:r>
            <a:r>
              <a:rPr lang="en-US" altLang="zh-CN" sz="1200" i="1" dirty="0" err="1" smtClean="0">
                <a:effectLst/>
              </a:rPr>
              <a:t>assertEquals</a:t>
            </a:r>
            <a:r>
              <a:rPr lang="en-US" altLang="zh-CN" sz="1200" dirty="0" smtClean="0"/>
              <a:t>(</a:t>
            </a:r>
            <a:r>
              <a:rPr lang="en-US" altLang="zh-CN" sz="1200" b="1" dirty="0"/>
              <a:t>"UK"</a:t>
            </a:r>
            <a:r>
              <a:rPr lang="en-US" altLang="zh-CN" sz="1200" dirty="0" smtClean="0"/>
              <a:t>,</a:t>
            </a:r>
            <a:r>
              <a:rPr lang="en-US" altLang="zh-CN" sz="1200" dirty="0" err="1" smtClean="0"/>
              <a:t>locales.get</a:t>
            </a:r>
            <a:r>
              <a:rPr lang="en-US" altLang="zh-CN" sz="1200" dirty="0" smtClean="0"/>
              <a:t>(</a:t>
            </a:r>
            <a:r>
              <a:rPr lang="en-US" altLang="zh-CN" sz="1200" dirty="0"/>
              <a:t>0</a:t>
            </a:r>
            <a:r>
              <a:rPr lang="en-US" altLang="zh-CN" sz="1200" dirty="0" smtClean="0"/>
              <a:t>).</a:t>
            </a:r>
            <a:r>
              <a:rPr lang="en-US" altLang="zh-CN" sz="1200" dirty="0" err="1" smtClean="0"/>
              <a:t>getCountry</a:t>
            </a:r>
            <a:r>
              <a:rPr lang="en-US" altLang="zh-CN" sz="1200" dirty="0" smtClean="0"/>
              <a:t>());</a:t>
            </a:r>
            <a:br>
              <a:rPr lang="en-US" altLang="zh-CN" sz="1200" dirty="0" smtClean="0"/>
            </a:br>
            <a:r>
              <a:rPr lang="en-US" altLang="zh-CN" sz="1200" dirty="0" smtClean="0"/>
              <a:t>    }</a:t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br>
              <a:rPr lang="en-US" altLang="zh-CN" sz="1200" dirty="0" smtClean="0"/>
            </a:br>
            <a:r>
              <a:rPr lang="en-US" altLang="zh-CN" sz="1200" dirty="0" smtClean="0"/>
              <a:t>}</a:t>
            </a:r>
          </a:p>
          <a:p>
            <a:pPr marL="0" indent="0">
              <a:buNone/>
            </a:pPr>
            <a:endParaRPr kumimoji="1" lang="en-US" altLang="zh-CN" sz="1200" dirty="0"/>
          </a:p>
          <a:p>
            <a:pPr marL="0" indent="0">
              <a:buNone/>
            </a:pPr>
            <a:r>
              <a:rPr lang="en-US" altLang="zh-CN" sz="1200" b="1" dirty="0"/>
              <a:t>public class </a:t>
            </a:r>
            <a:r>
              <a:rPr lang="en-US" altLang="zh-CN" sz="1200" dirty="0" err="1" smtClean="0"/>
              <a:t>GeographicalServiceTest</a:t>
            </a:r>
            <a:r>
              <a:rPr lang="en-US" altLang="zh-CN" sz="1200" dirty="0" smtClean="0"/>
              <a:t> {</a:t>
            </a:r>
            <a:br>
              <a:rPr lang="en-US" altLang="zh-CN" sz="1200" dirty="0" smtClean="0"/>
            </a:br>
            <a:r>
              <a:rPr lang="en-US" altLang="zh-CN" sz="1200" dirty="0" smtClean="0"/>
              <a:t>//</a:t>
            </a:r>
            <a:r>
              <a:rPr lang="zh-CN" altLang="en-US" sz="1200" dirty="0" smtClean="0"/>
              <a:t>比较偷懒的做法，用</a:t>
            </a:r>
            <a:r>
              <a:rPr lang="en-US" altLang="zh-CN" sz="1200" dirty="0" err="1" smtClean="0"/>
              <a:t>EasyMock.is</a:t>
            </a:r>
            <a:r>
              <a:rPr lang="zh-CN" altLang="en-US" sz="1200" dirty="0" smtClean="0"/>
              <a:t>只判断入参的类型，不做参数校验，可以提高覆盖率，不推荐这么写测试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dirty="0"/>
              <a:t>@Test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public void </a:t>
            </a:r>
            <a:r>
              <a:rPr lang="en-US" altLang="zh-CN" sz="1200" dirty="0" err="1" smtClean="0"/>
              <a:t>testIsA</a:t>
            </a:r>
            <a:r>
              <a:rPr lang="en-US" altLang="zh-CN" sz="1200" dirty="0" smtClean="0"/>
              <a:t>() </a:t>
            </a:r>
            <a:r>
              <a:rPr lang="en-US" altLang="zh-CN" sz="1200" b="1" dirty="0"/>
              <a:t>throws </a:t>
            </a:r>
            <a:r>
              <a:rPr lang="en-US" altLang="zh-CN" sz="1200" dirty="0" smtClean="0"/>
              <a:t>Exception {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String language = </a:t>
            </a:r>
            <a:r>
              <a:rPr lang="en-US" altLang="zh-CN" sz="1200" b="1" dirty="0"/>
              <a:t>"us"</a:t>
            </a:r>
            <a:r>
              <a:rPr lang="en-US" altLang="zh-CN" sz="1200" dirty="0" smtClean="0"/>
              <a:t>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String country = </a:t>
            </a:r>
            <a:r>
              <a:rPr lang="en-US" altLang="zh-CN" sz="1200" b="1" dirty="0"/>
              <a:t>"UK"</a:t>
            </a:r>
            <a:r>
              <a:rPr lang="en-US" altLang="zh-CN" sz="1200" dirty="0" smtClean="0"/>
              <a:t>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GeographicalDao</a:t>
            </a:r>
            <a:r>
              <a:rPr lang="en-US" altLang="zh-CN" sz="1200" dirty="0" smtClean="0"/>
              <a:t> mock = </a:t>
            </a:r>
            <a:r>
              <a:rPr lang="en-US" altLang="zh-CN" sz="1200" dirty="0" err="1" smtClean="0"/>
              <a:t>EasyMock.</a:t>
            </a:r>
            <a:r>
              <a:rPr lang="en-US" altLang="zh-CN" sz="1200" i="1" dirty="0" err="1" smtClean="0">
                <a:effectLst/>
              </a:rPr>
              <a:t>createMock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GeographicalDao.</a:t>
            </a:r>
            <a:r>
              <a:rPr lang="en-US" altLang="zh-CN" sz="1200" b="1" dirty="0" err="1"/>
              <a:t>class</a:t>
            </a:r>
            <a:r>
              <a:rPr lang="en-US" altLang="zh-CN" sz="1200" dirty="0" smtClean="0"/>
              <a:t>);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mock.insertLocale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EasyMock.</a:t>
            </a:r>
            <a:r>
              <a:rPr lang="en-US" altLang="zh-CN" sz="1200" i="1" dirty="0" err="1" smtClean="0">
                <a:effectLst/>
              </a:rPr>
              <a:t>isA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Locale.</a:t>
            </a:r>
            <a:r>
              <a:rPr lang="en-US" altLang="zh-CN" sz="1200" b="1" dirty="0" err="1"/>
              <a:t>class</a:t>
            </a:r>
            <a:r>
              <a:rPr lang="en-US" altLang="zh-CN" sz="1200" dirty="0" smtClean="0"/>
              <a:t>));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EasyMock.</a:t>
            </a:r>
            <a:r>
              <a:rPr lang="en-US" altLang="zh-CN" sz="1200" i="1" dirty="0" err="1" smtClean="0">
                <a:effectLst/>
              </a:rPr>
              <a:t>expectLastCall</a:t>
            </a:r>
            <a:r>
              <a:rPr lang="en-US" altLang="zh-CN" sz="1200" dirty="0" smtClean="0"/>
              <a:t>();//</a:t>
            </a:r>
            <a:r>
              <a:rPr lang="en-US" altLang="en-US" sz="1200" dirty="0" err="1" smtClean="0"/>
              <a:t>void的方法的测试需要加这个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EasyMock.</a:t>
            </a:r>
            <a:r>
              <a:rPr lang="en-US" altLang="zh-CN" sz="1200" i="1" dirty="0" err="1" smtClean="0">
                <a:effectLst/>
              </a:rPr>
              <a:t>replay</a:t>
            </a:r>
            <a:r>
              <a:rPr lang="en-US" altLang="zh-CN" sz="1200" dirty="0" smtClean="0"/>
              <a:t>(mock);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GeographicalService</a:t>
            </a:r>
            <a:r>
              <a:rPr lang="en-US" altLang="zh-CN" sz="1200" dirty="0" smtClean="0"/>
              <a:t> service = </a:t>
            </a:r>
            <a:r>
              <a:rPr lang="en-US" altLang="zh-CN" sz="1200" b="1" dirty="0"/>
              <a:t>new </a:t>
            </a:r>
            <a:r>
              <a:rPr lang="en-US" altLang="zh-CN" sz="1200" dirty="0" err="1" smtClean="0"/>
              <a:t>GeographicalService</a:t>
            </a:r>
            <a:r>
              <a:rPr lang="en-US" altLang="zh-CN" sz="1200" dirty="0" smtClean="0"/>
              <a:t>();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service.setGeographicalDao</a:t>
            </a:r>
            <a:r>
              <a:rPr lang="en-US" altLang="zh-CN" sz="1200" dirty="0" smtClean="0"/>
              <a:t>(mock);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service.saveGeographical</a:t>
            </a:r>
            <a:r>
              <a:rPr lang="en-US" altLang="zh-CN" sz="1200" dirty="0" smtClean="0"/>
              <a:t>(language, country);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EasyMock.</a:t>
            </a:r>
            <a:r>
              <a:rPr lang="en-US" altLang="zh-CN" sz="1200" i="1" dirty="0" err="1" smtClean="0">
                <a:effectLst/>
              </a:rPr>
              <a:t>verify</a:t>
            </a:r>
            <a:r>
              <a:rPr lang="en-US" altLang="zh-CN" sz="1200" dirty="0" smtClean="0"/>
              <a:t>(mock);</a:t>
            </a:r>
            <a:br>
              <a:rPr lang="en-US" altLang="zh-CN" sz="1200" dirty="0" smtClean="0"/>
            </a:br>
            <a:r>
              <a:rPr lang="en-US" altLang="zh-CN" sz="1200" dirty="0" smtClean="0"/>
              <a:t>    }</a:t>
            </a:r>
            <a:br>
              <a:rPr lang="en-US" altLang="zh-CN" sz="1200" dirty="0" smtClean="0"/>
            </a:br>
            <a:r>
              <a:rPr lang="en-US" altLang="zh-CN" sz="1200" dirty="0" smtClean="0"/>
              <a:t>}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5970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静态方法的测试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200" b="1" dirty="0"/>
              <a:t>public class </a:t>
            </a:r>
            <a:r>
              <a:rPr lang="en-US" altLang="zh-CN" sz="1200" dirty="0" err="1" smtClean="0"/>
              <a:t>CaculateService</a:t>
            </a:r>
            <a:r>
              <a:rPr lang="en-US" altLang="zh-CN" sz="1200" dirty="0" smtClean="0"/>
              <a:t> {</a:t>
            </a:r>
            <a:br>
              <a:rPr lang="en-US" altLang="zh-CN" sz="1200" dirty="0" smtClean="0"/>
            </a:b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b="1" dirty="0"/>
              <a:t>public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</a:t>
            </a:r>
            <a:r>
              <a:rPr lang="en-US" altLang="zh-CN" sz="1200" dirty="0" smtClean="0"/>
              <a:t>add(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</a:t>
            </a:r>
            <a:r>
              <a:rPr lang="en-US" altLang="zh-CN" sz="1200" dirty="0" err="1" smtClean="0"/>
              <a:t>a,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</a:t>
            </a:r>
            <a:r>
              <a:rPr lang="en-US" altLang="zh-CN" sz="1200" dirty="0" smtClean="0"/>
              <a:t>b){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b="1" dirty="0"/>
              <a:t>return </a:t>
            </a:r>
            <a:r>
              <a:rPr lang="en-US" altLang="zh-CN" sz="1200" dirty="0" err="1" smtClean="0"/>
              <a:t>AddUtils.</a:t>
            </a:r>
            <a:r>
              <a:rPr lang="en-US" altLang="zh-CN" sz="1200" i="1" dirty="0" err="1" smtClean="0">
                <a:effectLst/>
              </a:rPr>
              <a:t>add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a,b</a:t>
            </a:r>
            <a:r>
              <a:rPr lang="en-US" altLang="zh-CN" sz="1200" dirty="0" smtClean="0"/>
              <a:t>);</a:t>
            </a:r>
            <a:br>
              <a:rPr lang="en-US" altLang="zh-CN" sz="1200" dirty="0" smtClean="0"/>
            </a:br>
            <a:r>
              <a:rPr lang="en-US" altLang="zh-CN" sz="1200" dirty="0" smtClean="0"/>
              <a:t>    }</a:t>
            </a:r>
            <a:br>
              <a:rPr lang="en-US" altLang="zh-CN" sz="1200" dirty="0" smtClean="0"/>
            </a:br>
            <a:r>
              <a:rPr lang="en-US" altLang="zh-CN" sz="1200" dirty="0" smtClean="0"/>
              <a:t>}</a:t>
            </a:r>
          </a:p>
          <a:p>
            <a:pPr marL="0" indent="0">
              <a:buNone/>
            </a:pPr>
            <a:endParaRPr kumimoji="1" lang="en-US" altLang="zh-CN" sz="1200" dirty="0" smtClean="0"/>
          </a:p>
          <a:p>
            <a:pPr marL="0" indent="0">
              <a:buNone/>
            </a:pPr>
            <a:r>
              <a:rPr lang="en-US" altLang="zh-CN" sz="1200" b="1" dirty="0"/>
              <a:t>public class </a:t>
            </a:r>
            <a:r>
              <a:rPr lang="en-US" altLang="zh-CN" sz="1200" dirty="0" err="1" smtClean="0"/>
              <a:t>AddUtils</a:t>
            </a:r>
            <a:r>
              <a:rPr lang="en-US" altLang="zh-CN" sz="1200" dirty="0" smtClean="0"/>
              <a:t> {</a:t>
            </a:r>
            <a:br>
              <a:rPr lang="en-US" altLang="zh-CN" sz="1200" dirty="0" smtClean="0"/>
            </a:b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b="1" dirty="0"/>
              <a:t>public static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</a:t>
            </a:r>
            <a:r>
              <a:rPr lang="en-US" altLang="zh-CN" sz="1200" dirty="0" smtClean="0"/>
              <a:t>add(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</a:t>
            </a:r>
            <a:r>
              <a:rPr lang="en-US" altLang="zh-CN" sz="1200" dirty="0" err="1" smtClean="0"/>
              <a:t>a,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</a:t>
            </a:r>
            <a:r>
              <a:rPr lang="en-US" altLang="zh-CN" sz="1200" dirty="0" smtClean="0"/>
              <a:t>b){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b="1" dirty="0"/>
              <a:t>return </a:t>
            </a:r>
            <a:r>
              <a:rPr lang="en-US" altLang="zh-CN" sz="1200" dirty="0" err="1" smtClean="0"/>
              <a:t>a+b</a:t>
            </a:r>
            <a:r>
              <a:rPr lang="en-US" altLang="zh-CN" sz="1200" dirty="0" smtClean="0"/>
              <a:t>;</a:t>
            </a:r>
            <a:br>
              <a:rPr lang="en-US" altLang="zh-CN" sz="1200" dirty="0" smtClean="0"/>
            </a:br>
            <a:r>
              <a:rPr lang="en-US" altLang="zh-CN" sz="1200" dirty="0" smtClean="0"/>
              <a:t>    }</a:t>
            </a:r>
            <a:br>
              <a:rPr lang="en-US" altLang="zh-CN" sz="1200" dirty="0" smtClean="0"/>
            </a:br>
            <a:r>
              <a:rPr lang="en-US" altLang="zh-CN" sz="1200" dirty="0" smtClean="0"/>
              <a:t>}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@</a:t>
            </a:r>
            <a:r>
              <a:rPr lang="en-US" altLang="zh-CN" sz="1200" dirty="0" err="1"/>
              <a:t>RunWith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PowerMockRunner.</a:t>
            </a:r>
            <a:r>
              <a:rPr lang="en-US" altLang="zh-CN" sz="1200" b="1" dirty="0" err="1"/>
              <a:t>class</a:t>
            </a:r>
            <a:r>
              <a:rPr lang="en-US" altLang="zh-CN" sz="1200" dirty="0" smtClean="0"/>
              <a:t>)</a:t>
            </a:r>
            <a:br>
              <a:rPr lang="en-US" altLang="zh-CN" sz="1200" dirty="0" smtClean="0"/>
            </a:br>
            <a:r>
              <a:rPr lang="en-US" altLang="zh-CN" sz="1200" dirty="0"/>
              <a:t>@</a:t>
            </a:r>
            <a:r>
              <a:rPr lang="en-US" altLang="zh-CN" sz="1200" dirty="0" err="1"/>
              <a:t>PrepareForTest</a:t>
            </a:r>
            <a:r>
              <a:rPr lang="en-US" altLang="zh-CN" sz="1200" dirty="0" smtClean="0"/>
              <a:t>( { </a:t>
            </a:r>
            <a:r>
              <a:rPr lang="en-US" altLang="zh-CN" sz="1200" dirty="0" err="1" smtClean="0"/>
              <a:t>AddUtils.</a:t>
            </a:r>
            <a:r>
              <a:rPr lang="en-US" altLang="zh-CN" sz="1200" b="1" dirty="0" err="1"/>
              <a:t>class</a:t>
            </a:r>
            <a:r>
              <a:rPr lang="en-US" altLang="zh-CN" sz="1200" b="1" dirty="0"/>
              <a:t> </a:t>
            </a:r>
            <a:r>
              <a:rPr lang="en-US" altLang="zh-CN" sz="1200" dirty="0" smtClean="0"/>
              <a:t>})</a:t>
            </a:r>
            <a:br>
              <a:rPr lang="en-US" altLang="zh-CN" sz="1200" dirty="0" smtClean="0"/>
            </a:br>
            <a:r>
              <a:rPr lang="en-US" altLang="zh-CN" sz="1200" b="1" dirty="0"/>
              <a:t>public class </a:t>
            </a:r>
            <a:r>
              <a:rPr lang="en-US" altLang="zh-CN" sz="1200" dirty="0" err="1" smtClean="0"/>
              <a:t>CaculateServiceTest</a:t>
            </a:r>
            <a:r>
              <a:rPr lang="en-US" altLang="zh-CN" sz="1200" dirty="0" smtClean="0"/>
              <a:t> {</a:t>
            </a:r>
            <a:br>
              <a:rPr lang="en-US" altLang="zh-CN" sz="1200" dirty="0" smtClean="0"/>
            </a:b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b="1" dirty="0"/>
              <a:t>private </a:t>
            </a:r>
            <a:r>
              <a:rPr lang="en-US" altLang="zh-CN" sz="1200" dirty="0" err="1" smtClean="0"/>
              <a:t>CaculateService</a:t>
            </a:r>
            <a:r>
              <a:rPr lang="en-US" altLang="zh-CN" sz="1200" dirty="0" smtClean="0"/>
              <a:t> </a:t>
            </a:r>
            <a:r>
              <a:rPr lang="en-US" altLang="zh-CN" sz="1200" b="1" dirty="0" err="1"/>
              <a:t>caculateService</a:t>
            </a:r>
            <a:r>
              <a:rPr lang="en-US" altLang="zh-CN" sz="1200" b="1" dirty="0"/>
              <a:t> </a:t>
            </a:r>
            <a:r>
              <a:rPr lang="en-US" altLang="zh-CN" sz="1200" dirty="0" smtClean="0"/>
              <a:t>= </a:t>
            </a:r>
            <a:r>
              <a:rPr lang="en-US" altLang="zh-CN" sz="1200" b="1" dirty="0"/>
              <a:t>new </a:t>
            </a:r>
            <a:r>
              <a:rPr lang="en-US" altLang="zh-CN" sz="1200" dirty="0" err="1" smtClean="0"/>
              <a:t>CaculateService</a:t>
            </a:r>
            <a:r>
              <a:rPr lang="en-US" altLang="zh-CN" sz="1200" dirty="0" smtClean="0"/>
              <a:t>();</a:t>
            </a:r>
            <a:br>
              <a:rPr lang="en-US" altLang="zh-CN" sz="1200" dirty="0" smtClean="0"/>
            </a:b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dirty="0"/>
              <a:t>@Test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public void </a:t>
            </a:r>
            <a:r>
              <a:rPr lang="en-US" altLang="zh-CN" sz="1200" dirty="0" err="1" smtClean="0"/>
              <a:t>testAdd</a:t>
            </a:r>
            <a:r>
              <a:rPr lang="en-US" altLang="zh-CN" sz="1200" dirty="0" smtClean="0"/>
              <a:t>() </a:t>
            </a:r>
            <a:r>
              <a:rPr lang="en-US" altLang="zh-CN" sz="1200" b="1" dirty="0"/>
              <a:t>throws </a:t>
            </a:r>
            <a:r>
              <a:rPr lang="en-US" altLang="zh-CN" sz="1200" dirty="0" smtClean="0"/>
              <a:t>Exception {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i="1" dirty="0" err="1" smtClean="0">
                <a:effectLst/>
              </a:rPr>
              <a:t>mockStatic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AddUtils.</a:t>
            </a:r>
            <a:r>
              <a:rPr lang="en-US" altLang="zh-CN" sz="1200" b="1" dirty="0" err="1"/>
              <a:t>class</a:t>
            </a:r>
            <a:r>
              <a:rPr lang="en-US" altLang="zh-CN" sz="1200" dirty="0" smtClean="0"/>
              <a:t>);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i="1" dirty="0" smtClean="0">
                <a:effectLst/>
              </a:rPr>
              <a:t>when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AddUtils.</a:t>
            </a:r>
            <a:r>
              <a:rPr lang="en-US" altLang="zh-CN" sz="1200" i="1" dirty="0" err="1" smtClean="0">
                <a:effectLst/>
              </a:rPr>
              <a:t>add</a:t>
            </a:r>
            <a:r>
              <a:rPr lang="en-US" altLang="zh-CN" sz="1200" dirty="0" smtClean="0"/>
              <a:t>(</a:t>
            </a:r>
            <a:r>
              <a:rPr lang="en-US" altLang="zh-CN" sz="1200" dirty="0"/>
              <a:t>3</a:t>
            </a:r>
            <a:r>
              <a:rPr lang="en-US" altLang="zh-CN" sz="1200" dirty="0" smtClean="0"/>
              <a:t>,</a:t>
            </a:r>
            <a:r>
              <a:rPr lang="en-US" altLang="zh-CN" sz="1200" dirty="0"/>
              <a:t>5</a:t>
            </a:r>
            <a:r>
              <a:rPr lang="en-US" altLang="zh-CN" sz="1200" dirty="0" smtClean="0"/>
              <a:t>)).</a:t>
            </a:r>
            <a:r>
              <a:rPr lang="en-US" altLang="zh-CN" sz="1200" dirty="0" err="1" smtClean="0"/>
              <a:t>thenReturn</a:t>
            </a:r>
            <a:r>
              <a:rPr lang="en-US" altLang="zh-CN" sz="1200" dirty="0" smtClean="0"/>
              <a:t>(</a:t>
            </a:r>
            <a:r>
              <a:rPr lang="en-US" altLang="zh-CN" sz="1200" dirty="0"/>
              <a:t>7</a:t>
            </a:r>
            <a:r>
              <a:rPr lang="en-US" altLang="zh-CN" sz="1200" dirty="0" smtClean="0"/>
              <a:t>);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Assert.</a:t>
            </a:r>
            <a:r>
              <a:rPr lang="en-US" altLang="zh-CN" sz="1200" i="1" dirty="0" err="1" smtClean="0">
                <a:effectLst/>
              </a:rPr>
              <a:t>assertEquals</a:t>
            </a:r>
            <a:r>
              <a:rPr lang="en-US" altLang="zh-CN" sz="1200" dirty="0" smtClean="0"/>
              <a:t>(</a:t>
            </a:r>
            <a:r>
              <a:rPr lang="en-US" altLang="zh-CN" sz="1200" dirty="0"/>
              <a:t>7</a:t>
            </a:r>
            <a:r>
              <a:rPr lang="en-US" altLang="zh-CN" sz="1200" dirty="0" smtClean="0"/>
              <a:t>,</a:t>
            </a:r>
            <a:r>
              <a:rPr lang="en-US" altLang="zh-CN" sz="1200" b="1" dirty="0"/>
              <a:t>caculateService</a:t>
            </a:r>
            <a:r>
              <a:rPr lang="en-US" altLang="zh-CN" sz="1200" dirty="0" smtClean="0"/>
              <a:t>.add(</a:t>
            </a:r>
            <a:r>
              <a:rPr lang="en-US" altLang="zh-CN" sz="1200" dirty="0"/>
              <a:t>3</a:t>
            </a:r>
            <a:r>
              <a:rPr lang="en-US" altLang="zh-CN" sz="1200" dirty="0" smtClean="0"/>
              <a:t>,</a:t>
            </a:r>
            <a:r>
              <a:rPr lang="en-US" altLang="zh-CN" sz="1200" dirty="0"/>
              <a:t>5</a:t>
            </a:r>
            <a:r>
              <a:rPr lang="en-US" altLang="zh-CN" sz="1200" dirty="0" smtClean="0"/>
              <a:t>));</a:t>
            </a:r>
            <a:br>
              <a:rPr lang="en-US" altLang="zh-CN" sz="1200" dirty="0" smtClean="0"/>
            </a:br>
            <a:r>
              <a:rPr lang="en-US" altLang="zh-CN" sz="1200" dirty="0" smtClean="0"/>
              <a:t>    }</a:t>
            </a:r>
            <a:br>
              <a:rPr lang="en-US" altLang="zh-CN" sz="1200" dirty="0" smtClean="0"/>
            </a:br>
            <a:r>
              <a:rPr lang="en-US" altLang="zh-CN" sz="1200" dirty="0" smtClean="0"/>
              <a:t>}</a:t>
            </a:r>
          </a:p>
          <a:p>
            <a:pPr marL="0" indent="0">
              <a:buNone/>
            </a:pPr>
            <a:endParaRPr kumimoji="1" lang="en-US" altLang="zh-CN" sz="1200" dirty="0"/>
          </a:p>
          <a:p>
            <a:pPr marL="0" indent="0">
              <a:buNone/>
            </a:pPr>
            <a:endParaRPr kumimoji="1" lang="en-US" altLang="zh-CN" sz="1200" dirty="0"/>
          </a:p>
          <a:p>
            <a:pPr marL="0" indent="0">
              <a:buNone/>
            </a:pP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90068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私有方法的测试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834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怎样去设计单元测试</a:t>
            </a:r>
            <a:r>
              <a:rPr kumimoji="1" lang="en-US" altLang="zh-CN" dirty="0" smtClean="0"/>
              <a:t>case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按需求来设计测试</a:t>
            </a:r>
            <a:r>
              <a:rPr kumimoji="1" lang="en-US" altLang="zh-CN" dirty="0" smtClean="0"/>
              <a:t>case</a:t>
            </a:r>
            <a:r>
              <a:rPr kumimoji="1" lang="zh-CN" altLang="en-US" dirty="0" smtClean="0"/>
              <a:t>，单元测试的</a:t>
            </a:r>
            <a:r>
              <a:rPr kumimoji="1" lang="en-US" altLang="zh-CN" dirty="0" smtClean="0"/>
              <a:t>case</a:t>
            </a:r>
            <a:r>
              <a:rPr kumimoji="1" lang="zh-CN" altLang="en-US" dirty="0" smtClean="0"/>
              <a:t>需要覆盖所有的点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边界值法，假定错误最有可能出现在区间之间的边界，一般对边界值本身，及边界值的两边都需设计测试用例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818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修复一个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正确的步骤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首先测试或者客户发现这个</a:t>
            </a:r>
            <a:r>
              <a:rPr kumimoji="1" lang="en-US" altLang="zh-CN" dirty="0" smtClean="0"/>
              <a:t>bug</a:t>
            </a:r>
          </a:p>
          <a:p>
            <a:r>
              <a:rPr kumimoji="1" lang="zh-CN" altLang="en-US" dirty="0" smtClean="0"/>
              <a:t>根据产生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的数据添加相应的测试</a:t>
            </a:r>
            <a:r>
              <a:rPr kumimoji="1" lang="en-US" altLang="zh-CN" dirty="0" smtClean="0"/>
              <a:t>case</a:t>
            </a:r>
          </a:p>
          <a:p>
            <a:r>
              <a:rPr kumimoji="1" lang="zh-CN" altLang="en-US" dirty="0" smtClean="0"/>
              <a:t>本地的单元测试没法通过</a:t>
            </a:r>
            <a:endParaRPr kumimoji="1" lang="en-US" altLang="zh-CN" dirty="0" smtClean="0"/>
          </a:p>
          <a:p>
            <a:r>
              <a:rPr kumimoji="1" lang="zh-CN" altLang="en-US" dirty="0" smtClean="0"/>
              <a:t>想办法让本地的单元测试通过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205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实践单元测试的几个阶段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知道单元测试是什么，会写部分代码的单元测试，不是特别熟练，还需要去学习很多单元测试的方法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基本上已经学会测试大部分的方法，完成一个项目之后，然后开始补整个项目的单元测试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每写完一个类，立即写单元测试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所有的编码都是先写单元测试，在写代码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915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Idea</a:t>
            </a:r>
            <a:r>
              <a:rPr kumimoji="1" lang="zh-CN" altLang="en-US" dirty="0" smtClean="0"/>
              <a:t>快捷键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Shift+F6</a:t>
            </a:r>
          </a:p>
          <a:p>
            <a:r>
              <a:rPr kumimoji="1" lang="en-US" altLang="zh-CN" dirty="0" err="1" smtClean="0"/>
              <a:t>ALT+command+c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ALT+command+v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ALT+command+m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ALT+command+n</a:t>
            </a:r>
            <a:endParaRPr kumimoji="1" lang="en-US" altLang="zh-CN" dirty="0" smtClean="0"/>
          </a:p>
          <a:p>
            <a:r>
              <a:rPr kumimoji="1" lang="en-US" altLang="zh-CN" dirty="0" smtClean="0"/>
              <a:t>Alt+F1+1</a:t>
            </a:r>
          </a:p>
          <a:p>
            <a:r>
              <a:rPr kumimoji="1" lang="en-US" altLang="zh-CN" dirty="0" err="1" smtClean="0"/>
              <a:t>Shift+alt+up</a:t>
            </a:r>
            <a:r>
              <a:rPr kumimoji="1" lang="en-US" altLang="zh-CN" dirty="0" smtClean="0"/>
              <a:t>/down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923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推荐的书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代码大全</a:t>
            </a:r>
            <a:endParaRPr kumimoji="1" lang="en-US" altLang="zh-CN" dirty="0" smtClean="0"/>
          </a:p>
          <a:p>
            <a:r>
              <a:rPr kumimoji="1" lang="en-US" altLang="zh-CN" dirty="0" smtClean="0"/>
              <a:t>Clean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</a:p>
          <a:p>
            <a:r>
              <a:rPr kumimoji="1" lang="zh-CN" altLang="en-US" dirty="0" smtClean="0"/>
              <a:t>重构</a:t>
            </a:r>
            <a:endParaRPr kumimoji="1" lang="en-US" altLang="zh-CN" dirty="0" smtClean="0"/>
          </a:p>
          <a:p>
            <a:r>
              <a:rPr kumimoji="1" lang="en-US" altLang="zh-CN" dirty="0" smtClean="0"/>
              <a:t>TDD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55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什么是单元测试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在计算机编程中，单元测试（英语：</a:t>
            </a:r>
            <a:r>
              <a:rPr kumimoji="1" lang="en-US" altLang="zh-CN" dirty="0" smtClean="0"/>
              <a:t>Unit Testing</a:t>
            </a:r>
            <a:r>
              <a:rPr kumimoji="1" lang="zh-CN" altLang="en-US" dirty="0" smtClean="0"/>
              <a:t>）又称为模块测试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是针对程序模块（软件设计的最小单位）来进行正确性检验的测试工作。 程序单元是应用的最小可测试部件。 在过程化编程中，一个单元就是单个程序、函数、过程等；对于面向对象编程，最小单元就是方法，包括基类（超类）、抽象类、或者派生类（子类）中的方法。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21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写单元测试的好处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降低犯低级错误的概率（</a:t>
            </a:r>
            <a:r>
              <a:rPr kumimoji="1" lang="en-US" altLang="zh-CN" dirty="0" smtClean="0"/>
              <a:t>NPE</a:t>
            </a:r>
            <a:r>
              <a:rPr kumimoji="1" lang="zh-CN" altLang="en-US" dirty="0" smtClean="0"/>
              <a:t>，数组越界等）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让重构变得更加可行，更加有信心</a:t>
            </a:r>
            <a:endParaRPr kumimoji="1" lang="en-US" altLang="zh-CN" dirty="0" smtClean="0"/>
          </a:p>
          <a:p>
            <a:r>
              <a:rPr kumimoji="1" lang="zh-CN" altLang="en-US" dirty="0" smtClean="0"/>
              <a:t>让方法和类的功能更加单一</a:t>
            </a:r>
            <a:endParaRPr kumimoji="1" lang="en-US" altLang="zh-CN" dirty="0" smtClean="0"/>
          </a:p>
          <a:p>
            <a:r>
              <a:rPr kumimoji="1" lang="zh-CN" altLang="en-US" dirty="0" smtClean="0"/>
              <a:t>面向接口的编程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可以不断增加写代码的信心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7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Junit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EasyMock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Mockito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PowerMock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Jmockit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83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Easymock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 smtClean="0"/>
              <a:t>EasyMock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是早期比较流行的</a:t>
            </a:r>
            <a:r>
              <a:rPr kumimoji="1" lang="en-US" altLang="zh-CN" dirty="0" err="1" smtClean="0"/>
              <a:t>MocK</a:t>
            </a:r>
            <a:r>
              <a:rPr kumimoji="1" lang="zh-CN" altLang="en-US" dirty="0" smtClean="0"/>
              <a:t>测试框架。它提供对接口的模拟，能够通过录制、回放、检查三步来完成大体的测试过程，可以验证方法的调用种类、次数、顺序，可以令 </a:t>
            </a:r>
            <a:r>
              <a:rPr kumimoji="1" lang="en-US" altLang="zh-CN" dirty="0" smtClean="0"/>
              <a:t>Mock </a:t>
            </a:r>
            <a:r>
              <a:rPr kumimoji="1" lang="zh-CN" altLang="en-US" dirty="0" smtClean="0"/>
              <a:t>对象返回指定的值或抛出指定异常。通过 </a:t>
            </a:r>
            <a:r>
              <a:rPr kumimoji="1" lang="en-US" altLang="zh-CN" dirty="0" err="1" smtClean="0"/>
              <a:t>EasyMock</a:t>
            </a:r>
            <a:r>
              <a:rPr kumimoji="1" lang="zh-CN" altLang="en-US" dirty="0" smtClean="0"/>
              <a:t>，我们可以方便的构造 </a:t>
            </a:r>
            <a:r>
              <a:rPr kumimoji="1" lang="en-US" altLang="zh-CN" dirty="0" smtClean="0"/>
              <a:t>Mock </a:t>
            </a:r>
            <a:r>
              <a:rPr kumimoji="1" lang="zh-CN" altLang="en-US" dirty="0" smtClean="0"/>
              <a:t>对象从而使单元测试顺利进行。也是我用的最多的</a:t>
            </a:r>
            <a:r>
              <a:rPr kumimoji="1" lang="en-US" altLang="zh-CN" dirty="0" smtClean="0"/>
              <a:t>mock</a:t>
            </a:r>
            <a:r>
              <a:rPr kumimoji="1" lang="zh-CN" altLang="en-US" dirty="0" smtClean="0"/>
              <a:t>工具。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34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简单的测试，断言测试</a:t>
            </a:r>
            <a:endParaRPr kumimoji="1" lang="en-US" altLang="zh-CN" dirty="0" smtClean="0"/>
          </a:p>
          <a:p>
            <a:r>
              <a:rPr kumimoji="1" lang="zh-TW" altLang="en-US" dirty="0" smtClean="0"/>
              <a:t>正常依赖第三方的</a:t>
            </a:r>
            <a:r>
              <a:rPr kumimoji="1" lang="en-US" altLang="zh-TW" dirty="0" smtClean="0"/>
              <a:t>mock</a:t>
            </a:r>
            <a:r>
              <a:rPr kumimoji="1" lang="zh-TW" altLang="en-US" dirty="0" smtClean="0"/>
              <a:t>测试</a:t>
            </a:r>
            <a:endParaRPr kumimoji="1" lang="en-US" altLang="zh-TW" dirty="0" smtClean="0"/>
          </a:p>
          <a:p>
            <a:r>
              <a:rPr kumimoji="1" lang="zh-CN" altLang="en-US" dirty="0" smtClean="0"/>
              <a:t>异常测试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补充测试异常信息</a:t>
            </a:r>
            <a:r>
              <a:rPr kumimoji="1" lang="en-US" altLang="zh-CN" dirty="0" smtClean="0"/>
              <a:t>case)</a:t>
            </a:r>
          </a:p>
          <a:p>
            <a:r>
              <a:rPr kumimoji="1" lang="zh-CN" altLang="en-US" dirty="0" smtClean="0"/>
              <a:t>中间变量测试</a:t>
            </a:r>
            <a:endParaRPr kumimoji="1" lang="en-US" altLang="zh-CN" dirty="0" smtClean="0"/>
          </a:p>
          <a:p>
            <a:r>
              <a:rPr kumimoji="1" lang="en-US" altLang="zh-CN" dirty="0" smtClean="0"/>
              <a:t>void</a:t>
            </a:r>
            <a:r>
              <a:rPr kumimoji="1" lang="zh-CN" altLang="en-US" dirty="0" smtClean="0"/>
              <a:t>方法测试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只测试依赖对象的行为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静态方法、私有方法测试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361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简单的测试，断言测试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/>
              <a:t>public class </a:t>
            </a:r>
            <a:r>
              <a:rPr lang="en-US" altLang="zh-CN" sz="1800" dirty="0" err="1" smtClean="0"/>
              <a:t>AddService</a:t>
            </a:r>
            <a:r>
              <a:rPr lang="en-US" altLang="zh-CN" sz="1800" dirty="0" smtClean="0"/>
              <a:t> {</a:t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    </a:t>
            </a:r>
            <a:r>
              <a:rPr lang="en-US" altLang="zh-CN" sz="1800" b="1" dirty="0"/>
              <a:t>public 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dirty="0" smtClean="0"/>
              <a:t>add(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dirty="0" err="1" smtClean="0"/>
              <a:t>a,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dirty="0" smtClean="0"/>
              <a:t>b){</a:t>
            </a:r>
            <a:br>
              <a:rPr lang="en-US" altLang="zh-CN" sz="1800" dirty="0" smtClean="0"/>
            </a:br>
            <a:r>
              <a:rPr lang="en-US" altLang="zh-CN" sz="1800" dirty="0" smtClean="0"/>
              <a:t>        </a:t>
            </a:r>
            <a:r>
              <a:rPr lang="en-US" altLang="zh-CN" sz="1800" b="1" dirty="0"/>
              <a:t>return </a:t>
            </a:r>
            <a:r>
              <a:rPr lang="en-US" altLang="zh-CN" sz="1800" dirty="0" err="1" smtClean="0"/>
              <a:t>a+b</a:t>
            </a:r>
            <a:r>
              <a:rPr lang="en-US" altLang="zh-CN" sz="1800" dirty="0" smtClean="0"/>
              <a:t>;</a:t>
            </a:r>
            <a:br>
              <a:rPr lang="en-US" altLang="zh-CN" sz="1800" dirty="0" smtClean="0"/>
            </a:br>
            <a:r>
              <a:rPr lang="en-US" altLang="zh-CN" sz="1800" dirty="0" smtClean="0"/>
              <a:t>    }</a:t>
            </a:r>
            <a:br>
              <a:rPr lang="en-US" altLang="zh-CN" sz="1800" dirty="0" smtClean="0"/>
            </a:br>
            <a:r>
              <a:rPr lang="en-US" altLang="zh-CN" sz="1800" dirty="0" smtClean="0"/>
              <a:t>}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b="1" dirty="0"/>
              <a:t>public class </a:t>
            </a:r>
            <a:r>
              <a:rPr lang="en-US" altLang="zh-CN" sz="1800" dirty="0" err="1" smtClean="0"/>
              <a:t>AddUtilsTest</a:t>
            </a:r>
            <a:r>
              <a:rPr lang="en-US" altLang="zh-CN" sz="1800" dirty="0" smtClean="0"/>
              <a:t> {</a:t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    </a:t>
            </a:r>
            <a:r>
              <a:rPr lang="en-US" altLang="zh-CN" sz="1800" dirty="0"/>
              <a:t>@Test</a:t>
            </a:r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en-US" altLang="zh-CN" sz="1800" b="1" dirty="0"/>
              <a:t>public void </a:t>
            </a:r>
            <a:r>
              <a:rPr lang="en-US" altLang="zh-CN" sz="1800" dirty="0" smtClean="0"/>
              <a:t>add() </a:t>
            </a:r>
            <a:r>
              <a:rPr lang="en-US" altLang="zh-CN" sz="1800" b="1" dirty="0"/>
              <a:t>throws </a:t>
            </a:r>
            <a:r>
              <a:rPr lang="en-US" altLang="zh-CN" sz="1800" dirty="0" smtClean="0"/>
              <a:t>Exception {</a:t>
            </a:r>
            <a:br>
              <a:rPr lang="en-US" altLang="zh-CN" sz="1800" dirty="0" smtClean="0"/>
            </a:br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AddService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addService</a:t>
            </a:r>
            <a:r>
              <a:rPr lang="en-US" altLang="zh-CN" sz="1800" dirty="0" smtClean="0"/>
              <a:t> = </a:t>
            </a:r>
            <a:r>
              <a:rPr lang="en-US" altLang="zh-CN" sz="1800" b="1" dirty="0"/>
              <a:t>new </a:t>
            </a:r>
            <a:r>
              <a:rPr lang="en-US" altLang="zh-CN" sz="1800" dirty="0" err="1" smtClean="0"/>
              <a:t>AddService</a:t>
            </a:r>
            <a:r>
              <a:rPr lang="en-US" altLang="zh-CN" sz="1800" dirty="0" smtClean="0"/>
              <a:t> ();</a:t>
            </a:r>
            <a:br>
              <a:rPr lang="en-US" altLang="zh-CN" sz="1800" dirty="0" smtClean="0"/>
            </a:br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Assert.</a:t>
            </a:r>
            <a:r>
              <a:rPr lang="en-US" altLang="zh-CN" sz="1800" i="1" dirty="0" err="1" smtClean="0">
                <a:effectLst/>
              </a:rPr>
              <a:t>assertEquals</a:t>
            </a:r>
            <a:r>
              <a:rPr lang="en-US" altLang="zh-CN" sz="1800" dirty="0" smtClean="0"/>
              <a:t>(</a:t>
            </a:r>
            <a:r>
              <a:rPr lang="en-US" altLang="zh-CN" sz="1800" dirty="0"/>
              <a:t>3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addService</a:t>
            </a:r>
            <a:r>
              <a:rPr lang="en-US" altLang="zh-CN" sz="1800" dirty="0" smtClean="0"/>
              <a:t> .</a:t>
            </a:r>
            <a:r>
              <a:rPr lang="en-US" altLang="zh-CN" sz="1800" i="1" dirty="0" smtClean="0">
                <a:effectLst/>
              </a:rPr>
              <a:t>add</a:t>
            </a:r>
            <a:r>
              <a:rPr lang="en-US" altLang="zh-CN" sz="1800" dirty="0" smtClean="0"/>
              <a:t>(</a:t>
            </a:r>
            <a:r>
              <a:rPr lang="en-US" altLang="zh-CN" sz="1800" dirty="0"/>
              <a:t>1</a:t>
            </a:r>
            <a:r>
              <a:rPr lang="en-US" altLang="zh-CN" sz="1800" dirty="0" smtClean="0"/>
              <a:t>,</a:t>
            </a:r>
            <a:r>
              <a:rPr lang="en-US" altLang="zh-CN" sz="1800" dirty="0"/>
              <a:t>2</a:t>
            </a:r>
            <a:r>
              <a:rPr lang="en-US" altLang="zh-CN" sz="1800" dirty="0" smtClean="0"/>
              <a:t>));</a:t>
            </a:r>
            <a:br>
              <a:rPr lang="en-US" altLang="zh-CN" sz="1800" dirty="0" smtClean="0"/>
            </a:br>
            <a:r>
              <a:rPr lang="en-US" altLang="zh-CN" sz="1800" dirty="0" smtClean="0"/>
              <a:t>    }</a:t>
            </a:r>
            <a:br>
              <a:rPr lang="en-US" altLang="zh-CN" sz="1800" dirty="0" smtClean="0"/>
            </a:br>
            <a:r>
              <a:rPr lang="en-US" altLang="zh-CN" sz="1800" dirty="0" smtClean="0"/>
              <a:t>}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/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5505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正常依赖第三方的</a:t>
            </a:r>
            <a:r>
              <a:rPr kumimoji="1" lang="en-US" altLang="zh-TW" dirty="0" smtClean="0"/>
              <a:t>mock</a:t>
            </a:r>
            <a:r>
              <a:rPr kumimoji="1" lang="zh-TW" altLang="en-US" dirty="0" smtClean="0"/>
              <a:t>测试</a:t>
            </a:r>
            <a:endParaRPr kumimoji="1" lang="en-US" altLang="zh-TW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200" dirty="0"/>
              <a:t>@Setter</a:t>
            </a:r>
            <a:br>
              <a:rPr lang="en-US" altLang="zh-CN" sz="1200" dirty="0"/>
            </a:br>
            <a:r>
              <a:rPr lang="en-US" altLang="zh-CN" sz="1200" b="1" dirty="0"/>
              <a:t>public class </a:t>
            </a:r>
            <a:r>
              <a:rPr lang="en-US" altLang="zh-CN" sz="1200" dirty="0" err="1" smtClean="0"/>
              <a:t>CacheStrategyHelper</a:t>
            </a:r>
            <a:r>
              <a:rPr lang="en-US" altLang="zh-CN" sz="1200" dirty="0" smtClean="0"/>
              <a:t> {</a:t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dirty="0"/>
              <a:t>@Resource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private </a:t>
            </a:r>
            <a:r>
              <a:rPr lang="en-US" altLang="zh-CN" sz="1200" dirty="0" err="1" smtClean="0"/>
              <a:t>SwitchController</a:t>
            </a:r>
            <a:r>
              <a:rPr lang="en-US" altLang="zh-CN" sz="1200" dirty="0" smtClean="0"/>
              <a:t> </a:t>
            </a:r>
            <a:r>
              <a:rPr lang="en-US" altLang="zh-CN" sz="1200" b="1" dirty="0" err="1"/>
              <a:t>switchController</a:t>
            </a:r>
            <a:r>
              <a:rPr lang="en-US" altLang="zh-CN" sz="1200" dirty="0" smtClean="0"/>
              <a:t>;</a:t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i="1" dirty="0"/>
              <a:t>/**</a:t>
            </a:r>
            <a:br>
              <a:rPr lang="en-US" altLang="zh-CN" sz="1200" i="1" dirty="0"/>
            </a:br>
            <a:r>
              <a:rPr lang="en-US" altLang="zh-CN" sz="1200" i="1" dirty="0"/>
              <a:t>     * </a:t>
            </a:r>
            <a:r>
              <a:rPr lang="zh-CN" altLang="en-US" sz="1200" i="1" dirty="0"/>
              <a:t>判断是否使用自动刷新</a:t>
            </a:r>
            <a:r>
              <a:rPr lang="en-US" altLang="zh-CN" sz="1200" i="1" dirty="0" err="1"/>
              <a:t>cacheStrategy</a:t>
            </a:r>
            <a:r>
              <a:rPr lang="en-US" altLang="zh-CN" sz="1200" i="1" dirty="0"/>
              <a:t>,</a:t>
            </a:r>
            <a:r>
              <a:rPr lang="zh-CN" altLang="en-US" sz="1200" i="1" dirty="0"/>
              <a:t>要同时满足以下条件才可以使用</a:t>
            </a:r>
            <a:br>
              <a:rPr lang="zh-CN" altLang="en-US" sz="1200" i="1" dirty="0"/>
            </a:br>
            <a:r>
              <a:rPr lang="zh-CN" altLang="en-US" sz="1200" i="1" dirty="0"/>
              <a:t>     * </a:t>
            </a:r>
            <a:r>
              <a:rPr lang="en-US" altLang="zh-CN" sz="1200" i="1" dirty="0"/>
              <a:t>1</a:t>
            </a:r>
            <a:r>
              <a:rPr lang="zh-CN" altLang="en-US" sz="1200" i="1" dirty="0"/>
              <a:t>、登陆状态</a:t>
            </a:r>
            <a:br>
              <a:rPr lang="zh-CN" altLang="en-US" sz="1200" i="1" dirty="0"/>
            </a:br>
            <a:r>
              <a:rPr lang="zh-CN" altLang="en-US" sz="1200" i="1" dirty="0"/>
              <a:t>     * </a:t>
            </a:r>
            <a:r>
              <a:rPr lang="en-US" altLang="zh-CN" sz="1200" i="1" dirty="0"/>
              <a:t>2</a:t>
            </a:r>
            <a:r>
              <a:rPr lang="zh-CN" altLang="en-US" sz="1200" i="1" dirty="0"/>
              <a:t>、自动刷新</a:t>
            </a:r>
            <a:r>
              <a:rPr lang="en-US" altLang="zh-CN" sz="1200" i="1" dirty="0" err="1"/>
              <a:t>cacheStrategy</a:t>
            </a:r>
            <a:r>
              <a:rPr lang="zh-CN" altLang="en-US" sz="1200" i="1" dirty="0"/>
              <a:t>开关打开</a:t>
            </a:r>
            <a:br>
              <a:rPr lang="zh-CN" altLang="en-US" sz="1200" i="1" dirty="0"/>
            </a:br>
            <a:r>
              <a:rPr lang="zh-CN" altLang="en-US" sz="1200" i="1" dirty="0"/>
              <a:t>     * </a:t>
            </a:r>
            <a:r>
              <a:rPr lang="en-US" altLang="zh-CN" sz="1200" i="1" dirty="0"/>
              <a:t>3</a:t>
            </a:r>
            <a:r>
              <a:rPr lang="zh-CN" altLang="en-US" sz="1200" i="1" dirty="0"/>
              <a:t>、在自动刷新</a:t>
            </a:r>
            <a:r>
              <a:rPr lang="en-US" altLang="zh-CN" sz="1200" i="1" dirty="0" err="1"/>
              <a:t>cacheStrategy</a:t>
            </a:r>
            <a:r>
              <a:rPr lang="zh-CN" altLang="en-US" sz="1200" i="1" dirty="0"/>
              <a:t>名单中</a:t>
            </a:r>
            <a:br>
              <a:rPr lang="zh-CN" altLang="en-US" sz="1200" i="1" dirty="0"/>
            </a:br>
            <a:r>
              <a:rPr lang="zh-CN" altLang="en-US" sz="1200" i="1" dirty="0"/>
              <a:t>     * </a:t>
            </a:r>
            <a:r>
              <a:rPr lang="en-US" altLang="zh-CN" sz="1200" i="1" dirty="0"/>
              <a:t>4</a:t>
            </a:r>
            <a:r>
              <a:rPr lang="zh-CN" altLang="en-US" sz="1200" i="1" dirty="0"/>
              <a:t>、第三方接口持续失败次数小于</a:t>
            </a:r>
            <a:r>
              <a:rPr lang="en-US" altLang="zh-CN" sz="1200" i="1" dirty="0"/>
              <a:t>2</a:t>
            </a:r>
            <a:r>
              <a:rPr lang="zh-CN" altLang="en-US" sz="1200" i="1" dirty="0"/>
              <a:t>次</a:t>
            </a:r>
            <a:br>
              <a:rPr lang="zh-CN" altLang="en-US" sz="1200" i="1" dirty="0"/>
            </a:br>
            <a:r>
              <a:rPr lang="zh-CN" altLang="en-US" sz="1200" i="1" dirty="0"/>
              <a:t>     * </a:t>
            </a:r>
            <a:r>
              <a:rPr lang="en-US" altLang="zh-CN" sz="1200" b="1" i="1" dirty="0"/>
              <a:t>@</a:t>
            </a:r>
            <a:r>
              <a:rPr lang="en-US" altLang="zh-CN" sz="1200" b="1" i="1" dirty="0" err="1"/>
              <a:t>param</a:t>
            </a:r>
            <a:r>
              <a:rPr lang="en-US" altLang="zh-CN" sz="1200" b="1" i="1" dirty="0"/>
              <a:t> </a:t>
            </a:r>
            <a:r>
              <a:rPr lang="en-US" altLang="zh-CN" sz="1200" b="1" i="1" dirty="0" err="1"/>
              <a:t>queryHotelDetailDO</a:t>
            </a:r>
            <a:r>
              <a:rPr lang="en-US" altLang="zh-CN" sz="1200" b="1" i="1" dirty="0"/>
              <a:t/>
            </a:r>
            <a:br>
              <a:rPr lang="en-US" altLang="zh-CN" sz="1200" b="1" i="1" dirty="0"/>
            </a:br>
            <a:r>
              <a:rPr lang="en-US" altLang="zh-CN" sz="1200" b="1" i="1" dirty="0"/>
              <a:t>     </a:t>
            </a:r>
            <a:r>
              <a:rPr lang="en-US" altLang="zh-CN" sz="1200" i="1" dirty="0"/>
              <a:t>* </a:t>
            </a:r>
            <a:r>
              <a:rPr lang="en-US" altLang="zh-CN" sz="1200" b="1" i="1" dirty="0"/>
              <a:t>@</a:t>
            </a:r>
            <a:r>
              <a:rPr lang="en-US" altLang="zh-CN" sz="1200" b="1" i="1" dirty="0" err="1"/>
              <a:t>param</a:t>
            </a:r>
            <a:r>
              <a:rPr lang="en-US" altLang="zh-CN" sz="1200" b="1" i="1" dirty="0"/>
              <a:t> </a:t>
            </a:r>
            <a:r>
              <a:rPr lang="en-US" altLang="zh-CN" sz="1200" b="1" i="1" dirty="0" err="1"/>
              <a:t>vendorEnum</a:t>
            </a:r>
            <a:r>
              <a:rPr lang="en-US" altLang="zh-CN" sz="1200" b="1" i="1" dirty="0"/>
              <a:t/>
            </a:r>
            <a:br>
              <a:rPr lang="en-US" altLang="zh-CN" sz="1200" b="1" i="1" dirty="0"/>
            </a:br>
            <a:r>
              <a:rPr lang="en-US" altLang="zh-CN" sz="1200" b="1" i="1" dirty="0"/>
              <a:t>     </a:t>
            </a:r>
            <a:r>
              <a:rPr lang="en-US" altLang="zh-CN" sz="1200" i="1" dirty="0"/>
              <a:t>* </a:t>
            </a:r>
            <a:r>
              <a:rPr lang="en-US" altLang="zh-CN" sz="1200" b="1" i="1" dirty="0"/>
              <a:t>@return</a:t>
            </a:r>
            <a:br>
              <a:rPr lang="en-US" altLang="zh-CN" sz="1200" b="1" i="1" dirty="0"/>
            </a:br>
            <a:r>
              <a:rPr lang="en-US" altLang="zh-CN" sz="1200" b="1" i="1" dirty="0"/>
              <a:t>     </a:t>
            </a:r>
            <a:r>
              <a:rPr lang="en-US" altLang="zh-CN" sz="1200" i="1" dirty="0"/>
              <a:t>*/</a:t>
            </a:r>
            <a:br>
              <a:rPr lang="en-US" altLang="zh-CN" sz="1200" i="1" dirty="0"/>
            </a:br>
            <a:r>
              <a:rPr lang="en-US" altLang="zh-CN" sz="1200" i="1" dirty="0"/>
              <a:t>    </a:t>
            </a:r>
            <a:r>
              <a:rPr lang="en-US" altLang="zh-CN" sz="1200" b="1" dirty="0"/>
              <a:t>public </a:t>
            </a:r>
            <a:r>
              <a:rPr lang="en-US" altLang="zh-CN" sz="1200" b="1" dirty="0" err="1"/>
              <a:t>boolean</a:t>
            </a:r>
            <a:r>
              <a:rPr lang="en-US" altLang="zh-CN" sz="1200" b="1" dirty="0"/>
              <a:t> </a:t>
            </a:r>
            <a:r>
              <a:rPr lang="en-US" altLang="zh-CN" sz="1200" dirty="0" err="1" smtClean="0"/>
              <a:t>isUsingCacheStrategy</a:t>
            </a:r>
            <a:r>
              <a:rPr lang="en-US" altLang="zh-CN" sz="1200" dirty="0" smtClean="0"/>
              <a:t>(String </a:t>
            </a:r>
            <a:r>
              <a:rPr lang="en-US" altLang="zh-CN" sz="1200" dirty="0" err="1" smtClean="0"/>
              <a:t>cacheKey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QueryHotelDetailDO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queryHotelDetailDO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VendorEnum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vendorEnum</a:t>
            </a:r>
            <a:r>
              <a:rPr lang="en-US" altLang="zh-CN" sz="1200" dirty="0" smtClean="0"/>
              <a:t>){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i="1" dirty="0"/>
              <a:t>//1</a:t>
            </a:r>
            <a:r>
              <a:rPr lang="zh-CN" altLang="en-US" sz="1200" i="1" dirty="0"/>
              <a:t>、非登陆状态，返回</a:t>
            </a:r>
            <a:r>
              <a:rPr lang="en-US" altLang="zh-CN" sz="1200" i="1" dirty="0"/>
              <a:t>false</a:t>
            </a:r>
            <a:br>
              <a:rPr lang="en-US" altLang="zh-CN" sz="1200" i="1" dirty="0"/>
            </a:br>
            <a:r>
              <a:rPr lang="en-US" altLang="zh-CN" sz="1200" i="1" dirty="0"/>
              <a:t>        </a:t>
            </a:r>
            <a:r>
              <a:rPr lang="en-US" altLang="zh-CN" sz="1200" b="1" dirty="0"/>
              <a:t>if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queryHotelDetailDO.getBuyerId</a:t>
            </a:r>
            <a:r>
              <a:rPr lang="en-US" altLang="zh-CN" sz="1200" dirty="0" smtClean="0"/>
              <a:t>() &lt;= </a:t>
            </a:r>
            <a:r>
              <a:rPr lang="en-US" altLang="zh-CN" sz="1200" dirty="0"/>
              <a:t>0</a:t>
            </a:r>
            <a:r>
              <a:rPr lang="en-US" altLang="zh-CN" sz="1200" dirty="0" smtClean="0"/>
              <a:t>){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    </a:t>
            </a:r>
            <a:r>
              <a:rPr lang="en-US" altLang="zh-CN" sz="1200" b="1" dirty="0"/>
              <a:t>return false</a:t>
            </a:r>
            <a:r>
              <a:rPr lang="en-US" altLang="zh-CN" sz="1200" dirty="0" smtClean="0"/>
              <a:t>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}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i="1" dirty="0"/>
              <a:t>//2</a:t>
            </a:r>
            <a:r>
              <a:rPr lang="zh-CN" altLang="en-US" sz="1200" i="1" dirty="0"/>
              <a:t>、自动刷新</a:t>
            </a:r>
            <a:r>
              <a:rPr lang="en-US" altLang="zh-CN" sz="1200" i="1" dirty="0" err="1"/>
              <a:t>cacheStrategy</a:t>
            </a:r>
            <a:r>
              <a:rPr lang="zh-CN" altLang="en-US" sz="1200" i="1" dirty="0"/>
              <a:t>开关关闭，返回</a:t>
            </a:r>
            <a:r>
              <a:rPr lang="en-US" altLang="zh-CN" sz="1200" i="1" dirty="0"/>
              <a:t>false</a:t>
            </a:r>
            <a:br>
              <a:rPr lang="en-US" altLang="zh-CN" sz="1200" i="1" dirty="0"/>
            </a:br>
            <a:r>
              <a:rPr lang="en-US" altLang="zh-CN" sz="1200" i="1" dirty="0"/>
              <a:t>        </a:t>
            </a:r>
            <a:r>
              <a:rPr lang="en-US" altLang="zh-CN" sz="1200" b="1" dirty="0"/>
              <a:t>if</a:t>
            </a:r>
            <a:r>
              <a:rPr lang="en-US" altLang="zh-CN" sz="1200" dirty="0" smtClean="0"/>
              <a:t>(!</a:t>
            </a:r>
            <a:r>
              <a:rPr lang="en-US" altLang="zh-CN" sz="1200" b="1" dirty="0" err="1"/>
              <a:t>switchController</a:t>
            </a:r>
            <a:r>
              <a:rPr lang="en-US" altLang="zh-CN" sz="1200" dirty="0" err="1" smtClean="0"/>
              <a:t>.getUsingCacheStrategy</a:t>
            </a:r>
            <a:r>
              <a:rPr lang="en-US" altLang="zh-CN" sz="1200" dirty="0" smtClean="0"/>
              <a:t>()){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    </a:t>
            </a:r>
            <a:r>
              <a:rPr lang="en-US" altLang="zh-CN" sz="1200" b="1" dirty="0"/>
              <a:t>return false</a:t>
            </a:r>
            <a:r>
              <a:rPr lang="en-US" altLang="zh-CN" sz="1200" dirty="0" smtClean="0"/>
              <a:t>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}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i="1" dirty="0"/>
              <a:t>//3</a:t>
            </a:r>
            <a:r>
              <a:rPr lang="zh-CN" altLang="en-US" sz="1200" i="1" dirty="0"/>
              <a:t>、不在自动刷新</a:t>
            </a:r>
            <a:r>
              <a:rPr lang="en-US" altLang="zh-CN" sz="1200" i="1" dirty="0" err="1"/>
              <a:t>cacheStrategy</a:t>
            </a:r>
            <a:r>
              <a:rPr lang="zh-CN" altLang="en-US" sz="1200" i="1" dirty="0"/>
              <a:t>名单中，返回</a:t>
            </a:r>
            <a:r>
              <a:rPr lang="en-US" altLang="zh-CN" sz="1200" i="1" dirty="0"/>
              <a:t>false</a:t>
            </a:r>
            <a:br>
              <a:rPr lang="en-US" altLang="zh-CN" sz="1200" i="1" dirty="0"/>
            </a:br>
            <a:r>
              <a:rPr lang="en-US" altLang="zh-CN" sz="1200" i="1" dirty="0"/>
              <a:t>        </a:t>
            </a:r>
            <a:r>
              <a:rPr lang="en-US" altLang="zh-CN" sz="1200" b="1" dirty="0"/>
              <a:t>return true</a:t>
            </a:r>
            <a:r>
              <a:rPr lang="en-US" altLang="zh-CN" sz="1200" dirty="0" smtClean="0"/>
              <a:t>;</a:t>
            </a:r>
            <a:br>
              <a:rPr lang="en-US" altLang="zh-CN" sz="1200" dirty="0" smtClean="0"/>
            </a:br>
            <a:r>
              <a:rPr lang="en-US" altLang="zh-CN" sz="1200" dirty="0" smtClean="0"/>
              <a:t>    }</a:t>
            </a:r>
            <a:br>
              <a:rPr lang="en-US" altLang="zh-CN" sz="1200" dirty="0" smtClean="0"/>
            </a:br>
            <a:r>
              <a:rPr lang="en-US" altLang="zh-CN" sz="1200" dirty="0" smtClean="0"/>
              <a:t>}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124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1776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sz="1200" b="1" dirty="0"/>
              <a:t>public class </a:t>
            </a:r>
            <a:r>
              <a:rPr lang="en-US" altLang="zh-CN" sz="1200" dirty="0" err="1" smtClean="0"/>
              <a:t>CacheStrategyHelperTest</a:t>
            </a:r>
            <a:r>
              <a:rPr lang="en-US" altLang="zh-CN" sz="1200" dirty="0" smtClean="0"/>
              <a:t> {</a:t>
            </a:r>
            <a:br>
              <a:rPr lang="en-US" altLang="zh-CN" sz="1200" dirty="0" smtClean="0"/>
            </a:b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b="1" dirty="0"/>
              <a:t>public static final </a:t>
            </a:r>
            <a:r>
              <a:rPr lang="en-US" altLang="zh-CN" sz="1200" dirty="0" smtClean="0"/>
              <a:t>String </a:t>
            </a:r>
            <a:r>
              <a:rPr lang="en-US" altLang="zh-CN" sz="1200" b="1" i="1" dirty="0"/>
              <a:t>CACHE_KEY </a:t>
            </a:r>
            <a:r>
              <a:rPr lang="en-US" altLang="zh-CN" sz="1200" dirty="0" smtClean="0"/>
              <a:t>= </a:t>
            </a:r>
            <a:r>
              <a:rPr lang="en-US" altLang="zh-CN" sz="1200" b="1" dirty="0"/>
              <a:t>"</a:t>
            </a:r>
            <a:r>
              <a:rPr lang="en-US" altLang="zh-CN" sz="1200" b="1" dirty="0" err="1"/>
              <a:t>cacheKey</a:t>
            </a:r>
            <a:r>
              <a:rPr lang="en-US" altLang="zh-CN" sz="1200" b="1" dirty="0"/>
              <a:t>"</a:t>
            </a:r>
            <a:r>
              <a:rPr lang="en-US" altLang="zh-CN" sz="1200" dirty="0" smtClean="0"/>
              <a:t>;</a:t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b="1" dirty="0"/>
              <a:t>public static final </a:t>
            </a:r>
            <a:r>
              <a:rPr lang="en-US" altLang="zh-CN" sz="1200" dirty="0" err="1" smtClean="0"/>
              <a:t>VendorEnum</a:t>
            </a:r>
            <a:r>
              <a:rPr lang="en-US" altLang="zh-CN" sz="1200" dirty="0" smtClean="0"/>
              <a:t> </a:t>
            </a:r>
            <a:r>
              <a:rPr lang="en-US" altLang="zh-CN" sz="1200" b="1" i="1" dirty="0"/>
              <a:t>VENDOR_ENUM </a:t>
            </a:r>
            <a:r>
              <a:rPr lang="en-US" altLang="zh-CN" sz="1200" dirty="0" smtClean="0"/>
              <a:t>= </a:t>
            </a:r>
            <a:r>
              <a:rPr lang="en-US" altLang="zh-CN" sz="1200" dirty="0" err="1" smtClean="0"/>
              <a:t>VendorEnum.</a:t>
            </a:r>
            <a:r>
              <a:rPr lang="en-US" altLang="zh-CN" sz="1200" i="1" dirty="0" err="1" smtClean="0">
                <a:effectLst/>
              </a:rPr>
              <a:t>getEnum</a:t>
            </a:r>
            <a:r>
              <a:rPr lang="en-US" altLang="zh-CN" sz="1200" dirty="0" smtClean="0"/>
              <a:t>(</a:t>
            </a:r>
            <a:r>
              <a:rPr lang="en-US" altLang="zh-CN" sz="1200" b="1" dirty="0"/>
              <a:t>"</a:t>
            </a:r>
            <a:r>
              <a:rPr lang="en-US" altLang="zh-CN" sz="1200" b="1" dirty="0" err="1"/>
              <a:t>intl_expedia</a:t>
            </a:r>
            <a:r>
              <a:rPr lang="en-US" altLang="zh-CN" sz="1200" b="1" dirty="0"/>
              <a:t>"</a:t>
            </a:r>
            <a:r>
              <a:rPr lang="en-US" altLang="zh-CN" sz="1200" dirty="0" smtClean="0"/>
              <a:t>);</a:t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b="1" dirty="0"/>
              <a:t>private </a:t>
            </a:r>
            <a:r>
              <a:rPr lang="en-US" altLang="zh-CN" sz="1200" dirty="0" err="1" smtClean="0"/>
              <a:t>CacheStrategyHelper</a:t>
            </a:r>
            <a:r>
              <a:rPr lang="en-US" altLang="zh-CN" sz="1200" dirty="0" smtClean="0"/>
              <a:t> </a:t>
            </a:r>
            <a:r>
              <a:rPr lang="en-US" altLang="zh-CN" sz="1200" b="1" dirty="0" err="1"/>
              <a:t>cacheStrategyHelper</a:t>
            </a:r>
            <a:r>
              <a:rPr lang="en-US" altLang="zh-CN" sz="1200" b="1" dirty="0"/>
              <a:t> </a:t>
            </a:r>
            <a:r>
              <a:rPr lang="en-US" altLang="zh-CN" sz="1200" dirty="0" smtClean="0"/>
              <a:t>= </a:t>
            </a:r>
            <a:r>
              <a:rPr lang="en-US" altLang="zh-CN" sz="1200" b="1" dirty="0"/>
              <a:t>new </a:t>
            </a:r>
            <a:r>
              <a:rPr lang="en-US" altLang="zh-CN" sz="1200" dirty="0" err="1" smtClean="0"/>
              <a:t>CacheStrategyHelper</a:t>
            </a:r>
            <a:r>
              <a:rPr lang="en-US" altLang="zh-CN" sz="1200" dirty="0" smtClean="0"/>
              <a:t>();</a:t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b="1" dirty="0"/>
              <a:t>private </a:t>
            </a:r>
            <a:r>
              <a:rPr lang="en-US" altLang="zh-CN" sz="1200" dirty="0" err="1" smtClean="0"/>
              <a:t>SwitchController</a:t>
            </a:r>
            <a:r>
              <a:rPr lang="en-US" altLang="zh-CN" sz="1200" dirty="0" smtClean="0"/>
              <a:t> </a:t>
            </a:r>
            <a:r>
              <a:rPr lang="en-US" altLang="zh-CN" sz="1200" b="1" dirty="0" err="1"/>
              <a:t>switchController</a:t>
            </a:r>
            <a:r>
              <a:rPr lang="en-US" altLang="zh-CN" sz="1200" dirty="0" smtClean="0"/>
              <a:t>;</a:t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b="1" dirty="0"/>
              <a:t>public </a:t>
            </a:r>
            <a:r>
              <a:rPr lang="en-US" altLang="zh-CN" sz="1200" dirty="0" smtClean="0"/>
              <a:t>Object[] </a:t>
            </a:r>
            <a:r>
              <a:rPr lang="en-US" altLang="zh-CN" sz="1200" b="1" dirty="0"/>
              <a:t>mocks</a:t>
            </a:r>
            <a:r>
              <a:rPr lang="en-US" altLang="zh-CN" sz="1200" dirty="0" smtClean="0"/>
              <a:t>;</a:t>
            </a:r>
            <a:br>
              <a:rPr lang="en-US" altLang="zh-CN" sz="1200" dirty="0" smtClean="0"/>
            </a:b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dirty="0"/>
              <a:t>@Before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public void </a:t>
            </a:r>
            <a:r>
              <a:rPr lang="en-US" altLang="zh-CN" sz="1200" dirty="0" err="1" smtClean="0"/>
              <a:t>setUp</a:t>
            </a:r>
            <a:r>
              <a:rPr lang="en-US" altLang="zh-CN" sz="1200" dirty="0" smtClean="0"/>
              <a:t>() </a:t>
            </a:r>
            <a:r>
              <a:rPr lang="en-US" altLang="zh-CN" sz="1200" b="1" dirty="0"/>
              <a:t>throws </a:t>
            </a:r>
            <a:r>
              <a:rPr lang="en-US" altLang="zh-CN" sz="1200" dirty="0" smtClean="0"/>
              <a:t>Exception {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b="1" dirty="0" err="1"/>
              <a:t>switchController</a:t>
            </a:r>
            <a:r>
              <a:rPr lang="en-US" altLang="zh-CN" sz="1200" b="1" dirty="0"/>
              <a:t> </a:t>
            </a:r>
            <a:r>
              <a:rPr lang="en-US" altLang="zh-CN" sz="1200" dirty="0" smtClean="0"/>
              <a:t>= </a:t>
            </a:r>
            <a:r>
              <a:rPr lang="en-US" altLang="zh-CN" sz="1200" dirty="0" err="1" smtClean="0"/>
              <a:t>EasyMock.</a:t>
            </a:r>
            <a:r>
              <a:rPr lang="en-US" altLang="zh-CN" sz="1200" i="1" dirty="0" err="1" smtClean="0">
                <a:effectLst/>
              </a:rPr>
              <a:t>createMock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SwitchController.</a:t>
            </a:r>
            <a:r>
              <a:rPr lang="en-US" altLang="zh-CN" sz="1200" b="1" dirty="0" err="1"/>
              <a:t>class</a:t>
            </a:r>
            <a:r>
              <a:rPr lang="en-US" altLang="zh-CN" sz="1200" dirty="0" smtClean="0"/>
              <a:t>);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b="1" dirty="0" err="1"/>
              <a:t>cacheStrategyHelper</a:t>
            </a:r>
            <a:r>
              <a:rPr lang="en-US" altLang="zh-CN" sz="1200" dirty="0" err="1" smtClean="0"/>
              <a:t>.setSwitchController</a:t>
            </a:r>
            <a:r>
              <a:rPr lang="en-US" altLang="zh-CN" sz="1200" dirty="0" smtClean="0"/>
              <a:t>(</a:t>
            </a:r>
            <a:r>
              <a:rPr lang="en-US" altLang="zh-CN" sz="1200" b="1" dirty="0" err="1"/>
              <a:t>switchController</a:t>
            </a:r>
            <a:r>
              <a:rPr lang="en-US" altLang="zh-CN" sz="1200" dirty="0" smtClean="0"/>
              <a:t>);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b="1" dirty="0"/>
              <a:t>mocks </a:t>
            </a:r>
            <a:r>
              <a:rPr lang="en-US" altLang="zh-CN" sz="1200" dirty="0" smtClean="0"/>
              <a:t>= </a:t>
            </a:r>
            <a:r>
              <a:rPr lang="en-US" altLang="zh-CN" sz="1200" b="1" dirty="0"/>
              <a:t>new </a:t>
            </a:r>
            <a:r>
              <a:rPr lang="en-US" altLang="zh-CN" sz="1200" dirty="0" smtClean="0"/>
              <a:t>Object[]{</a:t>
            </a:r>
            <a:r>
              <a:rPr lang="en-US" altLang="zh-CN" sz="1200" b="1" dirty="0" err="1"/>
              <a:t>switchController</a:t>
            </a:r>
            <a:r>
              <a:rPr lang="en-US" altLang="zh-CN" sz="1200" dirty="0" smtClean="0"/>
              <a:t>};</a:t>
            </a:r>
            <a:br>
              <a:rPr lang="en-US" altLang="zh-CN" sz="1200" dirty="0" smtClean="0"/>
            </a:br>
            <a:r>
              <a:rPr lang="en-US" altLang="zh-CN" sz="1200" dirty="0" smtClean="0"/>
              <a:t>    }</a:t>
            </a:r>
            <a:br>
              <a:rPr lang="en-US" altLang="zh-CN" sz="1200" dirty="0" smtClean="0"/>
            </a:b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dirty="0"/>
              <a:t>@Test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public void </a:t>
            </a:r>
            <a:r>
              <a:rPr lang="en-US" altLang="zh-CN" sz="1200" dirty="0" err="1" smtClean="0"/>
              <a:t>testIsUsingCacheStrategyWhenNotLogin</a:t>
            </a:r>
            <a:r>
              <a:rPr lang="en-US" altLang="zh-CN" sz="1200" dirty="0" smtClean="0"/>
              <a:t>(){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QueryHotelDetailDO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queryHotelDetailDO</a:t>
            </a:r>
            <a:r>
              <a:rPr lang="en-US" altLang="zh-CN" sz="1200" dirty="0" smtClean="0"/>
              <a:t> = </a:t>
            </a:r>
            <a:r>
              <a:rPr lang="en-US" altLang="zh-CN" sz="1200" b="1" dirty="0"/>
              <a:t>new </a:t>
            </a:r>
            <a:r>
              <a:rPr lang="en-US" altLang="zh-CN" sz="1200" dirty="0" err="1" smtClean="0"/>
              <a:t>QueryHotelDetailDO</a:t>
            </a:r>
            <a:r>
              <a:rPr lang="en-US" altLang="zh-CN" sz="1200" dirty="0" smtClean="0"/>
              <a:t>();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queryHotelDetailDO.setBuyerId</a:t>
            </a:r>
            <a:r>
              <a:rPr lang="en-US" altLang="zh-CN" sz="1200" dirty="0" smtClean="0"/>
              <a:t>(</a:t>
            </a:r>
            <a:r>
              <a:rPr lang="en-US" altLang="zh-CN" sz="1200" dirty="0"/>
              <a:t>0L</a:t>
            </a:r>
            <a:r>
              <a:rPr lang="en-US" altLang="zh-CN" sz="1200" dirty="0" smtClean="0"/>
              <a:t>);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Assert.</a:t>
            </a:r>
            <a:r>
              <a:rPr lang="en-US" altLang="zh-CN" sz="1200" i="1" dirty="0" err="1" smtClean="0">
                <a:effectLst/>
              </a:rPr>
              <a:t>assertFalse</a:t>
            </a:r>
            <a:r>
              <a:rPr lang="en-US" altLang="zh-CN" sz="1200" dirty="0" smtClean="0"/>
              <a:t>(</a:t>
            </a:r>
            <a:r>
              <a:rPr lang="en-US" altLang="zh-CN" sz="1200" b="1" dirty="0" err="1"/>
              <a:t>cacheStrategyHelper</a:t>
            </a:r>
            <a:r>
              <a:rPr lang="en-US" altLang="zh-CN" sz="1200" dirty="0" err="1" smtClean="0"/>
              <a:t>.isUsingCacheStrategy</a:t>
            </a:r>
            <a:r>
              <a:rPr lang="en-US" altLang="zh-CN" sz="1200" dirty="0" smtClean="0"/>
              <a:t>(</a:t>
            </a:r>
            <a:r>
              <a:rPr lang="en-US" altLang="zh-CN" sz="1200" b="1" i="1" dirty="0"/>
              <a:t>CACHE_KEY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queryHotelDetailDO</a:t>
            </a:r>
            <a:r>
              <a:rPr lang="en-US" altLang="zh-CN" sz="1200" dirty="0" smtClean="0"/>
              <a:t>, </a:t>
            </a:r>
            <a:r>
              <a:rPr lang="en-US" altLang="zh-CN" sz="1200" b="1" i="1" dirty="0"/>
              <a:t>VENDOR_ENUM</a:t>
            </a:r>
            <a:r>
              <a:rPr lang="en-US" altLang="zh-CN" sz="1200" dirty="0" smtClean="0"/>
              <a:t>));</a:t>
            </a:r>
            <a:br>
              <a:rPr lang="en-US" altLang="zh-CN" sz="1200" dirty="0" smtClean="0"/>
            </a:br>
            <a:r>
              <a:rPr lang="en-US" altLang="zh-CN" sz="1200" dirty="0" smtClean="0"/>
              <a:t>    }</a:t>
            </a:r>
            <a:br>
              <a:rPr lang="en-US" altLang="zh-CN" sz="1200" dirty="0" smtClean="0"/>
            </a:b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</a:t>
            </a:r>
            <a:r>
              <a:rPr lang="en-US" altLang="zh-CN" sz="1200" dirty="0"/>
              <a:t>@Test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public void </a:t>
            </a:r>
            <a:r>
              <a:rPr lang="en-US" altLang="zh-CN" sz="1200" dirty="0" err="1" smtClean="0"/>
              <a:t>testIsUsingCacheStrategyWhenSwitchIsClose</a:t>
            </a:r>
            <a:r>
              <a:rPr lang="en-US" altLang="zh-CN" sz="1200" dirty="0" smtClean="0"/>
              <a:t>(){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QueryHotelDetailDO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queryHotelDetailDO</a:t>
            </a:r>
            <a:r>
              <a:rPr lang="en-US" altLang="zh-CN" sz="1200" dirty="0" smtClean="0"/>
              <a:t> = </a:t>
            </a:r>
            <a:r>
              <a:rPr lang="en-US" altLang="zh-CN" sz="1200" b="1" dirty="0"/>
              <a:t>new </a:t>
            </a:r>
            <a:r>
              <a:rPr lang="en-US" altLang="zh-CN" sz="1200" dirty="0" err="1" smtClean="0"/>
              <a:t>QueryHotelDetailDO</a:t>
            </a:r>
            <a:r>
              <a:rPr lang="en-US" altLang="zh-CN" sz="1200" dirty="0" smtClean="0"/>
              <a:t>();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queryHotelDetailDO.setBuyerId</a:t>
            </a:r>
            <a:r>
              <a:rPr lang="en-US" altLang="zh-CN" sz="1200" dirty="0" smtClean="0"/>
              <a:t>(</a:t>
            </a:r>
            <a:r>
              <a:rPr lang="en-US" altLang="zh-CN" sz="1200" dirty="0"/>
              <a:t>1L</a:t>
            </a:r>
            <a:r>
              <a:rPr lang="en-US" altLang="zh-CN" sz="1200" dirty="0" smtClean="0"/>
              <a:t>);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EasyMock.</a:t>
            </a:r>
            <a:r>
              <a:rPr lang="en-US" altLang="zh-CN" sz="1200" i="1" dirty="0" err="1" smtClean="0">
                <a:effectLst/>
              </a:rPr>
              <a:t>expect</a:t>
            </a:r>
            <a:r>
              <a:rPr lang="en-US" altLang="zh-CN" sz="1200" dirty="0" smtClean="0"/>
              <a:t>(</a:t>
            </a:r>
            <a:r>
              <a:rPr lang="en-US" altLang="zh-CN" sz="1200" b="1" dirty="0" err="1"/>
              <a:t>switchController</a:t>
            </a:r>
            <a:r>
              <a:rPr lang="en-US" altLang="zh-CN" sz="1200" dirty="0" err="1" smtClean="0"/>
              <a:t>.getUsingCacheStrategy</a:t>
            </a:r>
            <a:r>
              <a:rPr lang="en-US" altLang="zh-CN" sz="1200" dirty="0" smtClean="0"/>
              <a:t>()).</a:t>
            </a:r>
            <a:r>
              <a:rPr lang="en-US" altLang="zh-CN" sz="1200" dirty="0" err="1" smtClean="0"/>
              <a:t>andReturn</a:t>
            </a:r>
            <a:r>
              <a:rPr lang="en-US" altLang="zh-CN" sz="1200" dirty="0" smtClean="0"/>
              <a:t>(</a:t>
            </a:r>
            <a:r>
              <a:rPr lang="en-US" altLang="zh-CN" sz="1200" b="1" dirty="0"/>
              <a:t>false</a:t>
            </a:r>
            <a:r>
              <a:rPr lang="en-US" altLang="zh-CN" sz="1200" dirty="0" smtClean="0"/>
              <a:t>);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EasyMock.</a:t>
            </a:r>
            <a:r>
              <a:rPr lang="en-US" altLang="zh-CN" sz="1200" i="1" dirty="0" err="1" smtClean="0">
                <a:effectLst/>
              </a:rPr>
              <a:t>replay</a:t>
            </a:r>
            <a:r>
              <a:rPr lang="en-US" altLang="zh-CN" sz="1200" dirty="0" smtClean="0"/>
              <a:t>(</a:t>
            </a:r>
            <a:r>
              <a:rPr lang="en-US" altLang="zh-CN" sz="1200" b="1" dirty="0"/>
              <a:t>mocks</a:t>
            </a:r>
            <a:r>
              <a:rPr lang="en-US" altLang="zh-CN" sz="1200" dirty="0" smtClean="0"/>
              <a:t>);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Assert.</a:t>
            </a:r>
            <a:r>
              <a:rPr lang="en-US" altLang="zh-CN" sz="1200" i="1" dirty="0" err="1" smtClean="0">
                <a:effectLst/>
              </a:rPr>
              <a:t>assertFalse</a:t>
            </a:r>
            <a:r>
              <a:rPr lang="en-US" altLang="zh-CN" sz="1200" dirty="0" smtClean="0"/>
              <a:t>(</a:t>
            </a:r>
            <a:r>
              <a:rPr lang="en-US" altLang="zh-CN" sz="1200" b="1" dirty="0" err="1"/>
              <a:t>cacheStrategyHelper</a:t>
            </a:r>
            <a:r>
              <a:rPr lang="en-US" altLang="zh-CN" sz="1200" dirty="0" err="1" smtClean="0"/>
              <a:t>.isUsingCacheStrategy</a:t>
            </a:r>
            <a:r>
              <a:rPr lang="en-US" altLang="zh-CN" sz="1200" dirty="0" smtClean="0"/>
              <a:t>(</a:t>
            </a:r>
            <a:r>
              <a:rPr lang="en-US" altLang="zh-CN" sz="1200" b="1" i="1" dirty="0"/>
              <a:t>CACHE_KEY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queryHotelDetailDO</a:t>
            </a:r>
            <a:r>
              <a:rPr lang="en-US" altLang="zh-CN" sz="1200" dirty="0" smtClean="0"/>
              <a:t>, </a:t>
            </a:r>
            <a:r>
              <a:rPr lang="en-US" altLang="zh-CN" sz="1200" b="1" i="1" dirty="0"/>
              <a:t>VENDOR_ENUM</a:t>
            </a:r>
            <a:r>
              <a:rPr lang="en-US" altLang="zh-CN" sz="1200" dirty="0" smtClean="0"/>
              <a:t>));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EasyMock.</a:t>
            </a:r>
            <a:r>
              <a:rPr lang="en-US" altLang="zh-CN" sz="1200" i="1" dirty="0" err="1" smtClean="0">
                <a:effectLst/>
              </a:rPr>
              <a:t>verify</a:t>
            </a:r>
            <a:r>
              <a:rPr lang="en-US" altLang="zh-CN" sz="1200" dirty="0" smtClean="0"/>
              <a:t>(</a:t>
            </a:r>
            <a:r>
              <a:rPr lang="en-US" altLang="zh-CN" sz="1200" b="1" dirty="0"/>
              <a:t>mocks</a:t>
            </a:r>
            <a:r>
              <a:rPr lang="en-US" altLang="zh-CN" sz="1200" dirty="0" smtClean="0"/>
              <a:t>);</a:t>
            </a:r>
            <a:br>
              <a:rPr lang="en-US" altLang="zh-CN" sz="1200" dirty="0" smtClean="0"/>
            </a:br>
            <a:r>
              <a:rPr lang="en-US" altLang="zh-CN" sz="1200" dirty="0" smtClean="0"/>
              <a:t>    }</a:t>
            </a:r>
            <a:br>
              <a:rPr lang="en-US" altLang="zh-CN" sz="1200" dirty="0" smtClean="0"/>
            </a:br>
            <a:r>
              <a:rPr lang="en-US" altLang="zh-CN" sz="1200" dirty="0" smtClean="0"/>
              <a:t>}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7395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8879</TotalTime>
  <Words>576</Words>
  <Application>Microsoft Macintosh PowerPoint</Application>
  <PresentationFormat>全屏显示(4:3)</PresentationFormat>
  <Paragraphs>84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Calibri</vt:lpstr>
      <vt:lpstr>宋体</vt:lpstr>
      <vt:lpstr>新細明體</vt:lpstr>
      <vt:lpstr>Arial</vt:lpstr>
      <vt:lpstr>Office 主题</vt:lpstr>
      <vt:lpstr>PowerPoint 演示文稿</vt:lpstr>
      <vt:lpstr>什么是单元测试</vt:lpstr>
      <vt:lpstr>写单元测试的好处</vt:lpstr>
      <vt:lpstr>测试框架</vt:lpstr>
      <vt:lpstr>Easymock</vt:lpstr>
      <vt:lpstr>测试类型</vt:lpstr>
      <vt:lpstr>简单的测试，断言测试</vt:lpstr>
      <vt:lpstr>正常依赖第三方的mock测试</vt:lpstr>
      <vt:lpstr>PowerPoint 演示文稿</vt:lpstr>
      <vt:lpstr>异常测试(补充测试异常信息case)</vt:lpstr>
      <vt:lpstr>中间变量测试和void方法的测试</vt:lpstr>
      <vt:lpstr>PowerPoint 演示文稿</vt:lpstr>
      <vt:lpstr>静态方法的测试</vt:lpstr>
      <vt:lpstr>私有方法的测试</vt:lpstr>
      <vt:lpstr>怎样去设计单元测试case</vt:lpstr>
      <vt:lpstr>修复一个bug正确的步骤</vt:lpstr>
      <vt:lpstr>实践单元测试的几个阶段</vt:lpstr>
      <vt:lpstr>Idea快捷键</vt:lpstr>
      <vt:lpstr>推荐的书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Jinjing jinjing</dc:creator>
  <cp:lastModifiedBy>Microsoft Office 用户</cp:lastModifiedBy>
  <cp:revision>21</cp:revision>
  <dcterms:created xsi:type="dcterms:W3CDTF">2018-02-24T03:20:08Z</dcterms:created>
  <dcterms:modified xsi:type="dcterms:W3CDTF">2018-07-03T03:35:07Z</dcterms:modified>
</cp:coreProperties>
</file>