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5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A86F-40AF-2244-8230-17C04D830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B3D57-D1FC-264C-A32C-D7A4F2D85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B98DA-074D-1D49-8139-56A6D826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767B8-A685-6A40-B7BC-30909BBD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986D-73A1-F74A-9596-CD8E90FE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3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FEB1-001A-564B-8128-A29B6F3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D05C9-207B-494A-BCF8-73544F000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D940E-420C-874F-9EFE-CBECF492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88FF3-8599-3948-ADD9-5089669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C39B8-57A1-0942-B21B-29EF4BFD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9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F5A351-DD1B-B24C-A968-778CED271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B0D92-742C-054F-8712-DA8D2AA9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5F03A-8CDB-1242-8CEB-460AF5CF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071FF-7969-D149-89A6-36FBED0A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4A8A-3DC8-4A40-86E5-06F3E2A5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9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1E592-853B-C840-B791-20804FB9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D1F8E-6663-1B4D-B24C-F73D07C5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3932A-8765-8D43-B269-C480C791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7E50E-EDBA-E84A-9291-34B2B04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81668-F3F0-DB4C-A3EA-38F73D28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1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3AB6C-5CA3-9B48-9618-1E4D78CD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24EF8-BB4E-C146-AE4B-C7D7DBFD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66A2C-4C1A-1444-A851-F95E02C8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FB0C8-349F-864F-BD92-36BDD033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62651-5E16-8443-ABFB-A91A6336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6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5E0B-66E2-4344-8E7D-489B652A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330E6-B56C-A544-89B9-3F511EEC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5FD43-9AE6-E04D-8105-57AC9DA2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4CC46-FD5A-8949-A126-E25FE40D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DF37B-7532-1B4C-9FA8-52980272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1545E-E5B8-374F-8F0D-9885AEF3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4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19EA-8513-5449-A318-731D4FA5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83EA7-6E1D-1441-BA42-D8807245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F9B7D-33C2-2D4A-8433-C4AA6916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9F01A-AF98-C547-A92E-7A08C7490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5EFE89-3766-2043-8CBC-E5D9B4A0E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8B12A-4DDF-764F-83BD-0DBE68DF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477094-1B61-C440-9DD0-2FBF3DB5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7564D-47FA-FA4D-AC4B-0C6A01E8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7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666F-998C-324B-ACB1-73DDF999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093CC4-39D7-BD43-8F85-E9A86917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65482-BF73-FA42-92F9-CC96C2A4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76090-CD6A-C44C-94E3-790E6B95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56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4B103-48C8-6E42-82F1-0F1BF6E7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064DF7-2056-4047-AE66-63A9467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DD60C-D388-DD41-989B-1984DCC3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85EDB-FAC0-A644-809C-9FC75174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5BE9A-1C3C-A547-B5FC-DB7E2272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AC200-9A7B-3F4D-9E35-AA12221D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B5FF2-3D14-0E45-B249-76DEB9D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46081-2B23-BD47-B79F-302079C0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490-061E-204D-B6D9-6185F5A4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22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F2CFA-2187-074E-882C-7F251995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1FC45-50A0-B94C-BD7A-1DA67208D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FD8A6-0B10-FF4C-A890-9BC90920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2FC78-ADBD-1247-BCF2-4DA847F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018D6-F657-B849-92AA-45665BD9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C4CE2-35F3-9242-AC21-82C0E88D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3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21C1E9-2F8E-1045-8B2F-F72D4542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B7D43-9808-7E4E-A9F9-54C4CACD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B470A-997F-824B-A9D9-9E7CD454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0A29-548D-9246-A7A2-6F261A8CE0C1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B5142-1CB9-3348-8949-C7F7A749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20877-9BA7-544E-B342-C1B3EFF3D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30F0-E055-D545-8C18-D42333DF6B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9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44686" y="1553029"/>
            <a:ext cx="5471886" cy="537028"/>
            <a:chOff x="3744686" y="2322286"/>
            <a:chExt cx="5471886" cy="537028"/>
          </a:xfrm>
        </p:grpSpPr>
        <p:sp>
          <p:nvSpPr>
            <p:cNvPr id="6" name="矩形 5"/>
            <p:cNvSpPr/>
            <p:nvPr/>
          </p:nvSpPr>
          <p:spPr>
            <a:xfrm>
              <a:off x="4013200" y="2322286"/>
              <a:ext cx="5203372" cy="537028"/>
            </a:xfrm>
            <a:prstGeom prst="rect">
              <a:avLst/>
            </a:prstGeom>
            <a:solidFill>
              <a:srgbClr val="5E7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44686" y="2322286"/>
              <a:ext cx="537028" cy="537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E7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59200" y="2554515"/>
            <a:ext cx="5471886" cy="537028"/>
            <a:chOff x="3744686" y="2322286"/>
            <a:chExt cx="5471886" cy="537028"/>
          </a:xfrm>
        </p:grpSpPr>
        <p:sp>
          <p:nvSpPr>
            <p:cNvPr id="11" name="矩形 10"/>
            <p:cNvSpPr/>
            <p:nvPr/>
          </p:nvSpPr>
          <p:spPr>
            <a:xfrm>
              <a:off x="4013200" y="2322286"/>
              <a:ext cx="5203372" cy="537028"/>
            </a:xfrm>
            <a:prstGeom prst="rect">
              <a:avLst/>
            </a:prstGeom>
            <a:solidFill>
              <a:srgbClr val="5E7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JDK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中的观察者模式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3744686" y="2322286"/>
              <a:ext cx="537028" cy="537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E7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44686" y="3606800"/>
            <a:ext cx="5471886" cy="537028"/>
            <a:chOff x="3744686" y="2322286"/>
            <a:chExt cx="5471886" cy="537028"/>
          </a:xfrm>
        </p:grpSpPr>
        <p:sp>
          <p:nvSpPr>
            <p:cNvPr id="14" name="矩形 13"/>
            <p:cNvSpPr/>
            <p:nvPr/>
          </p:nvSpPr>
          <p:spPr>
            <a:xfrm>
              <a:off x="4013200" y="2322286"/>
              <a:ext cx="5203372" cy="537028"/>
            </a:xfrm>
            <a:prstGeom prst="rect">
              <a:avLst/>
            </a:prstGeom>
            <a:solidFill>
              <a:srgbClr val="5E7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事件监听模式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3744686" y="2322286"/>
              <a:ext cx="537028" cy="537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E7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44686" y="4659086"/>
            <a:ext cx="5471886" cy="537028"/>
            <a:chOff x="3744686" y="2322286"/>
            <a:chExt cx="5471886" cy="537028"/>
          </a:xfrm>
        </p:grpSpPr>
        <p:sp>
          <p:nvSpPr>
            <p:cNvPr id="17" name="矩形 16"/>
            <p:cNvSpPr/>
            <p:nvPr/>
          </p:nvSpPr>
          <p:spPr>
            <a:xfrm>
              <a:off x="4013200" y="2322286"/>
              <a:ext cx="5203372" cy="537028"/>
            </a:xfrm>
            <a:prstGeom prst="rect">
              <a:avLst/>
            </a:prstGeom>
            <a:solidFill>
              <a:srgbClr val="5E7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EbizEvent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744686" y="2322286"/>
              <a:ext cx="537028" cy="537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E7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59200" y="2527705"/>
            <a:ext cx="7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5E7393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rgbClr val="5E7393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44686" y="1498377"/>
            <a:ext cx="7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5E7393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rgbClr val="5E7393"/>
              </a:solidFill>
              <a:latin typeface="Broadway" panose="04040905080B02020502" pitchFamily="8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200" y="3552149"/>
            <a:ext cx="7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5E7393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rgbClr val="5E7393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86348" y="4604434"/>
            <a:ext cx="7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5E7393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rgbClr val="5E7393"/>
              </a:solidFill>
              <a:latin typeface="Broadway" panose="04040905080B02020502" pitchFamily="8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5620973" y="384313"/>
            <a:ext cx="198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观察者模式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E839E8F-785C-6849-B97B-85C03C8B1975}"/>
              </a:ext>
            </a:extLst>
          </p:cNvPr>
          <p:cNvGrpSpPr/>
          <p:nvPr/>
        </p:nvGrpSpPr>
        <p:grpSpPr>
          <a:xfrm>
            <a:off x="3744686" y="5497509"/>
            <a:ext cx="5471886" cy="537028"/>
            <a:chOff x="3744686" y="2322286"/>
            <a:chExt cx="5471886" cy="53702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7219554-57F6-704E-90E8-5CF653251BA6}"/>
                </a:ext>
              </a:extLst>
            </p:cNvPr>
            <p:cNvSpPr/>
            <p:nvPr/>
          </p:nvSpPr>
          <p:spPr>
            <a:xfrm>
              <a:off x="4013200" y="2322286"/>
              <a:ext cx="5203372" cy="537028"/>
            </a:xfrm>
            <a:prstGeom prst="rect">
              <a:avLst/>
            </a:prstGeom>
            <a:solidFill>
              <a:srgbClr val="5E7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SpringEvent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5B11307-0AD2-0B43-AE12-FD3C91128E69}"/>
                </a:ext>
              </a:extLst>
            </p:cNvPr>
            <p:cNvSpPr/>
            <p:nvPr/>
          </p:nvSpPr>
          <p:spPr>
            <a:xfrm>
              <a:off x="3744686" y="2322286"/>
              <a:ext cx="537028" cy="537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E7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E7393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28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1749287" y="1304748"/>
            <a:ext cx="9283147" cy="4184631"/>
          </a:xfrm>
          <a:prstGeom prst="rect">
            <a:avLst/>
          </a:prstGeom>
          <a:solidFill>
            <a:srgbClr val="5E7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观察者模式（又被称为发布</a:t>
            </a:r>
            <a:r>
              <a:rPr lang="en-US" altLang="zh-CN" sz="2000" dirty="0"/>
              <a:t>-</a:t>
            </a:r>
            <a:r>
              <a:rPr lang="zh-CN" altLang="en-US" sz="2000" dirty="0"/>
              <a:t>订阅（</a:t>
            </a:r>
            <a:r>
              <a:rPr lang="en" altLang="zh-CN" sz="2000" dirty="0"/>
              <a:t>Publish/Subscribe</a:t>
            </a:r>
            <a:r>
              <a:rPr lang="zh-CN" altLang="en" sz="2000" dirty="0"/>
              <a:t>）</a:t>
            </a:r>
            <a:r>
              <a:rPr lang="zh-CN" altLang="en-US" sz="2000" dirty="0"/>
              <a:t>模式，属于行为型模式的一种，它定义了一种一对多的依赖关系，让多个观察者对象同时监听某一个主题对象。这个主题对象在状态变化时，会通知所有的观察者对象，使他们能够自动更新自己。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5009322" y="402480"/>
            <a:ext cx="287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观察者模式</a:t>
            </a:r>
          </a:p>
        </p:txBody>
      </p:sp>
    </p:spTree>
    <p:extLst>
      <p:ext uri="{BB962C8B-B14F-4D97-AF65-F5344CB8AC3E}">
        <p14:creationId xmlns:p14="http://schemas.microsoft.com/office/powerpoint/2010/main" val="38274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5433248" y="263201"/>
            <a:ext cx="1987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JDK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中的观察者模式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B8E2CB-125A-0F46-80FC-FAD490B3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217308"/>
            <a:ext cx="7975600" cy="52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2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4780294" y="342846"/>
            <a:ext cx="1987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JDK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观察者模式缺点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ED4A03-62EF-B847-B358-24E139D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93" y="1626596"/>
            <a:ext cx="6222426" cy="35258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DA0AEE-5A35-0848-986C-3A4497F7D260}"/>
              </a:ext>
            </a:extLst>
          </p:cNvPr>
          <p:cNvSpPr txBox="1"/>
          <p:nvPr/>
        </p:nvSpPr>
        <p:spPr>
          <a:xfrm>
            <a:off x="4074187" y="181788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B1DCD3"/>
                </a:solidFill>
                <a:latin typeface="Bodoni MT Black" panose="02070A03080606020203" pitchFamily="18" charset="0"/>
              </a:rPr>
              <a:t>循环调用性能差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67C8E9-7F2B-3248-8C11-6CAC1B35C3BB}"/>
              </a:ext>
            </a:extLst>
          </p:cNvPr>
          <p:cNvSpPr txBox="1"/>
          <p:nvPr/>
        </p:nvSpPr>
        <p:spPr>
          <a:xfrm>
            <a:off x="4074186" y="303557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B1DCD3"/>
                </a:solidFill>
                <a:latin typeface="Bodoni MT Black" panose="02070A03080606020203" pitchFamily="18" charset="0"/>
              </a:rPr>
              <a:t>没有实现序列化接口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5B12B4-9306-9C47-832F-0612B621F614}"/>
              </a:ext>
            </a:extLst>
          </p:cNvPr>
          <p:cNvSpPr txBox="1"/>
          <p:nvPr/>
        </p:nvSpPr>
        <p:spPr>
          <a:xfrm>
            <a:off x="4207940" y="421283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80C6B7"/>
                </a:solidFill>
                <a:latin typeface="Bodoni MT Black" panose="02070A03080606020203" pitchFamily="18" charset="0"/>
              </a:rPr>
              <a:t>多线程下线程安全</a:t>
            </a:r>
          </a:p>
        </p:txBody>
      </p:sp>
    </p:spTree>
    <p:extLst>
      <p:ext uri="{BB962C8B-B14F-4D97-AF65-F5344CB8AC3E}">
        <p14:creationId xmlns:p14="http://schemas.microsoft.com/office/powerpoint/2010/main" val="19343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1749287" y="1304748"/>
            <a:ext cx="9283147" cy="4184631"/>
          </a:xfrm>
          <a:prstGeom prst="rect">
            <a:avLst/>
          </a:prstGeom>
          <a:solidFill>
            <a:srgbClr val="5E7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当被监听的事件发生时，所有监听该事件的监听者接收到事件，进行相应的逻辑处理。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5009322" y="402480"/>
            <a:ext cx="287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事件监听模式</a:t>
            </a:r>
          </a:p>
        </p:txBody>
      </p:sp>
    </p:spTree>
    <p:extLst>
      <p:ext uri="{BB962C8B-B14F-4D97-AF65-F5344CB8AC3E}">
        <p14:creationId xmlns:p14="http://schemas.microsoft.com/office/powerpoint/2010/main" val="311783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1749287" y="1304748"/>
            <a:ext cx="9283147" cy="4184631"/>
          </a:xfrm>
          <a:prstGeom prst="rect">
            <a:avLst/>
          </a:prstGeom>
          <a:solidFill>
            <a:srgbClr val="5E7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5009322" y="402480"/>
            <a:ext cx="287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EbizEvent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2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4452731" y="378480"/>
            <a:ext cx="331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观察者和事件区别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C065A4-BF09-4147-80B4-69E0652E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901700"/>
            <a:ext cx="106934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4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52922">
            <a:off x="0" y="5863771"/>
            <a:ext cx="14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1749287" y="1304748"/>
            <a:ext cx="9283147" cy="4184631"/>
          </a:xfrm>
          <a:prstGeom prst="rect">
            <a:avLst/>
          </a:prstGeom>
          <a:solidFill>
            <a:srgbClr val="5E7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1..</a:t>
            </a:r>
            <a:r>
              <a:rPr lang="en" altLang="zh-CN" dirty="0"/>
              <a:t>An </a:t>
            </a:r>
            <a:r>
              <a:rPr lang="en" altLang="zh-CN" dirty="0" err="1"/>
              <a:t>ApplicationStartingEvent</a:t>
            </a:r>
            <a:r>
              <a:rPr lang="en" altLang="zh-CN" dirty="0"/>
              <a:t> is sent at the start of a run but before any processing, except for the registration of listeners and initializers.</a:t>
            </a:r>
          </a:p>
          <a:p>
            <a:r>
              <a:rPr lang="en" altLang="zh-CN" dirty="0"/>
              <a:t>2.An </a:t>
            </a:r>
            <a:r>
              <a:rPr lang="en" altLang="zh-CN" dirty="0" err="1"/>
              <a:t>ApplicationEnvironmentPreparedEvent</a:t>
            </a:r>
            <a:r>
              <a:rPr lang="en" altLang="zh-CN" dirty="0"/>
              <a:t> is sent when the Environment to be used in the context is known but before the context is created.</a:t>
            </a:r>
          </a:p>
          <a:p>
            <a:r>
              <a:rPr lang="en" altLang="zh-CN" dirty="0"/>
              <a:t>3.An </a:t>
            </a:r>
            <a:r>
              <a:rPr lang="en" altLang="zh-CN" dirty="0" err="1"/>
              <a:t>ApplicationPreparedEvent</a:t>
            </a:r>
            <a:r>
              <a:rPr lang="en" altLang="zh-CN" dirty="0"/>
              <a:t> is sent just before the refresh is started but after bean definitions have been loaded.</a:t>
            </a:r>
          </a:p>
          <a:p>
            <a:r>
              <a:rPr lang="en" altLang="zh-CN" dirty="0"/>
              <a:t>4.An </a:t>
            </a:r>
            <a:r>
              <a:rPr lang="en" altLang="zh-CN" dirty="0" err="1"/>
              <a:t>ApplicationStartedEvent</a:t>
            </a:r>
            <a:r>
              <a:rPr lang="en" altLang="zh-CN" dirty="0"/>
              <a:t> is sent after the context has been refreshed but before any application and command-line runners have been called.</a:t>
            </a:r>
          </a:p>
          <a:p>
            <a:r>
              <a:rPr lang="en" altLang="zh-CN" dirty="0"/>
              <a:t>5.An </a:t>
            </a:r>
            <a:r>
              <a:rPr lang="en" altLang="zh-CN" dirty="0" err="1"/>
              <a:t>ApplicationReadyEvent</a:t>
            </a:r>
            <a:r>
              <a:rPr lang="en" altLang="zh-CN" dirty="0"/>
              <a:t> is sent after any application and command-line runners have been called. It indicates that the application is ready to service requests.</a:t>
            </a:r>
          </a:p>
          <a:p>
            <a:r>
              <a:rPr lang="en" altLang="zh-CN" dirty="0"/>
              <a:t>6.An </a:t>
            </a:r>
            <a:r>
              <a:rPr lang="en" altLang="zh-CN" dirty="0" err="1"/>
              <a:t>ApplicationFailedEvent</a:t>
            </a:r>
            <a:r>
              <a:rPr lang="en" altLang="zh-CN" dirty="0"/>
              <a:t> is sent if there is an exception on startup.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F9324-59E8-4448-996D-5988D7004151}"/>
              </a:ext>
            </a:extLst>
          </p:cNvPr>
          <p:cNvSpPr txBox="1"/>
          <p:nvPr/>
        </p:nvSpPr>
        <p:spPr>
          <a:xfrm>
            <a:off x="5009322" y="402480"/>
            <a:ext cx="287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SpringBootEvent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1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159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微软雅黑</vt:lpstr>
      <vt:lpstr>Bodoni MT Black</vt:lpstr>
      <vt:lpstr>Broadway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2019-03-27T03:32:52Z</dcterms:created>
  <dcterms:modified xsi:type="dcterms:W3CDTF">2019-03-28T11:39:46Z</dcterms:modified>
</cp:coreProperties>
</file>