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0" r:id="rId2"/>
    <p:sldId id="261" r:id="rId3"/>
    <p:sldId id="263" r:id="rId4"/>
    <p:sldId id="257" r:id="rId5"/>
    <p:sldId id="259" r:id="rId6"/>
    <p:sldId id="25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65" r:id="rId17"/>
    <p:sldId id="266" r:id="rId18"/>
    <p:sldId id="279" r:id="rId19"/>
    <p:sldId id="268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3"/>
  </p:normalViewPr>
  <p:slideViewPr>
    <p:cSldViewPr snapToGrid="0" snapToObjects="1">
      <p:cViewPr>
        <p:scale>
          <a:sx n="124" d="100"/>
          <a:sy n="124" d="100"/>
        </p:scale>
        <p:origin x="2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65A13-0B9B-294B-BD6A-2ADAEBBD4D59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3118-9B24-1242-BFD5-E3ECD91C3E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6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13118-9B24-1242-BFD5-E3ECD91C3E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0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2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0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3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1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03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4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7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30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1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BC36-239D-EA46-81D0-E59475613F4A}" type="datetimeFigureOut">
              <a:rPr kumimoji="1" lang="zh-CN" altLang="en-US" smtClean="0"/>
              <a:t>2018/8/23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6CCF-E36E-CD40-98BF-6BA8C59B74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0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什么是单元测试</a:t>
            </a:r>
            <a:endParaRPr kumimoji="1" lang="en-US" altLang="zh-CN" dirty="0"/>
          </a:p>
          <a:p>
            <a:r>
              <a:rPr kumimoji="1" lang="zh-CN" altLang="en-US" dirty="0"/>
              <a:t>写单元测试的好处</a:t>
            </a:r>
            <a:endParaRPr kumimoji="1" lang="en-US" altLang="zh-CN" dirty="0"/>
          </a:p>
          <a:p>
            <a:r>
              <a:rPr kumimoji="1" lang="zh-CN" altLang="en-US" dirty="0"/>
              <a:t>怎样去写单元测试</a:t>
            </a:r>
            <a:endParaRPr kumimoji="1" lang="en-US" altLang="zh-CN" dirty="0"/>
          </a:p>
          <a:p>
            <a:r>
              <a:rPr kumimoji="1" lang="zh-CN" altLang="en-US" dirty="0"/>
              <a:t>怎样去设计单元测试</a:t>
            </a:r>
            <a:r>
              <a:rPr kumimoji="1" lang="en-US" altLang="zh-CN" dirty="0"/>
              <a:t>case</a:t>
            </a:r>
          </a:p>
          <a:p>
            <a:r>
              <a:rPr kumimoji="1" lang="zh-CN" altLang="en-US" dirty="0"/>
              <a:t>修复一个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正确的步骤</a:t>
            </a:r>
            <a:endParaRPr kumimoji="1" lang="en-US" altLang="zh-CN" dirty="0"/>
          </a:p>
          <a:p>
            <a:r>
              <a:rPr kumimoji="1" lang="zh-CN" altLang="en-US" dirty="0"/>
              <a:t>实践单元测试的几个阶段</a:t>
            </a:r>
            <a:endParaRPr kumimoji="1" lang="en-US" altLang="zh-CN" dirty="0"/>
          </a:p>
          <a:p>
            <a:r>
              <a:rPr kumimoji="1" lang="en-US" altLang="zh-CN" dirty="0"/>
              <a:t>idea</a:t>
            </a:r>
            <a:r>
              <a:rPr kumimoji="1"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309462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异常测试</a:t>
            </a:r>
            <a:r>
              <a:rPr kumimoji="1" lang="en-US" altLang="zh-CN" dirty="0"/>
              <a:t>(</a:t>
            </a:r>
            <a:r>
              <a:rPr kumimoji="1" lang="zh-CN" altLang="en-US" dirty="0"/>
              <a:t>补充测试异常信息</a:t>
            </a:r>
            <a:r>
              <a:rPr kumimoji="1" lang="en-US" altLang="zh-CN" dirty="0"/>
              <a:t>case)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HiqcHotelOrderServiceImpl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List&lt;</a:t>
            </a:r>
            <a:r>
              <a:rPr lang="en-US" altLang="zh-CN" sz="1200" dirty="0" err="1"/>
              <a:t>HiqcHotelOrderRecordPO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selectOvertimeOrders</a:t>
            </a:r>
            <a:r>
              <a:rPr lang="en-US" altLang="zh-CN" sz="1200" dirty="0"/>
              <a:t>(Date </a:t>
            </a:r>
            <a:r>
              <a:rPr lang="en-US" altLang="zh-CN" sz="1200" dirty="0" err="1"/>
              <a:t>startTime</a:t>
            </a:r>
            <a:r>
              <a:rPr lang="en-US" altLang="zh-CN" sz="1200" dirty="0"/>
              <a:t>, Date </a:t>
            </a:r>
            <a:r>
              <a:rPr lang="en-US" altLang="zh-CN" sz="1200" dirty="0" err="1"/>
              <a:t>endTime</a:t>
            </a:r>
            <a:r>
              <a:rPr lang="en-US" altLang="zh-CN" sz="1200" dirty="0"/>
              <a:t>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if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startTime</a:t>
            </a:r>
            <a:r>
              <a:rPr lang="en-US" altLang="zh-CN" sz="1200" dirty="0"/>
              <a:t> == </a:t>
            </a:r>
            <a:r>
              <a:rPr lang="en-US" altLang="zh-CN" sz="1200" b="1" dirty="0"/>
              <a:t>null </a:t>
            </a:r>
            <a:r>
              <a:rPr lang="en-US" altLang="zh-CN" sz="1200" dirty="0"/>
              <a:t>|| </a:t>
            </a:r>
            <a:r>
              <a:rPr lang="en-US" altLang="zh-CN" sz="1200" dirty="0" err="1"/>
              <a:t>endTime</a:t>
            </a:r>
            <a:r>
              <a:rPr lang="en-US" altLang="zh-CN" sz="1200" dirty="0"/>
              <a:t> == </a:t>
            </a:r>
            <a:r>
              <a:rPr lang="en-US" altLang="zh-CN" sz="1200" b="1" dirty="0"/>
              <a:t>null</a:t>
            </a:r>
            <a:r>
              <a:rPr lang="en-US" altLang="zh-CN" sz="1200" dirty="0"/>
              <a:t>) 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i="1" dirty="0" err="1"/>
              <a:t>log</a:t>
            </a:r>
            <a:r>
              <a:rPr lang="en-US" altLang="zh-CN" sz="1200" dirty="0" err="1"/>
              <a:t>.error</a:t>
            </a:r>
            <a:r>
              <a:rPr lang="en-US" altLang="zh-CN" sz="1200" dirty="0"/>
              <a:t>(</a:t>
            </a:r>
            <a:r>
              <a:rPr lang="en-US" altLang="zh-CN" sz="1200" b="1" dirty="0"/>
              <a:t>"empty date time"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throw new </a:t>
            </a:r>
            <a:r>
              <a:rPr lang="en-US" altLang="zh-CN" sz="1200" dirty="0" err="1"/>
              <a:t>IllegalArgumentException</a:t>
            </a:r>
            <a:r>
              <a:rPr lang="en-US" altLang="zh-CN" sz="1200" dirty="0"/>
              <a:t>(</a:t>
            </a:r>
            <a:r>
              <a:rPr lang="en-US" altLang="zh-CN" sz="1200" b="1" dirty="0"/>
              <a:t>"empty date time"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/>
              <a:t>Lists.</a:t>
            </a:r>
            <a:r>
              <a:rPr lang="en-US" altLang="zh-CN" sz="1200" i="1" dirty="0" err="1">
                <a:effectLst/>
              </a:rPr>
              <a:t>newArrayList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HiqcHotelOrderServiceImplTest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HiqcHotelOrderServiceImpl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hiqcHotelOrderService</a:t>
            </a:r>
            <a:r>
              <a:rPr lang="en-US" altLang="zh-CN" sz="1200" b="1" dirty="0"/>
              <a:t> </a:t>
            </a:r>
            <a:r>
              <a:rPr lang="en-US" altLang="zh-CN" sz="1200" dirty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HiqcHotelOrderServiceImpl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@Test(expected = </a:t>
            </a:r>
            <a:r>
              <a:rPr lang="en-US" altLang="zh-CN" sz="1200" dirty="0" err="1"/>
              <a:t>IllegalArgumentException.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testSelectOvertimeOrders</a:t>
            </a:r>
            <a:r>
              <a:rPr lang="en-US" altLang="zh-CN" sz="1200" dirty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Exception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 err="1"/>
              <a:t>hiqcHotelOrderService</a:t>
            </a:r>
            <a:r>
              <a:rPr lang="en-US" altLang="zh-CN" sz="1200" dirty="0" err="1"/>
              <a:t>.selectOvertimeOrders</a:t>
            </a:r>
            <a:r>
              <a:rPr lang="en-US" altLang="zh-CN" sz="1200" dirty="0"/>
              <a:t>(</a:t>
            </a:r>
            <a:r>
              <a:rPr lang="en-US" altLang="zh-CN" sz="1200" b="1" dirty="0"/>
              <a:t>null</a:t>
            </a:r>
            <a:r>
              <a:rPr lang="en-US" altLang="zh-CN" sz="1200" dirty="0"/>
              <a:t>, </a:t>
            </a:r>
            <a:r>
              <a:rPr lang="en-US" altLang="zh-CN" sz="1200" b="1" dirty="0"/>
              <a:t>null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11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中间变量测试和</a:t>
            </a:r>
            <a:r>
              <a:rPr kumimoji="1" lang="en-US" altLang="zh-CN" dirty="0"/>
              <a:t>void</a:t>
            </a:r>
            <a:r>
              <a:rPr kumimoji="1" lang="zh-CN" altLang="en-US" dirty="0"/>
              <a:t>方法的测试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GeographicalService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geographicalDao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setGeographicalDao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 err="1"/>
              <a:t>this</a:t>
            </a:r>
            <a:r>
              <a:rPr lang="en-US" altLang="zh-CN" sz="1200" dirty="0" err="1"/>
              <a:t>.</a:t>
            </a:r>
            <a:r>
              <a:rPr lang="en-US" altLang="zh-CN" sz="1200" b="1" dirty="0" err="1"/>
              <a:t>geographicalDao</a:t>
            </a:r>
            <a:r>
              <a:rPr lang="en-US" altLang="zh-CN" sz="1200" b="1" dirty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saveGeographical</a:t>
            </a:r>
            <a:r>
              <a:rPr lang="en-US" altLang="zh-CN" sz="1200" dirty="0"/>
              <a:t>(String language, String country) {</a:t>
            </a:r>
            <a:br>
              <a:rPr lang="en-US" altLang="zh-CN" sz="1200" dirty="0"/>
            </a:br>
            <a:r>
              <a:rPr lang="en-US" altLang="zh-CN" sz="1200" dirty="0"/>
              <a:t>        Locale locale = </a:t>
            </a:r>
            <a:r>
              <a:rPr lang="en-US" altLang="zh-CN" sz="1200" b="1" dirty="0"/>
              <a:t>new </a:t>
            </a:r>
            <a:r>
              <a:rPr lang="en-US" altLang="zh-CN" sz="1200" dirty="0"/>
              <a:t>Locale(language, country);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 err="1"/>
              <a:t>geographicalDao</a:t>
            </a:r>
            <a:r>
              <a:rPr lang="en-US" altLang="zh-CN" sz="1200" dirty="0" err="1"/>
              <a:t>.insertLocale</a:t>
            </a:r>
            <a:r>
              <a:rPr lang="en-US" altLang="zh-CN" sz="1200" dirty="0"/>
              <a:t>(locale);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interface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void </a:t>
            </a:r>
            <a:r>
              <a:rPr lang="en-US" altLang="zh-CN" sz="1200" dirty="0" err="1"/>
              <a:t>insertLocale</a:t>
            </a:r>
            <a:r>
              <a:rPr lang="en-US" altLang="zh-CN" sz="1200" dirty="0"/>
              <a:t>(Locale locale);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397"/>
            <a:ext cx="8229600" cy="6463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GeographicalServiceTest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//</a:t>
            </a:r>
            <a:r>
              <a:rPr lang="zh-CN" altLang="en-US" sz="1200" dirty="0"/>
              <a:t>运用</a:t>
            </a:r>
            <a:r>
              <a:rPr lang="en-US" altLang="zh-CN" sz="1200" dirty="0"/>
              <a:t>capture</a:t>
            </a:r>
            <a:r>
              <a:rPr lang="zh-CN" altLang="en-US" sz="1200" dirty="0"/>
              <a:t>进行测试，对参数进行验证</a:t>
            </a:r>
            <a:r>
              <a:rPr lang="en-US" altLang="zh-CN" sz="1200" dirty="0"/>
              <a:t>   </a:t>
            </a:r>
            <a:br>
              <a:rPr lang="en-US" altLang="zh-CN" sz="1200" dirty="0"/>
            </a:br>
            <a:r>
              <a:rPr lang="en-US" altLang="zh-CN" sz="1200" dirty="0"/>
              <a:t>    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captureTest</a:t>
            </a:r>
            <a:r>
              <a:rPr lang="en-US" altLang="zh-CN" sz="1200" dirty="0"/>
              <a:t>() {</a:t>
            </a:r>
            <a:br>
              <a:rPr lang="en-US" altLang="zh-CN" sz="1200" dirty="0"/>
            </a:br>
            <a:r>
              <a:rPr lang="en-US" altLang="zh-CN" sz="1200" dirty="0"/>
              <a:t>        String language = </a:t>
            </a:r>
            <a:r>
              <a:rPr lang="en-US" altLang="zh-CN" sz="1200" b="1" dirty="0"/>
              <a:t>“us”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String country = </a:t>
            </a:r>
            <a:r>
              <a:rPr lang="en-US" altLang="zh-CN" sz="1200" b="1" dirty="0"/>
              <a:t>“UK”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Capture&lt;Locale&gt; </a:t>
            </a:r>
            <a:r>
              <a:rPr lang="en-US" altLang="zh-CN" sz="1200" dirty="0" err="1"/>
              <a:t>localCapture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Capture.</a:t>
            </a:r>
            <a:r>
              <a:rPr lang="en-US" altLang="zh-CN" sz="1200" i="1" dirty="0" err="1">
                <a:effectLst/>
              </a:rPr>
              <a:t>newInstance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CaptureType.</a:t>
            </a:r>
            <a:r>
              <a:rPr lang="en-US" altLang="zh-CN" sz="1200" b="1" i="1" dirty="0" err="1"/>
              <a:t>ALL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createMock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geographicalDao.insertLocale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capture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localCapture</a:t>
            </a:r>
            <a:r>
              <a:rPr lang="en-US" altLang="zh-CN" sz="1200" dirty="0"/>
              <a:t>));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expectLastCall</a:t>
            </a:r>
            <a:r>
              <a:rPr lang="en-US" altLang="zh-CN" sz="1200" dirty="0"/>
              <a:t>();//</a:t>
            </a:r>
            <a:r>
              <a:rPr lang="en-US" altLang="en-US" sz="1200" dirty="0" err="1"/>
              <a:t>void的方法的测试需要加这个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replay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GeographicalService</a:t>
            </a:r>
            <a:r>
              <a:rPr lang="en-US" altLang="zh-CN" sz="1200" dirty="0"/>
              <a:t> service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GeographicalService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service.setGeographicalDao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service.saveGeographical</a:t>
            </a:r>
            <a:r>
              <a:rPr lang="en-US" altLang="zh-CN" sz="1200" dirty="0"/>
              <a:t>(language, country);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verify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List&lt;Locale&gt; locales = </a:t>
            </a:r>
            <a:r>
              <a:rPr lang="en-US" altLang="zh-CN" sz="1200" dirty="0" err="1"/>
              <a:t>localCapture.getValues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Assert.</a:t>
            </a:r>
            <a:r>
              <a:rPr lang="en-US" altLang="zh-CN" sz="1200" i="1" dirty="0" err="1">
                <a:effectLst/>
              </a:rPr>
              <a:t>assertEquals</a:t>
            </a:r>
            <a:r>
              <a:rPr lang="en-US" altLang="zh-CN" sz="1200" dirty="0"/>
              <a:t>(</a:t>
            </a:r>
            <a:r>
              <a:rPr lang="en-US" altLang="zh-CN" sz="1200" b="1" dirty="0"/>
              <a:t>"us"</a:t>
            </a:r>
            <a:r>
              <a:rPr lang="en-US" altLang="zh-CN" sz="1200" dirty="0"/>
              <a:t>,</a:t>
            </a:r>
            <a:r>
              <a:rPr lang="en-US" altLang="zh-CN" sz="1200" dirty="0" err="1"/>
              <a:t>locales.get</a:t>
            </a:r>
            <a:r>
              <a:rPr lang="en-US" altLang="zh-CN" sz="1200" dirty="0"/>
              <a:t>(0).</a:t>
            </a:r>
            <a:r>
              <a:rPr lang="en-US" altLang="zh-CN" sz="1200" dirty="0" err="1"/>
              <a:t>getLanguage</a:t>
            </a:r>
            <a:r>
              <a:rPr lang="en-US" altLang="zh-CN" sz="1200" dirty="0"/>
              <a:t>());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Assert.</a:t>
            </a:r>
            <a:r>
              <a:rPr lang="en-US" altLang="zh-CN" sz="1200" i="1" dirty="0" err="1">
                <a:effectLst/>
              </a:rPr>
              <a:t>assertEquals</a:t>
            </a:r>
            <a:r>
              <a:rPr lang="en-US" altLang="zh-CN" sz="1200" dirty="0"/>
              <a:t>(</a:t>
            </a:r>
            <a:r>
              <a:rPr lang="en-US" altLang="zh-CN" sz="1200" b="1" dirty="0"/>
              <a:t>"UK"</a:t>
            </a:r>
            <a:r>
              <a:rPr lang="en-US" altLang="zh-CN" sz="1200" dirty="0"/>
              <a:t>,</a:t>
            </a:r>
            <a:r>
              <a:rPr lang="en-US" altLang="zh-CN" sz="1200" dirty="0" err="1"/>
              <a:t>locales.get</a:t>
            </a:r>
            <a:r>
              <a:rPr lang="en-US" altLang="zh-CN" sz="1200" dirty="0"/>
              <a:t>(0).</a:t>
            </a:r>
            <a:r>
              <a:rPr lang="en-US" altLang="zh-CN" sz="1200" dirty="0" err="1"/>
              <a:t>getCountry</a:t>
            </a:r>
            <a:r>
              <a:rPr lang="en-US" altLang="zh-CN" sz="1200" dirty="0"/>
              <a:t>());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GeographicalServiceTest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//</a:t>
            </a:r>
            <a:r>
              <a:rPr lang="zh-CN" altLang="en-US" sz="1200" dirty="0"/>
              <a:t>比较偷懒的做法，用</a:t>
            </a:r>
            <a:r>
              <a:rPr lang="en-US" altLang="zh-CN" sz="1200" dirty="0" err="1"/>
              <a:t>EasyMock.is</a:t>
            </a:r>
            <a:r>
              <a:rPr lang="zh-CN" altLang="en-US" sz="1200" dirty="0"/>
              <a:t>只判断入参的类型，不做参数校验，可以提高覆盖率，不推荐这么写测试</a:t>
            </a:r>
            <a:br>
              <a:rPr lang="en-US" altLang="zh-CN" sz="1200" dirty="0"/>
            </a:br>
            <a:r>
              <a:rPr lang="en-US" altLang="zh-CN" sz="1200" dirty="0"/>
              <a:t>    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testIsA</a:t>
            </a:r>
            <a:r>
              <a:rPr lang="en-US" altLang="zh-CN" sz="1200" dirty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Exception {</a:t>
            </a:r>
            <a:br>
              <a:rPr lang="en-US" altLang="zh-CN" sz="1200" dirty="0"/>
            </a:br>
            <a:r>
              <a:rPr lang="en-US" altLang="zh-CN" sz="1200" dirty="0"/>
              <a:t>        String language = </a:t>
            </a:r>
            <a:r>
              <a:rPr lang="en-US" altLang="zh-CN" sz="1200" b="1" dirty="0"/>
              <a:t>"us"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String country = </a:t>
            </a:r>
            <a:r>
              <a:rPr lang="en-US" altLang="zh-CN" sz="1200" b="1" dirty="0"/>
              <a:t>"UK"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GeographicalDao</a:t>
            </a:r>
            <a:r>
              <a:rPr lang="en-US" altLang="zh-CN" sz="1200" dirty="0"/>
              <a:t> mock =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createMock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GeographicalDao.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mock.insertLocale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isA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Locale.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expectLastCall</a:t>
            </a:r>
            <a:r>
              <a:rPr lang="en-US" altLang="zh-CN" sz="1200" dirty="0"/>
              <a:t>();//</a:t>
            </a:r>
            <a:r>
              <a:rPr lang="en-US" altLang="en-US" sz="1200" dirty="0" err="1"/>
              <a:t>void的方法的测试需要加这个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replay</a:t>
            </a:r>
            <a:r>
              <a:rPr lang="en-US" altLang="zh-CN" sz="1200" dirty="0"/>
              <a:t>(mock);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GeographicalService</a:t>
            </a:r>
            <a:r>
              <a:rPr lang="en-US" altLang="zh-CN" sz="1200" dirty="0"/>
              <a:t> service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GeographicalService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service.setGeographicalDao</a:t>
            </a:r>
            <a:r>
              <a:rPr lang="en-US" altLang="zh-CN" sz="1200" dirty="0"/>
              <a:t>(mock);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service.saveGeographical</a:t>
            </a:r>
            <a:r>
              <a:rPr lang="en-US" altLang="zh-CN" sz="1200" dirty="0"/>
              <a:t>(language, country);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verify</a:t>
            </a:r>
            <a:r>
              <a:rPr lang="en-US" altLang="zh-CN" sz="1200" dirty="0"/>
              <a:t>(mock);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970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静态方法的测试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CaculateService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/>
              <a:t>add(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a,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/>
              <a:t>b){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/>
              <a:t>AddUtils.</a:t>
            </a:r>
            <a:r>
              <a:rPr lang="en-US" altLang="zh-CN" sz="1200" i="1" dirty="0" err="1">
                <a:effectLst/>
              </a:rPr>
              <a:t>add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a,b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dirty="0" err="1"/>
              <a:t>AddUtils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static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/>
              <a:t>add(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a,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</a:t>
            </a:r>
            <a:r>
              <a:rPr lang="en-US" altLang="zh-CN" sz="1200" dirty="0"/>
              <a:t>b){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return </a:t>
            </a:r>
            <a:r>
              <a:rPr lang="en-US" altLang="zh-CN" sz="1200" dirty="0" err="1"/>
              <a:t>a+b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@</a:t>
            </a:r>
            <a:r>
              <a:rPr lang="en-US" altLang="zh-CN" sz="1200" dirty="0" err="1"/>
              <a:t>RunWith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PowerMockRunner.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@</a:t>
            </a:r>
            <a:r>
              <a:rPr lang="en-US" altLang="zh-CN" sz="1200" dirty="0" err="1"/>
              <a:t>PrepareForTest</a:t>
            </a:r>
            <a:r>
              <a:rPr lang="en-US" altLang="zh-CN" sz="1200" dirty="0"/>
              <a:t>( { </a:t>
            </a:r>
            <a:r>
              <a:rPr lang="en-US" altLang="zh-CN" sz="1200" dirty="0" err="1"/>
              <a:t>AddUtils.</a:t>
            </a:r>
            <a:r>
              <a:rPr lang="en-US" altLang="zh-CN" sz="1200" b="1" dirty="0" err="1"/>
              <a:t>class</a:t>
            </a:r>
            <a:r>
              <a:rPr lang="en-US" altLang="zh-CN" sz="1200" b="1" dirty="0"/>
              <a:t> </a:t>
            </a:r>
            <a:r>
              <a:rPr lang="en-US" altLang="zh-CN" sz="1200" dirty="0"/>
              <a:t>})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 err="1"/>
              <a:t>CaculateServiceTest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CaculateService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caculateService</a:t>
            </a:r>
            <a:r>
              <a:rPr lang="en-US" altLang="zh-CN" sz="1200" b="1" dirty="0"/>
              <a:t> </a:t>
            </a:r>
            <a:r>
              <a:rPr lang="en-US" altLang="zh-CN" sz="1200" dirty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CaculateService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testAdd</a:t>
            </a:r>
            <a:r>
              <a:rPr lang="en-US" altLang="zh-CN" sz="1200" dirty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Exception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 err="1">
                <a:effectLst/>
              </a:rPr>
              <a:t>mockStatic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AddUtils.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>
                <a:effectLst/>
              </a:rPr>
              <a:t>when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AddUtils.</a:t>
            </a:r>
            <a:r>
              <a:rPr lang="en-US" altLang="zh-CN" sz="1200" i="1" dirty="0" err="1">
                <a:effectLst/>
              </a:rPr>
              <a:t>add</a:t>
            </a:r>
            <a:r>
              <a:rPr lang="en-US" altLang="zh-CN" sz="1200" dirty="0"/>
              <a:t>(3,5)).</a:t>
            </a:r>
            <a:r>
              <a:rPr lang="en-US" altLang="zh-CN" sz="1200" dirty="0" err="1"/>
              <a:t>thenReturn</a:t>
            </a:r>
            <a:r>
              <a:rPr lang="en-US" altLang="zh-CN" sz="1200" dirty="0"/>
              <a:t>(7);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Assert.</a:t>
            </a:r>
            <a:r>
              <a:rPr lang="en-US" altLang="zh-CN" sz="1200" i="1" dirty="0" err="1">
                <a:effectLst/>
              </a:rPr>
              <a:t>assertEquals</a:t>
            </a:r>
            <a:r>
              <a:rPr lang="en-US" altLang="zh-CN" sz="1200" dirty="0"/>
              <a:t>(7,</a:t>
            </a:r>
            <a:r>
              <a:rPr lang="en-US" altLang="zh-CN" sz="1200" b="1" dirty="0"/>
              <a:t>caculateService</a:t>
            </a:r>
            <a:r>
              <a:rPr lang="en-US" altLang="zh-CN" sz="1200" dirty="0"/>
              <a:t>.add(3,5));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endParaRPr kumimoji="1" lang="en-US" altLang="zh-CN" sz="1200" dirty="0"/>
          </a:p>
          <a:p>
            <a:pPr marL="0" indent="0">
              <a:buNone/>
            </a:pP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006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私有方法的测试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3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怎样去设计单元测试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按需求来设计测试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，单元测试的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需要覆盖所有的点</a:t>
            </a:r>
            <a:endParaRPr kumimoji="1" lang="en-US" altLang="zh-CN" dirty="0"/>
          </a:p>
          <a:p>
            <a:r>
              <a:rPr kumimoji="1" lang="zh-CN" altLang="en-US" dirty="0"/>
              <a:t>边界值法，假定错误最有可能出现在区间之间的边界，一般对边界值本身，及边界值的两边都需设计测试用例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1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修复一个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正确的步骤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首先测试或者客户发现这个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根据产生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的数据添加相应的测试</a:t>
            </a:r>
            <a:r>
              <a:rPr kumimoji="1" lang="en-US" altLang="zh-CN" dirty="0"/>
              <a:t>case</a:t>
            </a:r>
          </a:p>
          <a:p>
            <a:r>
              <a:rPr kumimoji="1" lang="zh-CN" altLang="en-US" dirty="0"/>
              <a:t>本地的单元测试没法通过</a:t>
            </a:r>
            <a:endParaRPr kumimoji="1" lang="en-US" altLang="zh-CN" dirty="0"/>
          </a:p>
          <a:p>
            <a:r>
              <a:rPr kumimoji="1" lang="zh-CN" altLang="en-US" dirty="0"/>
              <a:t>想办法让本地的单元测试通过</a:t>
            </a:r>
          </a:p>
        </p:txBody>
      </p:sp>
    </p:spTree>
    <p:extLst>
      <p:ext uri="{BB962C8B-B14F-4D97-AF65-F5344CB8AC3E}">
        <p14:creationId xmlns:p14="http://schemas.microsoft.com/office/powerpoint/2010/main" val="98720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实践单元测试的几个阶段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知道单元测试是什么，会写部分代码的单元测试，不是特别熟练，还需要去学习很多单元测试的方法</a:t>
            </a:r>
            <a:endParaRPr kumimoji="1" lang="en-US" altLang="zh-CN" dirty="0"/>
          </a:p>
          <a:p>
            <a:r>
              <a:rPr kumimoji="1" lang="zh-CN" altLang="en-US" dirty="0"/>
              <a:t>基本上已经学会测试大部分的方法，完成一个项目之后，然后开始补整个项目的单元测试</a:t>
            </a:r>
            <a:endParaRPr kumimoji="1" lang="en-US" altLang="zh-CN" dirty="0"/>
          </a:p>
          <a:p>
            <a:r>
              <a:rPr kumimoji="1" lang="zh-CN" altLang="en-US" dirty="0"/>
              <a:t>每写完一个类，立即写单元测试</a:t>
            </a:r>
            <a:endParaRPr kumimoji="1" lang="en-US" altLang="zh-CN" dirty="0"/>
          </a:p>
          <a:p>
            <a:r>
              <a:rPr kumimoji="1" lang="zh-CN" altLang="en-US" dirty="0"/>
              <a:t>所有的编码都是先写单元测试，在写代码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1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EF2E-978F-994C-9BD2-CEF89169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合格的单元测试的要求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C07C3-08AE-D74F-A841-C3176C5D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短时间内可以执行完</a:t>
            </a:r>
            <a:endParaRPr kumimoji="1" lang="en-US" altLang="zh-CN" dirty="0"/>
          </a:p>
          <a:p>
            <a:r>
              <a:rPr kumimoji="1" lang="zh-CN" altLang="en-US" dirty="0"/>
              <a:t>不依赖外部环境，任何一台机器上可以运行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8D208-9B91-7D48-88CE-9B45060614C6}"/>
              </a:ext>
            </a:extLst>
          </p:cNvPr>
          <p:cNvSpPr txBox="1"/>
          <p:nvPr/>
        </p:nvSpPr>
        <p:spPr>
          <a:xfrm>
            <a:off x="4119937" y="92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8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r>
              <a:rPr kumimoji="1" lang="zh-CN" altLang="en-US" dirty="0"/>
              <a:t>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Shift+F6</a:t>
            </a:r>
          </a:p>
          <a:p>
            <a:r>
              <a:rPr kumimoji="1" lang="en-US" altLang="zh-CN" dirty="0" err="1"/>
              <a:t>ALT+command+c</a:t>
            </a:r>
            <a:endParaRPr kumimoji="1" lang="en-US" altLang="zh-CN" dirty="0"/>
          </a:p>
          <a:p>
            <a:r>
              <a:rPr kumimoji="1" lang="en-US" altLang="zh-CN" dirty="0" err="1"/>
              <a:t>ALT+command+v</a:t>
            </a:r>
            <a:endParaRPr kumimoji="1" lang="en-US" altLang="zh-CN" dirty="0"/>
          </a:p>
          <a:p>
            <a:r>
              <a:rPr kumimoji="1" lang="en-US" altLang="zh-CN" dirty="0" err="1"/>
              <a:t>ALT+command+m</a:t>
            </a:r>
            <a:endParaRPr kumimoji="1" lang="en-US" altLang="zh-CN" dirty="0"/>
          </a:p>
          <a:p>
            <a:r>
              <a:rPr kumimoji="1" lang="en-US" altLang="zh-CN" dirty="0" err="1"/>
              <a:t>ALT+command+n</a:t>
            </a:r>
            <a:endParaRPr kumimoji="1" lang="en-US" altLang="zh-CN" dirty="0"/>
          </a:p>
          <a:p>
            <a:r>
              <a:rPr kumimoji="1" lang="en-US" altLang="zh-CN" dirty="0"/>
              <a:t>Alt+F1+1</a:t>
            </a:r>
          </a:p>
          <a:p>
            <a:r>
              <a:rPr kumimoji="1" lang="en-US" altLang="zh-CN" dirty="0" err="1"/>
              <a:t>Shift+alt+up</a:t>
            </a:r>
            <a:r>
              <a:rPr kumimoji="1" lang="en-US" altLang="zh-CN" dirty="0"/>
              <a:t>/down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2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在计算机编程中，单元测试（英语：</a:t>
            </a:r>
            <a:r>
              <a:rPr kumimoji="1" lang="en-US" altLang="zh-CN" dirty="0"/>
              <a:t>Unit Testing</a:t>
            </a:r>
            <a:r>
              <a:rPr kumimoji="1" lang="zh-CN" altLang="en-US" dirty="0"/>
              <a:t>）又称为模块测试</a:t>
            </a:r>
            <a:r>
              <a:rPr kumimoji="1" lang="en-US" altLang="zh-CN" dirty="0"/>
              <a:t>, </a:t>
            </a:r>
            <a:r>
              <a:rPr kumimoji="1" lang="zh-CN" altLang="en-US" dirty="0"/>
              <a:t>是针对程序模块（软件设计的最小单位）来进行正确性检验的测试工作。 程序单元是应用的最小可测试部件。 在过程化编程中，一个单元就是单个程序、函数、过程等；对于面向对象编程，最小单元就是方法，包括基类（超类）、抽象类、或者派生类（子类）中的方法。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21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代码大全</a:t>
            </a:r>
            <a:endParaRPr kumimoji="1" lang="en-US" altLang="zh-CN" dirty="0"/>
          </a:p>
          <a:p>
            <a:r>
              <a:rPr kumimoji="1" lang="en-US" altLang="zh-CN" dirty="0"/>
              <a:t>Clean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zh-CN" altLang="en-US" dirty="0"/>
              <a:t>重构</a:t>
            </a:r>
            <a:endParaRPr kumimoji="1" lang="en-US" altLang="zh-CN" dirty="0"/>
          </a:p>
          <a:p>
            <a:r>
              <a:rPr kumimoji="1" lang="en-US" altLang="zh-CN" dirty="0"/>
              <a:t>TDD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写单元测试的好处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降低犯低级错误的概率（</a:t>
            </a:r>
            <a:r>
              <a:rPr kumimoji="1" lang="en-US" altLang="zh-CN" dirty="0"/>
              <a:t>NPE</a:t>
            </a:r>
            <a:r>
              <a:rPr kumimoji="1" lang="zh-CN" altLang="en-US" dirty="0"/>
              <a:t>，数组越界等）</a:t>
            </a:r>
            <a:endParaRPr kumimoji="1" lang="en-US" altLang="zh-CN" dirty="0"/>
          </a:p>
          <a:p>
            <a:r>
              <a:rPr kumimoji="1" lang="zh-CN" altLang="en-US" dirty="0"/>
              <a:t>让重构变得更加可行，更加有信心</a:t>
            </a:r>
            <a:endParaRPr kumimoji="1" lang="en-US" altLang="zh-CN" dirty="0"/>
          </a:p>
          <a:p>
            <a:r>
              <a:rPr kumimoji="1" lang="zh-CN" altLang="en-US" dirty="0"/>
              <a:t>让方法和类的功能更加单一</a:t>
            </a:r>
            <a:endParaRPr kumimoji="1" lang="en-US" altLang="zh-CN" dirty="0"/>
          </a:p>
          <a:p>
            <a:r>
              <a:rPr kumimoji="1" lang="zh-CN" altLang="en-US" dirty="0"/>
              <a:t>面向接口的编程</a:t>
            </a:r>
            <a:endParaRPr kumimoji="1" lang="en-US" altLang="zh-CN" dirty="0"/>
          </a:p>
          <a:p>
            <a:r>
              <a:rPr kumimoji="1" lang="zh-CN" altLang="en-US" dirty="0"/>
              <a:t>可以不断增加写代码的信心</a:t>
            </a:r>
          </a:p>
        </p:txBody>
      </p:sp>
    </p:spTree>
    <p:extLst>
      <p:ext uri="{BB962C8B-B14F-4D97-AF65-F5344CB8AC3E}">
        <p14:creationId xmlns:p14="http://schemas.microsoft.com/office/powerpoint/2010/main" val="207679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Junit</a:t>
            </a:r>
            <a:endParaRPr kumimoji="1" lang="en-US" altLang="zh-CN" dirty="0"/>
          </a:p>
          <a:p>
            <a:r>
              <a:rPr kumimoji="1" lang="en-US" altLang="zh-CN" dirty="0" err="1"/>
              <a:t>EasyMock</a:t>
            </a:r>
            <a:endParaRPr kumimoji="1" lang="en-US" altLang="zh-CN" dirty="0"/>
          </a:p>
          <a:p>
            <a:r>
              <a:rPr kumimoji="1" lang="en-US" altLang="zh-CN" dirty="0" err="1"/>
              <a:t>Mockito</a:t>
            </a:r>
            <a:endParaRPr kumimoji="1" lang="en-US" altLang="zh-CN" dirty="0"/>
          </a:p>
          <a:p>
            <a:r>
              <a:rPr kumimoji="1" lang="en-US" altLang="zh-CN" dirty="0" err="1"/>
              <a:t>PowerMock</a:t>
            </a:r>
            <a:endParaRPr kumimoji="1" lang="en-US" altLang="zh-CN" dirty="0"/>
          </a:p>
          <a:p>
            <a:r>
              <a:rPr kumimoji="1" lang="en-US" altLang="zh-CN" dirty="0" err="1"/>
              <a:t>Jmockit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8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Easymock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EasyMock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是早期比较流行的</a:t>
            </a:r>
            <a:r>
              <a:rPr kumimoji="1" lang="en-US" altLang="zh-CN" dirty="0" err="1"/>
              <a:t>MocK</a:t>
            </a:r>
            <a:r>
              <a:rPr kumimoji="1" lang="zh-CN" altLang="en-US" dirty="0"/>
              <a:t>测试框架。它提供对接口的模拟，能够通过录制、回放、检查三步来完成大体的测试过程，可以验证方法的调用种类、次数、顺序，可以令 </a:t>
            </a:r>
            <a:r>
              <a:rPr kumimoji="1" lang="en-US" altLang="zh-CN" dirty="0"/>
              <a:t>Mock </a:t>
            </a:r>
            <a:r>
              <a:rPr kumimoji="1" lang="zh-CN" altLang="en-US" dirty="0"/>
              <a:t>对象返回指定的值或抛出指定异常。通过 </a:t>
            </a:r>
            <a:r>
              <a:rPr kumimoji="1" lang="en-US" altLang="zh-CN" dirty="0" err="1"/>
              <a:t>EasyMock</a:t>
            </a:r>
            <a:r>
              <a:rPr kumimoji="1" lang="zh-CN" altLang="en-US" dirty="0"/>
              <a:t>，我们可以方便的构造 </a:t>
            </a:r>
            <a:r>
              <a:rPr kumimoji="1" lang="en-US" altLang="zh-CN" dirty="0"/>
              <a:t>Mock </a:t>
            </a:r>
            <a:r>
              <a:rPr kumimoji="1" lang="zh-CN" altLang="en-US" dirty="0"/>
              <a:t>对象从而使单元测试顺利进行。也是我用的最多的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工具。</a:t>
            </a:r>
          </a:p>
        </p:txBody>
      </p:sp>
    </p:spTree>
    <p:extLst>
      <p:ext uri="{BB962C8B-B14F-4D97-AF65-F5344CB8AC3E}">
        <p14:creationId xmlns:p14="http://schemas.microsoft.com/office/powerpoint/2010/main" val="15603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简单的测试，断言测试</a:t>
            </a:r>
            <a:endParaRPr kumimoji="1" lang="en-US" altLang="zh-CN" dirty="0"/>
          </a:p>
          <a:p>
            <a:r>
              <a:rPr kumimoji="1" lang="zh-TW" altLang="en-US" dirty="0"/>
              <a:t>正常依赖</a:t>
            </a:r>
            <a:r>
              <a:rPr kumimoji="1" lang="zh-CN" altLang="en-US" dirty="0"/>
              <a:t>第二方类或者</a:t>
            </a:r>
            <a:r>
              <a:rPr kumimoji="1" lang="zh-TW" altLang="en-US" dirty="0"/>
              <a:t>第三方</a:t>
            </a:r>
            <a:r>
              <a:rPr kumimoji="1" lang="zh-CN" altLang="en-US" dirty="0"/>
              <a:t>接口</a:t>
            </a:r>
            <a:r>
              <a:rPr kumimoji="1" lang="zh-TW" altLang="en-US" dirty="0"/>
              <a:t>的</a:t>
            </a:r>
            <a:r>
              <a:rPr kumimoji="1" lang="en-US" altLang="zh-TW" dirty="0"/>
              <a:t>mock</a:t>
            </a:r>
            <a:r>
              <a:rPr kumimoji="1" lang="zh-TW" altLang="en-US" dirty="0"/>
              <a:t>测试</a:t>
            </a:r>
            <a:endParaRPr kumimoji="1" lang="en-US" altLang="zh-TW" dirty="0"/>
          </a:p>
          <a:p>
            <a:r>
              <a:rPr kumimoji="1" lang="zh-CN" altLang="en-US" dirty="0"/>
              <a:t>异常测试</a:t>
            </a:r>
            <a:r>
              <a:rPr kumimoji="1" lang="en-US" altLang="zh-CN" dirty="0"/>
              <a:t>(</a:t>
            </a:r>
            <a:r>
              <a:rPr kumimoji="1" lang="zh-CN" altLang="en-US" dirty="0"/>
              <a:t>补充测试异常信息</a:t>
            </a:r>
            <a:r>
              <a:rPr kumimoji="1" lang="en-US" altLang="zh-CN" dirty="0"/>
              <a:t>case)</a:t>
            </a:r>
          </a:p>
          <a:p>
            <a:r>
              <a:rPr kumimoji="1" lang="zh-CN" altLang="en-US" dirty="0"/>
              <a:t>中间变量测试</a:t>
            </a:r>
            <a:endParaRPr kumimoji="1" lang="en-US" altLang="zh-CN" dirty="0"/>
          </a:p>
          <a:p>
            <a:r>
              <a:rPr kumimoji="1" lang="en-US" altLang="zh-CN" dirty="0"/>
              <a:t>void</a:t>
            </a:r>
            <a:r>
              <a:rPr kumimoji="1" lang="zh-CN" altLang="en-US" dirty="0"/>
              <a:t>方法测试</a:t>
            </a:r>
            <a:r>
              <a:rPr kumimoji="1" lang="en-US" altLang="zh-CN" dirty="0"/>
              <a:t>(</a:t>
            </a:r>
            <a:r>
              <a:rPr kumimoji="1" lang="zh-CN" altLang="en-US" dirty="0"/>
              <a:t>只测试依赖对象的行为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静态方法、私有方法测试</a:t>
            </a:r>
            <a:endParaRPr kumimoji="1" lang="en-US" altLang="zh-CN" dirty="0"/>
          </a:p>
          <a:p>
            <a:r>
              <a:rPr kumimoji="1" lang="en-US" altLang="zh-CN" dirty="0"/>
              <a:t>DAO</a:t>
            </a:r>
            <a:r>
              <a:rPr kumimoji="1" lang="zh-CN" altLang="en-US" dirty="0"/>
              <a:t>的测试</a:t>
            </a:r>
          </a:p>
        </p:txBody>
      </p:sp>
    </p:spTree>
    <p:extLst>
      <p:ext uri="{BB962C8B-B14F-4D97-AF65-F5344CB8AC3E}">
        <p14:creationId xmlns:p14="http://schemas.microsoft.com/office/powerpoint/2010/main" val="25433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简单的测试，断言测试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dirty="0" err="1"/>
              <a:t>AddService</a:t>
            </a:r>
            <a:r>
              <a:rPr lang="en-US" altLang="zh-CN" sz="1800" dirty="0"/>
              <a:t> {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public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/>
              <a:t>add(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 err="1"/>
              <a:t>a,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dirty="0"/>
              <a:t>b){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/>
              <a:t>return </a:t>
            </a:r>
            <a:r>
              <a:rPr lang="en-US" altLang="zh-CN" sz="1800" dirty="0" err="1"/>
              <a:t>a+b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public class </a:t>
            </a:r>
            <a:r>
              <a:rPr lang="en-US" altLang="zh-CN" sz="1800" dirty="0" err="1"/>
              <a:t>AddUtilsTest</a:t>
            </a:r>
            <a:r>
              <a:rPr lang="en-US" altLang="zh-CN" sz="1800" dirty="0"/>
              <a:t> {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@Test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/>
              <a:t>public void </a:t>
            </a:r>
            <a:r>
              <a:rPr lang="en-US" altLang="zh-CN" sz="1800" dirty="0"/>
              <a:t>add() </a:t>
            </a:r>
            <a:r>
              <a:rPr lang="en-US" altLang="zh-CN" sz="1800" b="1" dirty="0"/>
              <a:t>throws </a:t>
            </a:r>
            <a:r>
              <a:rPr lang="en-US" altLang="zh-CN" sz="1800" dirty="0"/>
              <a:t>Exception 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AddService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addService</a:t>
            </a:r>
            <a:r>
              <a:rPr lang="en-US" altLang="zh-CN" sz="1800" dirty="0"/>
              <a:t> = </a:t>
            </a:r>
            <a:r>
              <a:rPr lang="en-US" altLang="zh-CN" sz="1800" b="1" dirty="0"/>
              <a:t>new </a:t>
            </a:r>
            <a:r>
              <a:rPr lang="en-US" altLang="zh-CN" sz="1800" dirty="0" err="1"/>
              <a:t>AddService</a:t>
            </a:r>
            <a:r>
              <a:rPr lang="en-US" altLang="zh-CN" sz="1800" dirty="0"/>
              <a:t> ();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Assert.</a:t>
            </a:r>
            <a:r>
              <a:rPr lang="en-US" altLang="zh-CN" sz="1800" i="1" dirty="0" err="1">
                <a:effectLst/>
              </a:rPr>
              <a:t>assertEquals</a:t>
            </a:r>
            <a:r>
              <a:rPr lang="en-US" altLang="zh-CN" sz="1800" dirty="0"/>
              <a:t>(3, </a:t>
            </a:r>
            <a:r>
              <a:rPr lang="en-US" altLang="zh-CN" sz="1800" dirty="0" err="1"/>
              <a:t>addService</a:t>
            </a:r>
            <a:r>
              <a:rPr lang="en-US" altLang="zh-CN" sz="1800" dirty="0"/>
              <a:t> .</a:t>
            </a:r>
            <a:r>
              <a:rPr lang="en-US" altLang="zh-CN" sz="1800" i="1" dirty="0">
                <a:effectLst/>
              </a:rPr>
              <a:t>add</a:t>
            </a:r>
            <a:r>
              <a:rPr lang="en-US" altLang="zh-CN" sz="1800" dirty="0"/>
              <a:t>(1,2));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505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正常依赖第三方的</a:t>
            </a:r>
            <a:r>
              <a:rPr kumimoji="1" lang="en-US" altLang="zh-TW" dirty="0"/>
              <a:t>mock</a:t>
            </a:r>
            <a:r>
              <a:rPr kumimoji="1" lang="zh-TW" altLang="en-US" dirty="0"/>
              <a:t>测试</a:t>
            </a:r>
            <a:endParaRPr kumimoji="1" lang="en-US" altLang="zh-TW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@Setter</a:t>
            </a:r>
            <a:br>
              <a:rPr lang="en-US" altLang="zh-CN" sz="1200" dirty="0"/>
            </a:br>
            <a:r>
              <a:rPr lang="en-US" altLang="zh-CN" sz="1200" b="1" dirty="0"/>
              <a:t>public class </a:t>
            </a:r>
            <a:r>
              <a:rPr lang="en-US" altLang="zh-CN" sz="1200" dirty="0" err="1"/>
              <a:t>CacheStrategyHelper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br>
              <a:rPr lang="en-US" altLang="zh-CN" sz="1200" dirty="0"/>
            </a:br>
            <a:r>
              <a:rPr lang="en-US" altLang="zh-CN" sz="1200" dirty="0"/>
              <a:t>    @Resource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SwitchController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switchController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i="1" dirty="0"/>
              <a:t>/**</a:t>
            </a:r>
            <a:br>
              <a:rPr lang="en-US" altLang="zh-CN" sz="1200" i="1" dirty="0"/>
            </a:br>
            <a:r>
              <a:rPr lang="en-US" altLang="zh-CN" sz="1200" i="1" dirty="0"/>
              <a:t>     * </a:t>
            </a:r>
            <a:r>
              <a:rPr lang="zh-CN" altLang="en-US" sz="1200" i="1" dirty="0"/>
              <a:t>判断是否使用自动刷新</a:t>
            </a:r>
            <a:r>
              <a:rPr lang="en-US" altLang="zh-CN" sz="1200" i="1" dirty="0" err="1"/>
              <a:t>cacheStrategy</a:t>
            </a:r>
            <a:r>
              <a:rPr lang="en-US" altLang="zh-CN" sz="1200" i="1" dirty="0"/>
              <a:t>,</a:t>
            </a:r>
            <a:r>
              <a:rPr lang="zh-CN" altLang="en-US" sz="1200" i="1" dirty="0"/>
              <a:t>要同时满足以下条件才可以使用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1</a:t>
            </a:r>
            <a:r>
              <a:rPr lang="zh-CN" altLang="en-US" sz="1200" i="1" dirty="0"/>
              <a:t>、登陆状态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2</a:t>
            </a:r>
            <a:r>
              <a:rPr lang="zh-CN" altLang="en-US" sz="1200" i="1" dirty="0"/>
              <a:t>、自动刷新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开关打开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3</a:t>
            </a:r>
            <a:r>
              <a:rPr lang="zh-CN" altLang="en-US" sz="1200" i="1" dirty="0"/>
              <a:t>、在自动刷新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名单中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i="1" dirty="0"/>
              <a:t>4</a:t>
            </a:r>
            <a:r>
              <a:rPr lang="zh-CN" altLang="en-US" sz="1200" i="1" dirty="0"/>
              <a:t>、第三方接口持续失败次数小于</a:t>
            </a:r>
            <a:r>
              <a:rPr lang="en-US" altLang="zh-CN" sz="1200" i="1" dirty="0"/>
              <a:t>2</a:t>
            </a:r>
            <a:r>
              <a:rPr lang="zh-CN" altLang="en-US" sz="1200" i="1" dirty="0"/>
              <a:t>次</a:t>
            </a:r>
            <a:br>
              <a:rPr lang="zh-CN" altLang="en-US" sz="1200" i="1" dirty="0"/>
            </a:br>
            <a:r>
              <a:rPr lang="zh-CN" altLang="en-US" sz="1200" i="1" dirty="0"/>
              <a:t>     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b="1" i="1" dirty="0" err="1"/>
              <a:t>queryHotelDetailDO</a:t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</a:t>
            </a:r>
            <a:r>
              <a:rPr lang="en-US" altLang="zh-CN" sz="1200" b="1" i="1" dirty="0" err="1"/>
              <a:t>param</a:t>
            </a:r>
            <a:r>
              <a:rPr lang="en-US" altLang="zh-CN" sz="1200" b="1" i="1" dirty="0"/>
              <a:t> </a:t>
            </a:r>
            <a:r>
              <a:rPr lang="en-US" altLang="zh-CN" sz="1200" b="1" i="1" dirty="0" err="1"/>
              <a:t>vendorEnum</a:t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 </a:t>
            </a:r>
            <a:r>
              <a:rPr lang="en-US" altLang="zh-CN" sz="1200" b="1" i="1" dirty="0"/>
              <a:t>@return</a:t>
            </a:r>
            <a:br>
              <a:rPr lang="en-US" altLang="zh-CN" sz="1200" b="1" i="1" dirty="0"/>
            </a:br>
            <a:r>
              <a:rPr lang="en-US" altLang="zh-CN" sz="1200" b="1" i="1" dirty="0"/>
              <a:t>     </a:t>
            </a:r>
            <a:r>
              <a:rPr lang="en-US" altLang="zh-CN" sz="1200" i="1" dirty="0"/>
              <a:t>*/</a:t>
            </a:r>
            <a:br>
              <a:rPr lang="en-US" altLang="zh-CN" sz="1200" i="1" dirty="0"/>
            </a:br>
            <a:r>
              <a:rPr lang="en-US" altLang="zh-CN" sz="1200" i="1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b="1" dirty="0" err="1"/>
              <a:t>boolean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isUsingCacheStrategy</a:t>
            </a:r>
            <a:r>
              <a:rPr lang="en-US" altLang="zh-CN" sz="1200" dirty="0"/>
              <a:t>(String </a:t>
            </a:r>
            <a:r>
              <a:rPr lang="en-US" altLang="zh-CN" sz="1200" dirty="0" err="1"/>
              <a:t>cacheKey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VendorEnum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vendorEnum</a:t>
            </a:r>
            <a:r>
              <a:rPr lang="en-US" altLang="zh-CN" sz="1200" dirty="0"/>
              <a:t>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//1</a:t>
            </a:r>
            <a:r>
              <a:rPr lang="zh-CN" altLang="en-US" sz="1200" i="1" dirty="0"/>
              <a:t>、非登陆状态，返回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if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queryHotelDetailDO.getBuyerId</a:t>
            </a:r>
            <a:r>
              <a:rPr lang="en-US" altLang="zh-CN" sz="1200" dirty="0"/>
              <a:t>() &lt;= 0){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return false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//2</a:t>
            </a:r>
            <a:r>
              <a:rPr lang="zh-CN" altLang="en-US" sz="1200" i="1" dirty="0"/>
              <a:t>、自动刷新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开关关闭，返回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if</a:t>
            </a:r>
            <a:r>
              <a:rPr lang="en-US" altLang="zh-CN" sz="1200" dirty="0"/>
              <a:t>(!</a:t>
            </a:r>
            <a:r>
              <a:rPr lang="en-US" altLang="zh-CN" sz="1200" b="1" dirty="0" err="1"/>
              <a:t>switchController</a:t>
            </a:r>
            <a:r>
              <a:rPr lang="en-US" altLang="zh-CN" sz="1200" dirty="0" err="1"/>
              <a:t>.getUsingCacheStrategy</a:t>
            </a:r>
            <a:r>
              <a:rPr lang="en-US" altLang="zh-CN" sz="1200" dirty="0"/>
              <a:t>()){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/>
              <a:t>return false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/>
              <a:t>//3</a:t>
            </a:r>
            <a:r>
              <a:rPr lang="zh-CN" altLang="en-US" sz="1200" i="1" dirty="0"/>
              <a:t>、不在自动刷新</a:t>
            </a:r>
            <a:r>
              <a:rPr lang="en-US" altLang="zh-CN" sz="1200" i="1" dirty="0" err="1"/>
              <a:t>cacheStrategy</a:t>
            </a:r>
            <a:r>
              <a:rPr lang="zh-CN" altLang="en-US" sz="1200" i="1" dirty="0"/>
              <a:t>名单中，返回</a:t>
            </a:r>
            <a:r>
              <a:rPr lang="en-US" altLang="zh-CN" sz="1200" i="1" dirty="0"/>
              <a:t>false</a:t>
            </a:r>
            <a:br>
              <a:rPr lang="en-US" altLang="zh-CN" sz="1200" i="1" dirty="0"/>
            </a:br>
            <a:r>
              <a:rPr lang="en-US" altLang="zh-CN" sz="1200" i="1" dirty="0"/>
              <a:t>        </a:t>
            </a:r>
            <a:r>
              <a:rPr lang="en-US" altLang="zh-CN" sz="1200" b="1" dirty="0"/>
              <a:t>return true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124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1776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1200" b="1" dirty="0"/>
              <a:t>public class </a:t>
            </a:r>
            <a:r>
              <a:rPr lang="en-US" altLang="zh-CN" sz="1200" dirty="0" err="1"/>
              <a:t>CacheStrategyHelperTest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static final </a:t>
            </a:r>
            <a:r>
              <a:rPr lang="en-US" altLang="zh-CN" sz="1200" dirty="0"/>
              <a:t>String </a:t>
            </a:r>
            <a:r>
              <a:rPr lang="en-US" altLang="zh-CN" sz="1200" b="1" i="1" dirty="0"/>
              <a:t>CACHE_KEY </a:t>
            </a:r>
            <a:r>
              <a:rPr lang="en-US" altLang="zh-CN" sz="1200" dirty="0"/>
              <a:t>= </a:t>
            </a:r>
            <a:r>
              <a:rPr lang="en-US" altLang="zh-CN" sz="1200" b="1" dirty="0"/>
              <a:t>"</a:t>
            </a:r>
            <a:r>
              <a:rPr lang="en-US" altLang="zh-CN" sz="1200" b="1" dirty="0" err="1"/>
              <a:t>cacheKey</a:t>
            </a:r>
            <a:r>
              <a:rPr lang="en-US" altLang="zh-CN" sz="1200" b="1" dirty="0"/>
              <a:t>"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static final </a:t>
            </a:r>
            <a:r>
              <a:rPr lang="en-US" altLang="zh-CN" sz="1200" dirty="0" err="1"/>
              <a:t>VendorEnum</a:t>
            </a:r>
            <a:r>
              <a:rPr lang="en-US" altLang="zh-CN" sz="1200" dirty="0"/>
              <a:t> </a:t>
            </a:r>
            <a:r>
              <a:rPr lang="en-US" altLang="zh-CN" sz="1200" b="1" i="1" dirty="0"/>
              <a:t>VENDOR_ENUM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VendorEnum.</a:t>
            </a:r>
            <a:r>
              <a:rPr lang="en-US" altLang="zh-CN" sz="1200" i="1" dirty="0" err="1">
                <a:effectLst/>
              </a:rPr>
              <a:t>getEnum</a:t>
            </a:r>
            <a:r>
              <a:rPr lang="en-US" altLang="zh-CN" sz="1200" dirty="0"/>
              <a:t>(</a:t>
            </a:r>
            <a:r>
              <a:rPr lang="en-US" altLang="zh-CN" sz="1200" b="1" dirty="0"/>
              <a:t>"</a:t>
            </a:r>
            <a:r>
              <a:rPr lang="en-US" altLang="zh-CN" sz="1200" b="1" dirty="0" err="1"/>
              <a:t>intl_expedia</a:t>
            </a:r>
            <a:r>
              <a:rPr lang="en-US" altLang="zh-CN" sz="1200" b="1" dirty="0"/>
              <a:t>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CacheStrategyHelper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cacheStrategyHelper</a:t>
            </a:r>
            <a:r>
              <a:rPr lang="en-US" altLang="zh-CN" sz="1200" b="1" dirty="0"/>
              <a:t> </a:t>
            </a:r>
            <a:r>
              <a:rPr lang="en-US" altLang="zh-CN" sz="1200" dirty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CacheStrategyHelper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private </a:t>
            </a:r>
            <a:r>
              <a:rPr lang="en-US" altLang="zh-CN" sz="1200" dirty="0" err="1"/>
              <a:t>SwitchController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switchController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</a:t>
            </a:r>
            <a:r>
              <a:rPr lang="en-US" altLang="zh-CN" sz="1200" dirty="0"/>
              <a:t>Object[] </a:t>
            </a:r>
            <a:r>
              <a:rPr lang="en-US" altLang="zh-CN" sz="1200" b="1" dirty="0"/>
              <a:t>mocks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@Before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setUp</a:t>
            </a:r>
            <a:r>
              <a:rPr lang="en-US" altLang="zh-CN" sz="1200" dirty="0"/>
              <a:t>() </a:t>
            </a:r>
            <a:r>
              <a:rPr lang="en-US" altLang="zh-CN" sz="1200" b="1" dirty="0"/>
              <a:t>throws </a:t>
            </a:r>
            <a:r>
              <a:rPr lang="en-US" altLang="zh-CN" sz="1200" dirty="0"/>
              <a:t>Exception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 err="1"/>
              <a:t>switchController</a:t>
            </a:r>
            <a:r>
              <a:rPr lang="en-US" altLang="zh-CN" sz="1200" b="1" dirty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createMock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SwitchController.</a:t>
            </a:r>
            <a:r>
              <a:rPr lang="en-US" altLang="zh-CN" sz="1200" b="1" dirty="0" err="1"/>
              <a:t>class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/>
              <a:t>.setSwitchController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switchController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/>
              <a:t>mocks </a:t>
            </a:r>
            <a:r>
              <a:rPr lang="en-US" altLang="zh-CN" sz="1200" dirty="0"/>
              <a:t>= </a:t>
            </a:r>
            <a:r>
              <a:rPr lang="en-US" altLang="zh-CN" sz="1200" b="1" dirty="0"/>
              <a:t>new </a:t>
            </a:r>
            <a:r>
              <a:rPr lang="en-US" altLang="zh-CN" sz="1200" dirty="0"/>
              <a:t>Object[]{</a:t>
            </a:r>
            <a:r>
              <a:rPr lang="en-US" altLang="zh-CN" sz="1200" b="1" dirty="0" err="1"/>
              <a:t>switchController</a:t>
            </a:r>
            <a:r>
              <a:rPr lang="en-US" altLang="zh-CN" sz="1200" dirty="0"/>
              <a:t>};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testIsUsingCacheStrategyWhenNotLogin</a:t>
            </a:r>
            <a:r>
              <a:rPr lang="en-US" altLang="zh-CN" sz="1200" dirty="0"/>
              <a:t>(){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queryHotelDetailDO.setBuyerId</a:t>
            </a:r>
            <a:r>
              <a:rPr lang="en-US" altLang="zh-CN" sz="1200" dirty="0"/>
              <a:t>(0L);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Assert.</a:t>
            </a:r>
            <a:r>
              <a:rPr lang="en-US" altLang="zh-CN" sz="1200" i="1" dirty="0" err="1">
                <a:effectLst/>
              </a:rPr>
              <a:t>assertFalse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/>
              <a:t>.isUsingCacheStrategy</a:t>
            </a:r>
            <a:r>
              <a:rPr lang="en-US" altLang="zh-CN" sz="1200" dirty="0"/>
              <a:t>(</a:t>
            </a:r>
            <a:r>
              <a:rPr lang="en-US" altLang="zh-CN" sz="1200" b="1" i="1" dirty="0"/>
              <a:t>CACHE_KEY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, </a:t>
            </a:r>
            <a:r>
              <a:rPr lang="en-US" altLang="zh-CN" sz="1200" b="1" i="1" dirty="0"/>
              <a:t>VENDOR_ENUM</a:t>
            </a:r>
            <a:r>
              <a:rPr lang="en-US" altLang="zh-CN" sz="1200" dirty="0"/>
              <a:t>));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@Test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/>
              <a:t>public void </a:t>
            </a:r>
            <a:r>
              <a:rPr lang="en-US" altLang="zh-CN" sz="1200" dirty="0" err="1"/>
              <a:t>testIsUsingCacheStrategyWhenSwitchIsClose</a:t>
            </a:r>
            <a:r>
              <a:rPr lang="en-US" altLang="zh-CN" sz="1200" dirty="0"/>
              <a:t>(){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 = </a:t>
            </a:r>
            <a:r>
              <a:rPr lang="en-US" altLang="zh-CN" sz="1200" b="1" dirty="0"/>
              <a:t>new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queryHotelDetailDO.setBuyerId</a:t>
            </a:r>
            <a:r>
              <a:rPr lang="en-US" altLang="zh-CN" sz="1200" dirty="0"/>
              <a:t>(1L);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expect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switchController</a:t>
            </a:r>
            <a:r>
              <a:rPr lang="en-US" altLang="zh-CN" sz="1200" dirty="0" err="1"/>
              <a:t>.getUsingCacheStrategy</a:t>
            </a:r>
            <a:r>
              <a:rPr lang="en-US" altLang="zh-CN" sz="1200" dirty="0"/>
              <a:t>()).</a:t>
            </a:r>
            <a:r>
              <a:rPr lang="en-US" altLang="zh-CN" sz="1200" dirty="0" err="1"/>
              <a:t>andReturn</a:t>
            </a:r>
            <a:r>
              <a:rPr lang="en-US" altLang="zh-CN" sz="1200" dirty="0"/>
              <a:t>(</a:t>
            </a:r>
            <a:r>
              <a:rPr lang="en-US" altLang="zh-CN" sz="1200" b="1" dirty="0"/>
              <a:t>false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replay</a:t>
            </a:r>
            <a:r>
              <a:rPr lang="en-US" altLang="zh-CN" sz="1200" dirty="0"/>
              <a:t>(</a:t>
            </a:r>
            <a:r>
              <a:rPr lang="en-US" altLang="zh-CN" sz="1200" b="1" dirty="0"/>
              <a:t>mocks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Assert.</a:t>
            </a:r>
            <a:r>
              <a:rPr lang="en-US" altLang="zh-CN" sz="1200" i="1" dirty="0" err="1">
                <a:effectLst/>
              </a:rPr>
              <a:t>assertFalse</a:t>
            </a:r>
            <a:r>
              <a:rPr lang="en-US" altLang="zh-CN" sz="1200" dirty="0"/>
              <a:t>(</a:t>
            </a:r>
            <a:r>
              <a:rPr lang="en-US" altLang="zh-CN" sz="1200" b="1" dirty="0" err="1"/>
              <a:t>cacheStrategyHelper</a:t>
            </a:r>
            <a:r>
              <a:rPr lang="en-US" altLang="zh-CN" sz="1200" dirty="0" err="1"/>
              <a:t>.isUsingCacheStrategy</a:t>
            </a:r>
            <a:r>
              <a:rPr lang="en-US" altLang="zh-CN" sz="1200" dirty="0"/>
              <a:t>(</a:t>
            </a:r>
            <a:r>
              <a:rPr lang="en-US" altLang="zh-CN" sz="1200" b="1" i="1" dirty="0"/>
              <a:t>CACHE_KEY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queryHotelDetailDO</a:t>
            </a:r>
            <a:r>
              <a:rPr lang="en-US" altLang="zh-CN" sz="1200" dirty="0"/>
              <a:t>, </a:t>
            </a:r>
            <a:r>
              <a:rPr lang="en-US" altLang="zh-CN" sz="1200" b="1" i="1" dirty="0"/>
              <a:t>VENDOR_ENUM</a:t>
            </a:r>
            <a:r>
              <a:rPr lang="en-US" altLang="zh-CN" sz="1200" dirty="0"/>
              <a:t>));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EasyMock.</a:t>
            </a:r>
            <a:r>
              <a:rPr lang="en-US" altLang="zh-CN" sz="1200" i="1" dirty="0" err="1">
                <a:effectLst/>
              </a:rPr>
              <a:t>verify</a:t>
            </a:r>
            <a:r>
              <a:rPr lang="en-US" altLang="zh-CN" sz="1200" dirty="0"/>
              <a:t>(</a:t>
            </a:r>
            <a:r>
              <a:rPr lang="en-US" altLang="zh-CN" sz="1200" b="1" dirty="0"/>
              <a:t>mocks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395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638</Words>
  <Application>Microsoft Macintosh PowerPoint</Application>
  <PresentationFormat>全屏显示(4:3)</PresentationFormat>
  <Paragraphs>88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新細明體</vt:lpstr>
      <vt:lpstr>Arial</vt:lpstr>
      <vt:lpstr>Calibri</vt:lpstr>
      <vt:lpstr>Office 主题</vt:lpstr>
      <vt:lpstr>PowerPoint 演示文稿</vt:lpstr>
      <vt:lpstr>什么是单元测试</vt:lpstr>
      <vt:lpstr>写单元测试的好处</vt:lpstr>
      <vt:lpstr>测试框架</vt:lpstr>
      <vt:lpstr>Easymock</vt:lpstr>
      <vt:lpstr>测试类型</vt:lpstr>
      <vt:lpstr>简单的测试，断言测试</vt:lpstr>
      <vt:lpstr>正常依赖第三方的mock测试</vt:lpstr>
      <vt:lpstr>PowerPoint 演示文稿</vt:lpstr>
      <vt:lpstr>异常测试(补充测试异常信息case)</vt:lpstr>
      <vt:lpstr>中间变量测试和void方法的测试</vt:lpstr>
      <vt:lpstr>PowerPoint 演示文稿</vt:lpstr>
      <vt:lpstr>静态方法的测试</vt:lpstr>
      <vt:lpstr>私有方法的测试</vt:lpstr>
      <vt:lpstr>怎样去设计单元测试case</vt:lpstr>
      <vt:lpstr>修复一个bug正确的步骤</vt:lpstr>
      <vt:lpstr>实践单元测试的几个阶段</vt:lpstr>
      <vt:lpstr>合格的单元测试的要求</vt:lpstr>
      <vt:lpstr>Idea快捷键</vt:lpstr>
      <vt:lpstr>推荐的书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Jinjing jinjing</dc:creator>
  <cp:lastModifiedBy>Microsoft Office User</cp:lastModifiedBy>
  <cp:revision>24</cp:revision>
  <dcterms:created xsi:type="dcterms:W3CDTF">2018-02-24T03:20:08Z</dcterms:created>
  <dcterms:modified xsi:type="dcterms:W3CDTF">2018-08-23T11:04:03Z</dcterms:modified>
</cp:coreProperties>
</file>