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BF0"/>
    <a:srgbClr val="FFD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709"/>
  </p:normalViewPr>
  <p:slideViewPr>
    <p:cSldViewPr snapToGrid="0" snapToObjects="1">
      <p:cViewPr varScale="1">
        <p:scale>
          <a:sx n="90" d="100"/>
          <a:sy n="90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338513"/>
            <a:ext cx="8361229" cy="2098226"/>
          </a:xfrm>
        </p:spPr>
        <p:txBody>
          <a:bodyPr/>
          <a:lstStyle/>
          <a:p>
            <a:r>
              <a:rPr lang="en-US" altLang="zh-CN" smtClean="0"/>
              <a:t>WHERE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3782108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Yongyi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Yang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6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572" y="1735371"/>
            <a:ext cx="9601200" cy="278605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600" dirty="0" smtClean="0"/>
              <a:t>Mobile</a:t>
            </a:r>
            <a:r>
              <a:rPr lang="zh-CN" altLang="en-US" sz="3600" dirty="0" smtClean="0"/>
              <a:t> </a:t>
            </a:r>
            <a:r>
              <a:rPr lang="en-US" altLang="zh-CN" sz="3600" dirty="0"/>
              <a:t>P</a:t>
            </a:r>
            <a:r>
              <a:rPr lang="en-US" altLang="zh-CN" sz="3600" dirty="0" smtClean="0"/>
              <a:t>hone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Application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Project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Structure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Function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Realization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12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223" y="556248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 </a:t>
            </a:r>
            <a:r>
              <a:rPr lang="en-US" altLang="zh-CN" dirty="0"/>
              <a:t>Phone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915823" y="2285999"/>
            <a:ext cx="142075" cy="14207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258920" y="1563492"/>
            <a:ext cx="8285120" cy="4952574"/>
            <a:chOff x="2344780" y="1721087"/>
            <a:chExt cx="8285120" cy="4952574"/>
          </a:xfrm>
        </p:grpSpPr>
        <p:grpSp>
          <p:nvGrpSpPr>
            <p:cNvPr id="33" name="Group 32"/>
            <p:cNvGrpSpPr/>
            <p:nvPr/>
          </p:nvGrpSpPr>
          <p:grpSpPr>
            <a:xfrm>
              <a:off x="2344780" y="1721087"/>
              <a:ext cx="8285120" cy="4952574"/>
              <a:chOff x="2259055" y="1705401"/>
              <a:chExt cx="8285120" cy="495257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9055" y="1705401"/>
                <a:ext cx="7740561" cy="4952574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48148" y="5343525"/>
                <a:ext cx="124030" cy="12403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4643646" y="5078423"/>
                <a:ext cx="142671" cy="142671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6096202" y="5372096"/>
                <a:ext cx="141336" cy="141336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5681872" y="4471978"/>
                <a:ext cx="158556" cy="158556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4724609" y="1994088"/>
                <a:ext cx="177604" cy="177604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3622022" y="4714873"/>
                <a:ext cx="158556" cy="158556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8581657" y="2400300"/>
                <a:ext cx="173046" cy="173046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7858599" y="2973394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7996797" y="2908494"/>
                <a:ext cx="177603" cy="177603"/>
              </a:xfrm>
              <a:prstGeom prst="rect">
                <a:avLst/>
              </a:prstGeom>
            </p:spPr>
          </p:pic>
          <p:cxnSp>
            <p:nvCxnSpPr>
              <p:cNvPr id="28" name="Elbow Connector 27"/>
              <p:cNvCxnSpPr/>
              <p:nvPr/>
            </p:nvCxnSpPr>
            <p:spPr>
              <a:xfrm flipV="1">
                <a:off x="9043997" y="3301115"/>
                <a:ext cx="1500178" cy="95341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8986853" y="4183096"/>
              <a:ext cx="142860" cy="14286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565385" y="2618329"/>
            <a:ext cx="1936053" cy="2033913"/>
            <a:chOff x="9872662" y="2831485"/>
            <a:chExt cx="2145487" cy="3497878"/>
          </a:xfrm>
        </p:grpSpPr>
        <p:sp>
          <p:nvSpPr>
            <p:cNvPr id="31" name="Rounded Rectangle 30"/>
            <p:cNvSpPr/>
            <p:nvPr/>
          </p:nvSpPr>
          <p:spPr>
            <a:xfrm>
              <a:off x="9872662" y="2831485"/>
              <a:ext cx="2145487" cy="3497878"/>
            </a:xfrm>
            <a:prstGeom prst="roundRect">
              <a:avLst/>
            </a:prstGeom>
            <a:solidFill>
              <a:srgbClr val="FFDB8D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21425" y="3078829"/>
              <a:ext cx="1974628" cy="207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Location:</a:t>
              </a:r>
              <a:r>
                <a:rPr lang="zh-CN" altLang="en-US" dirty="0" smtClean="0"/>
                <a:t> </a:t>
              </a:r>
              <a:endParaRPr lang="en-US" altLang="zh-CN" dirty="0" smtClean="0"/>
            </a:p>
            <a:p>
              <a:r>
                <a:rPr lang="en-US" altLang="zh-CN" dirty="0" smtClean="0"/>
                <a:t>UVA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Medical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Center</a:t>
              </a:r>
            </a:p>
            <a:p>
              <a:endParaRPr lang="en-US" dirty="0" smtClean="0"/>
            </a:p>
            <a:p>
              <a:r>
                <a:rPr lang="en-US" altLang="zh-CN" dirty="0" smtClean="0"/>
                <a:t>Num.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of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people:</a:t>
              </a:r>
              <a:r>
                <a:rPr lang="zh-CN" altLang="en-US" dirty="0" smtClean="0"/>
                <a:t> </a:t>
              </a:r>
              <a:endParaRPr lang="en-US" altLang="zh-CN" dirty="0" smtClean="0"/>
            </a:p>
            <a:p>
              <a:r>
                <a:rPr lang="en-US" altLang="zh-CN" dirty="0" smtClean="0"/>
                <a:t>23</a:t>
              </a:r>
              <a:endParaRPr lang="en-US" dirty="0"/>
            </a:p>
          </p:txBody>
        </p:sp>
      </p:grpSp>
      <p:cxnSp>
        <p:nvCxnSpPr>
          <p:cNvPr id="39" name="Elbow Connector 38"/>
          <p:cNvCxnSpPr/>
          <p:nvPr/>
        </p:nvCxnSpPr>
        <p:spPr>
          <a:xfrm rot="10800000">
            <a:off x="3718396" y="3458605"/>
            <a:ext cx="970572" cy="950746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029901" y="3241445"/>
            <a:ext cx="1673228" cy="724595"/>
            <a:chOff x="2228850" y="4129087"/>
            <a:chExt cx="1673228" cy="724595"/>
          </a:xfrm>
        </p:grpSpPr>
        <p:sp>
          <p:nvSpPr>
            <p:cNvPr id="44" name="Rounded Rectangle 43"/>
            <p:cNvSpPr/>
            <p:nvPr/>
          </p:nvSpPr>
          <p:spPr>
            <a:xfrm>
              <a:off x="2228850" y="4129087"/>
              <a:ext cx="1673228" cy="724595"/>
            </a:xfrm>
            <a:prstGeom prst="roundRect">
              <a:avLst/>
            </a:prstGeom>
            <a:solidFill>
              <a:srgbClr val="7DCB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43146" y="4135912"/>
              <a:ext cx="13929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name:</a:t>
              </a:r>
            </a:p>
            <a:p>
              <a:r>
                <a:rPr lang="en-US" altLang="zh-CN" dirty="0" smtClean="0"/>
                <a:t>Jazz_z</a:t>
              </a:r>
              <a:endParaRPr lang="en-US" dirty="0"/>
            </a:p>
          </p:txBody>
        </p:sp>
      </p:grpSp>
      <p:cxnSp>
        <p:nvCxnSpPr>
          <p:cNvPr id="49" name="Elbow Connector 48"/>
          <p:cNvCxnSpPr/>
          <p:nvPr/>
        </p:nvCxnSpPr>
        <p:spPr>
          <a:xfrm>
            <a:off x="3479118" y="5427343"/>
            <a:ext cx="2693082" cy="740407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6122107" y="5130996"/>
            <a:ext cx="1673228" cy="1764816"/>
            <a:chOff x="2228850" y="4129087"/>
            <a:chExt cx="1673228" cy="843305"/>
          </a:xfrm>
        </p:grpSpPr>
        <p:sp>
          <p:nvSpPr>
            <p:cNvPr id="56" name="Rounded Rectangle 55"/>
            <p:cNvSpPr/>
            <p:nvPr/>
          </p:nvSpPr>
          <p:spPr>
            <a:xfrm>
              <a:off x="2228850" y="4129087"/>
              <a:ext cx="1673228" cy="724595"/>
            </a:xfrm>
            <a:prstGeom prst="roundRect">
              <a:avLst/>
            </a:prstGeom>
            <a:solidFill>
              <a:srgbClr val="7DCB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02091" y="4134100"/>
              <a:ext cx="1392935" cy="83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name:</a:t>
              </a:r>
            </a:p>
            <a:p>
              <a:r>
                <a:rPr lang="en-US" altLang="zh-CN" dirty="0" smtClean="0"/>
                <a:t>Jazz_z</a:t>
              </a:r>
            </a:p>
            <a:p>
              <a:endParaRPr lang="en-US" altLang="zh-CN" dirty="0" smtClean="0"/>
            </a:p>
            <a:p>
              <a:r>
                <a:rPr lang="en-US" altLang="zh-CN" dirty="0" smtClean="0"/>
                <a:t>My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location:</a:t>
              </a:r>
            </a:p>
            <a:p>
              <a:r>
                <a:rPr lang="en-US" altLang="zh-CN" dirty="0" smtClean="0"/>
                <a:t>Rice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Hall</a:t>
              </a:r>
            </a:p>
            <a:p>
              <a:endParaRPr lang="en-US" dirty="0"/>
            </a:p>
          </p:txBody>
        </p:sp>
      </p:grpSp>
      <p:sp>
        <p:nvSpPr>
          <p:cNvPr id="58" name="Rounded Rectangular Callout 57"/>
          <p:cNvSpPr/>
          <p:nvPr/>
        </p:nvSpPr>
        <p:spPr>
          <a:xfrm>
            <a:off x="5237402" y="2505232"/>
            <a:ext cx="820495" cy="397054"/>
          </a:xfrm>
          <a:prstGeom prst="wedgeRoundRectCallout">
            <a:avLst>
              <a:gd name="adj1" fmla="val -31363"/>
              <a:gd name="adj2" fmla="val 84090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Hi~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267780" y="3026749"/>
            <a:ext cx="152400" cy="152400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0101263" y="220207"/>
            <a:ext cx="984217" cy="2038184"/>
            <a:chOff x="10101263" y="220207"/>
            <a:chExt cx="984217" cy="2038184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4"/>
            <a:srcRect l="8936" r="8465"/>
            <a:stretch/>
          </p:blipFill>
          <p:spPr>
            <a:xfrm>
              <a:off x="10101263" y="220207"/>
              <a:ext cx="984217" cy="203818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01277" y="462548"/>
              <a:ext cx="800099" cy="1581523"/>
            </a:xfrm>
            <a:prstGeom prst="rect">
              <a:avLst/>
            </a:prstGeom>
          </p:spPr>
        </p:pic>
      </p:grpSp>
      <p:cxnSp>
        <p:nvCxnSpPr>
          <p:cNvPr id="63" name="Straight Arrow Connector 62"/>
          <p:cNvCxnSpPr/>
          <p:nvPr/>
        </p:nvCxnSpPr>
        <p:spPr>
          <a:xfrm flipH="1">
            <a:off x="9144000" y="900113"/>
            <a:ext cx="873160" cy="663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3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Login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Amazon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Cognito</a:t>
            </a:r>
            <a:endParaRPr lang="en-US" altLang="zh-CN" sz="2800" dirty="0" smtClean="0"/>
          </a:p>
          <a:p>
            <a:r>
              <a:rPr lang="en-US" altLang="zh-CN" sz="2800" dirty="0" smtClean="0"/>
              <a:t>Location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SQS,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SNS,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Redis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EC2</a:t>
            </a:r>
            <a:endParaRPr lang="en-US" altLang="zh-CN" sz="2800" dirty="0" smtClean="0"/>
          </a:p>
          <a:p>
            <a:r>
              <a:rPr lang="en-US" altLang="zh-CN" sz="2800" dirty="0" smtClean="0"/>
              <a:t>Post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SQS,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SNS,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Redis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EC2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25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93" y="511709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00200" y="1546547"/>
            <a:ext cx="9593020" cy="4846766"/>
            <a:chOff x="1600200" y="1749743"/>
            <a:chExt cx="9593020" cy="4846766"/>
          </a:xfrm>
        </p:grpSpPr>
        <p:grpSp>
          <p:nvGrpSpPr>
            <p:cNvPr id="7" name="Group 6"/>
            <p:cNvGrpSpPr/>
            <p:nvPr/>
          </p:nvGrpSpPr>
          <p:grpSpPr>
            <a:xfrm>
              <a:off x="1600200" y="1763255"/>
              <a:ext cx="9593020" cy="4628275"/>
              <a:chOff x="1600200" y="1763255"/>
              <a:chExt cx="9593020" cy="4628275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600200" y="1763255"/>
                <a:ext cx="842963" cy="1780045"/>
                <a:chOff x="10101263" y="220207"/>
                <a:chExt cx="984217" cy="2038184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8936" r="8465"/>
                <a:stretch/>
              </p:blipFill>
              <p:spPr>
                <a:xfrm>
                  <a:off x="10101263" y="220207"/>
                  <a:ext cx="984217" cy="2038184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01277" y="462548"/>
                  <a:ext cx="800098" cy="1581523"/>
                </a:xfrm>
                <a:prstGeom prst="rect">
                  <a:avLst/>
                </a:prstGeom>
              </p:spPr>
            </p:pic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2588303" y="2330805"/>
                <a:ext cx="2854091" cy="217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462870" y="1943545"/>
                <a:ext cx="3100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Send</a:t>
                </a:r>
                <a:r>
                  <a:rPr lang="zh-CN" altLang="en-US" i="1" dirty="0" smtClean="0"/>
                  <a:t> </a:t>
                </a:r>
                <a:r>
                  <a:rPr lang="en-US" altLang="zh-CN" i="1" dirty="0" smtClean="0"/>
                  <a:t>Update</a:t>
                </a:r>
                <a:r>
                  <a:rPr lang="zh-CN" altLang="en-US" i="1" dirty="0" smtClean="0"/>
                  <a:t> </a:t>
                </a:r>
                <a:r>
                  <a:rPr lang="en-US" altLang="zh-CN" i="1" dirty="0" smtClean="0"/>
                  <a:t>location</a:t>
                </a:r>
                <a:r>
                  <a:rPr lang="zh-CN" altLang="en-US" i="1" dirty="0" smtClean="0"/>
                  <a:t> </a:t>
                </a:r>
                <a:r>
                  <a:rPr lang="en-US" altLang="zh-CN" dirty="0" smtClean="0"/>
                  <a:t>request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28270" y="2367519"/>
                <a:ext cx="3043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Send</a:t>
                </a:r>
                <a:r>
                  <a:rPr lang="zh-CN" altLang="en-US" dirty="0" smtClean="0"/>
                  <a:t> </a:t>
                </a:r>
                <a:r>
                  <a:rPr lang="en-US" altLang="zh-CN" i="1" dirty="0" smtClean="0"/>
                  <a:t>Pull</a:t>
                </a:r>
                <a:r>
                  <a:rPr lang="zh-CN" altLang="en-US" i="1" dirty="0" smtClean="0"/>
                  <a:t> </a:t>
                </a:r>
                <a:r>
                  <a:rPr lang="en-US" altLang="zh-CN" i="1" dirty="0" smtClean="0"/>
                  <a:t>location</a:t>
                </a:r>
                <a:r>
                  <a:rPr lang="zh-CN" altLang="en-US" i="1" dirty="0"/>
                  <a:t> </a:t>
                </a:r>
                <a:r>
                  <a:rPr lang="en-US" altLang="zh-CN" dirty="0" smtClean="0"/>
                  <a:t>request</a:t>
                </a:r>
                <a:endParaRPr lang="en-US" altLang="zh-CN" dirty="0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7445699" y="1917931"/>
                <a:ext cx="1894558" cy="382357"/>
                <a:chOff x="7511012" y="1917931"/>
                <a:chExt cx="1894558" cy="382357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7606342" y="2286001"/>
                  <a:ext cx="1771650" cy="142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7511012" y="1917931"/>
                  <a:ext cx="1894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Fetch</a:t>
                  </a:r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from</a:t>
                  </a:r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queue</a:t>
                  </a:r>
                  <a:endParaRPr lang="en-US" dirty="0"/>
                </a:p>
              </p:txBody>
            </p:sp>
          </p:grpSp>
          <p:sp>
            <p:nvSpPr>
              <p:cNvPr id="14" name="Rounded Rectangle 13"/>
              <p:cNvSpPr/>
              <p:nvPr/>
            </p:nvSpPr>
            <p:spPr>
              <a:xfrm>
                <a:off x="9629771" y="1876116"/>
                <a:ext cx="1462716" cy="148000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Consumer</a:t>
                </a:r>
              </a:p>
              <a:p>
                <a:pPr algn="ctr"/>
                <a:r>
                  <a:rPr lang="en-US" altLang="zh-CN" dirty="0" smtClean="0"/>
                  <a:t>(on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EC2)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10275401" y="3508597"/>
                <a:ext cx="0" cy="10736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9037" y="4796688"/>
                <a:ext cx="1664183" cy="1594842"/>
              </a:xfrm>
              <a:prstGeom prst="rect">
                <a:avLst/>
              </a:prstGeom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7534902" y="3443284"/>
                <a:ext cx="1994135" cy="1750043"/>
                <a:chOff x="7606342" y="3714751"/>
                <a:chExt cx="1994135" cy="1750043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7606342" y="3714751"/>
                  <a:ext cx="1994135" cy="17500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 rot="19134050">
                  <a:off x="7694572" y="4278673"/>
                  <a:ext cx="18176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Push</a:t>
                  </a:r>
                  <a:r>
                    <a:rPr lang="zh-CN" altLang="en-US" dirty="0" smtClean="0"/>
                    <a:t>  </a:t>
                  </a:r>
                  <a:r>
                    <a:rPr lang="en-US" altLang="zh-CN" dirty="0" smtClean="0"/>
                    <a:t>location</a:t>
                  </a:r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to</a:t>
                  </a:r>
                </a:p>
                <a:p>
                  <a:r>
                    <a:rPr lang="en-US" altLang="zh-CN" dirty="0"/>
                    <a:t>u</a:t>
                  </a:r>
                  <a:r>
                    <a:rPr lang="en-US" altLang="zh-CN" dirty="0" smtClean="0"/>
                    <a:t>ser</a:t>
                  </a:r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queues</a:t>
                  </a:r>
                  <a:endParaRPr lang="en-US" dirty="0"/>
                </a:p>
              </p:txBody>
            </p:sp>
          </p:grp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2464379" y="3732868"/>
                <a:ext cx="1816481" cy="1553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 rot="2414486">
                <a:off x="2466298" y="4365548"/>
                <a:ext cx="1302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</a:t>
                </a:r>
                <a:r>
                  <a:rPr lang="en-US" altLang="zh-CN" dirty="0" smtClean="0"/>
                  <a:t>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queue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2414486">
                <a:off x="2686047" y="4032159"/>
                <a:ext cx="1510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PULL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location</a:t>
                </a:r>
                <a:endParaRPr lang="en-US" dirty="0"/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>
                <a:alphaModFix amt="67000"/>
              </a:blip>
              <a:srcRect l="8525" t="8794" r="11140" b="12859"/>
              <a:stretch/>
            </p:blipFill>
            <p:spPr>
              <a:xfrm rot="10800000">
                <a:off x="5285635" y="5042923"/>
                <a:ext cx="1773130" cy="1102371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2394" y="3301351"/>
                <a:ext cx="1316498" cy="1324574"/>
              </a:xfrm>
              <a:prstGeom prst="rect">
                <a:avLst/>
              </a:prstGeom>
            </p:spPr>
          </p:pic>
        </p:grpSp>
        <p:cxnSp>
          <p:nvCxnSpPr>
            <p:cNvPr id="27" name="Straight Arrow Connector 26"/>
            <p:cNvCxnSpPr/>
            <p:nvPr/>
          </p:nvCxnSpPr>
          <p:spPr>
            <a:xfrm flipH="1" flipV="1">
              <a:off x="10442089" y="3472503"/>
              <a:ext cx="2071" cy="11097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5">
              <a:alphaModFix/>
            </a:blip>
            <a:srcRect l="8525" t="8794" r="11140" b="12859"/>
            <a:stretch/>
          </p:blipFill>
          <p:spPr>
            <a:xfrm>
              <a:off x="5569445" y="1749743"/>
              <a:ext cx="1748046" cy="1086776"/>
            </a:xfrm>
            <a:prstGeom prst="rect">
              <a:avLst/>
            </a:prstGeom>
            <a:effectLst>
              <a:outerShdw blurRad="50800" dist="50800" dir="5400000" sx="1000" sy="1000" algn="ctr" rotWithShape="0">
                <a:srgbClr val="000000"/>
              </a:outerShdw>
            </a:effectLst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5">
              <a:alphaModFix amt="67000"/>
            </a:blip>
            <a:srcRect l="8525" t="8794" r="11140" b="12859"/>
            <a:stretch/>
          </p:blipFill>
          <p:spPr>
            <a:xfrm rot="10800000">
              <a:off x="5101129" y="5193327"/>
              <a:ext cx="1773130" cy="110237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5">
              <a:alphaModFix amt="67000"/>
            </a:blip>
            <a:srcRect l="8525" t="8794" r="11140" b="12859"/>
            <a:stretch/>
          </p:blipFill>
          <p:spPr>
            <a:xfrm rot="10800000">
              <a:off x="4814812" y="5343732"/>
              <a:ext cx="1773130" cy="110237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5">
              <a:alphaModFix/>
            </a:blip>
            <a:srcRect l="8525" t="8794" r="11140" b="12859"/>
            <a:stretch/>
          </p:blipFill>
          <p:spPr>
            <a:xfrm rot="10800000">
              <a:off x="4528494" y="5494138"/>
              <a:ext cx="1773130" cy="1102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2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819" y="528107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Post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64265" y="1466370"/>
            <a:ext cx="9179708" cy="4714697"/>
            <a:chOff x="1885486" y="650323"/>
            <a:chExt cx="9558487" cy="5937144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9373296" y="2136223"/>
              <a:ext cx="1068307" cy="9467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19263255">
              <a:off x="9408940" y="2265349"/>
              <a:ext cx="774818" cy="465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Notify</a:t>
              </a:r>
              <a:endParaRPr lang="en-US" altLang="zh-CN" dirty="0" smtClean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885486" y="650323"/>
              <a:ext cx="9558487" cy="5937144"/>
              <a:chOff x="1885486" y="650323"/>
              <a:chExt cx="9558487" cy="593714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885486" y="650323"/>
                <a:ext cx="9558487" cy="5937144"/>
                <a:chOff x="1885486" y="650323"/>
                <a:chExt cx="9558487" cy="5937144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885486" y="650323"/>
                  <a:ext cx="9558487" cy="5937144"/>
                  <a:chOff x="1997972" y="1288754"/>
                  <a:chExt cx="9558487" cy="5937144"/>
                </a:xfrm>
              </p:grpSpPr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9952285" y="5010706"/>
                    <a:ext cx="1604174" cy="1598424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1997972" y="1288754"/>
                    <a:ext cx="9499203" cy="5937144"/>
                    <a:chOff x="2114086" y="1428621"/>
                    <a:chExt cx="9499203" cy="5937144"/>
                  </a:xfrm>
                </p:grpSpPr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114086" y="1428621"/>
                      <a:ext cx="9499203" cy="5427870"/>
                      <a:chOff x="2114086" y="1428621"/>
                      <a:chExt cx="9499203" cy="5427870"/>
                    </a:xfrm>
                  </p:grpSpPr>
                  <p:cxnSp>
                    <p:nvCxnSpPr>
                      <p:cNvPr id="59" name="Straight Arrow Connector 58"/>
                      <p:cNvCxnSpPr/>
                      <p:nvPr/>
                    </p:nvCxnSpPr>
                    <p:spPr>
                      <a:xfrm flipV="1">
                        <a:off x="2597980" y="2090620"/>
                        <a:ext cx="2130649" cy="495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2764223" y="1629937"/>
                        <a:ext cx="17011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Send</a:t>
                        </a:r>
                        <a:r>
                          <a:rPr lang="zh-CN" altLang="en-US" dirty="0" smtClean="0"/>
                          <a:t> </a:t>
                        </a:r>
                        <a:r>
                          <a:rPr lang="en-US" altLang="zh-CN" i="1" dirty="0" smtClean="0"/>
                          <a:t>send</a:t>
                        </a:r>
                        <a:r>
                          <a:rPr lang="zh-CN" altLang="en-US" i="1" dirty="0" smtClean="0"/>
                          <a:t> </a:t>
                        </a:r>
                        <a:r>
                          <a:rPr lang="en-US" altLang="zh-CN" i="1" dirty="0" smtClean="0"/>
                          <a:t>post</a:t>
                        </a:r>
                        <a:endParaRPr lang="en-US" i="1" dirty="0"/>
                      </a:p>
                    </p:txBody>
                  </p:sp>
                  <p:sp>
                    <p:nvSpPr>
                      <p:cNvPr id="61" name="TextBox 60"/>
                      <p:cNvSpPr txBox="1"/>
                      <p:nvPr/>
                    </p:nvSpPr>
                    <p:spPr>
                      <a:xfrm>
                        <a:off x="3087891" y="2072342"/>
                        <a:ext cx="98661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Request</a:t>
                        </a:r>
                        <a:endParaRPr lang="en-US" dirty="0"/>
                      </a:p>
                    </p:txBody>
                  </p: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7130253" y="1693807"/>
                        <a:ext cx="1894558" cy="433621"/>
                        <a:chOff x="7195566" y="1693807"/>
                        <a:chExt cx="1894558" cy="433621"/>
                      </a:xfrm>
                    </p:grpSpPr>
                    <p:cxnSp>
                      <p:nvCxnSpPr>
                        <p:cNvPr id="75" name="Straight Arrow Connector 74"/>
                        <p:cNvCxnSpPr/>
                        <p:nvPr/>
                      </p:nvCxnSpPr>
                      <p:spPr>
                        <a:xfrm>
                          <a:off x="7257020" y="2113141"/>
                          <a:ext cx="1771650" cy="1428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6" name="TextBox 75"/>
                        <p:cNvSpPr txBox="1"/>
                        <p:nvPr/>
                      </p:nvSpPr>
                      <p:spPr>
                        <a:xfrm>
                          <a:off x="7195566" y="1693807"/>
                          <a:ext cx="189455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Fetch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from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queue</a:t>
                          </a:r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63" name="Rounded Rectangle 62"/>
                      <p:cNvSpPr/>
                      <p:nvPr/>
                    </p:nvSpPr>
                    <p:spPr>
                      <a:xfrm>
                        <a:off x="9507316" y="1428621"/>
                        <a:ext cx="2105973" cy="122585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 smtClean="0"/>
                          <a:t>Consumer</a:t>
                        </a:r>
                      </a:p>
                      <a:p>
                        <a:pPr algn="ctr"/>
                        <a:r>
                          <a:rPr lang="en-US" altLang="zh-CN" dirty="0" smtClean="0"/>
                          <a:t>(micro-service</a:t>
                        </a:r>
                        <a:r>
                          <a:rPr lang="zh-CN" altLang="en-US" dirty="0" smtClean="0"/>
                          <a:t> </a:t>
                        </a:r>
                        <a:r>
                          <a:rPr lang="en-US" altLang="zh-CN" dirty="0" smtClean="0"/>
                          <a:t>on</a:t>
                        </a:r>
                        <a:r>
                          <a:rPr lang="zh-CN" altLang="en-US" dirty="0" smtClean="0"/>
                          <a:t> </a:t>
                        </a:r>
                        <a:r>
                          <a:rPr lang="en-US" altLang="zh-CN" dirty="0" smtClean="0"/>
                          <a:t>EC2</a:t>
                        </a:r>
                        <a:r>
                          <a:rPr lang="zh-CN" altLang="en-US" dirty="0" smtClean="0"/>
                          <a:t> </a:t>
                        </a:r>
                        <a:r>
                          <a:rPr lang="en-US" altLang="zh-CN" dirty="0" smtClean="0"/>
                          <a:t>container)</a:t>
                        </a:r>
                        <a:endParaRPr lang="en-US" dirty="0"/>
                      </a:p>
                    </p:txBody>
                  </p:sp>
                  <p:cxnSp>
                    <p:nvCxnSpPr>
                      <p:cNvPr id="64" name="Straight Arrow Connector 63"/>
                      <p:cNvCxnSpPr/>
                      <p:nvPr/>
                    </p:nvCxnSpPr>
                    <p:spPr>
                      <a:xfrm>
                        <a:off x="10870486" y="3005185"/>
                        <a:ext cx="0" cy="1937306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66" name="Group 65"/>
                      <p:cNvGrpSpPr/>
                      <p:nvPr/>
                    </p:nvGrpSpPr>
                    <p:grpSpPr>
                      <a:xfrm>
                        <a:off x="6047368" y="5022613"/>
                        <a:ext cx="2276564" cy="1708107"/>
                        <a:chOff x="6118808" y="5294080"/>
                        <a:chExt cx="2276564" cy="1708107"/>
                      </a:xfrm>
                    </p:grpSpPr>
                    <p:cxnSp>
                      <p:nvCxnSpPr>
                        <p:cNvPr id="73" name="Straight Arrow Connector 72"/>
                        <p:cNvCxnSpPr>
                          <a:stCxn id="74" idx="3"/>
                        </p:cNvCxnSpPr>
                        <p:nvPr/>
                      </p:nvCxnSpPr>
                      <p:spPr>
                        <a:xfrm flipH="1">
                          <a:off x="6255175" y="5294080"/>
                          <a:ext cx="1930894" cy="170810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4" name="TextBox 73"/>
                        <p:cNvSpPr txBox="1"/>
                        <p:nvPr/>
                      </p:nvSpPr>
                      <p:spPr>
                        <a:xfrm rot="19481913">
                          <a:off x="6118808" y="5682640"/>
                          <a:ext cx="2276564" cy="81391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Notify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 smtClean="0"/>
                            <a:t>subscripted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queues</a:t>
                          </a:r>
                          <a:endParaRPr lang="en-US" altLang="zh-CN" dirty="0" smtClean="0"/>
                        </a:p>
                      </p:txBody>
                    </p:sp>
                  </p:grpSp>
                  <p:cxnSp>
                    <p:nvCxnSpPr>
                      <p:cNvPr id="67" name="Straight Arrow Connector 66"/>
                      <p:cNvCxnSpPr/>
                      <p:nvPr/>
                    </p:nvCxnSpPr>
                    <p:spPr>
                      <a:xfrm flipH="1" flipV="1">
                        <a:off x="2114086" y="3581475"/>
                        <a:ext cx="1659665" cy="23230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 rot="2938668">
                        <a:off x="2093553" y="4619279"/>
                        <a:ext cx="146706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Update</a:t>
                        </a:r>
                        <a:r>
                          <a:rPr lang="zh-CN" altLang="en-US" dirty="0" smtClean="0"/>
                          <a:t> </a:t>
                        </a:r>
                        <a:r>
                          <a:rPr lang="en-US" altLang="zh-CN" dirty="0" smtClean="0"/>
                          <a:t>posts</a:t>
                        </a:r>
                        <a:endParaRPr lang="en-US" dirty="0"/>
                      </a:p>
                    </p:txBody>
                  </p:sp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 rot="3006811">
                        <a:off x="2449073" y="4460063"/>
                        <a:ext cx="131664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Get</a:t>
                        </a:r>
                        <a:r>
                          <a:rPr lang="zh-CN" altLang="en-US" dirty="0" smtClean="0"/>
                          <a:t> </a:t>
                        </a:r>
                        <a:r>
                          <a:rPr lang="en-US" altLang="zh-CN" dirty="0" smtClean="0"/>
                          <a:t>notified</a:t>
                        </a:r>
                        <a:endParaRPr lang="en-US" dirty="0"/>
                      </a:p>
                    </p:txBody>
                  </p:sp>
                  <p:pic>
                    <p:nvPicPr>
                      <p:cNvPr id="71" name="Picture 7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alphaModFix amt="67000"/>
                      </a:blip>
                      <a:srcRect l="8525" t="8794" r="11140" b="12859"/>
                      <a:stretch/>
                    </p:blipFill>
                    <p:spPr>
                      <a:xfrm rot="10800000">
                        <a:off x="4255123" y="5754120"/>
                        <a:ext cx="1773130" cy="110237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2" name="Picture 7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2759" y="2762880"/>
                        <a:ext cx="921694" cy="927348"/>
                      </a:xfrm>
                      <a:prstGeom prst="rect">
                        <a:avLst/>
                      </a:prstGeom>
                    </p:spPr>
                  </p:pic>
                </p:grpSp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 flipH="1" flipV="1">
                      <a:off x="11070771" y="2914521"/>
                      <a:ext cx="29029" cy="20279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54" name="Picture 53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alphaModFix/>
                    </a:blip>
                    <a:srcRect l="8525" t="8794" r="11140" b="12859"/>
                    <a:stretch/>
                  </p:blipFill>
                  <p:spPr>
                    <a:xfrm>
                      <a:off x="4961156" y="1572353"/>
                      <a:ext cx="1748046" cy="1086776"/>
                    </a:xfrm>
                    <a:prstGeom prst="rect">
                      <a:avLst/>
                    </a:prstGeom>
                    <a:effectLst>
                      <a:outerShdw blurRad="50800" dist="50800" dir="5400000" sx="1000" sy="1000" algn="ctr" rotWithShape="0">
                        <a:srgbClr val="000000"/>
                      </a:outerShdw>
                    </a:effectLst>
                  </p:spPr>
                </p:pic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alphaModFix amt="67000"/>
                    </a:blip>
                    <a:srcRect l="8525" t="8794" r="11140" b="12859"/>
                    <a:stretch/>
                  </p:blipFill>
                  <p:spPr>
                    <a:xfrm rot="10800000">
                      <a:off x="4099645" y="5904525"/>
                      <a:ext cx="1773130" cy="110237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6" name="Picture 55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alphaModFix amt="67000"/>
                    </a:blip>
                    <a:srcRect l="8525" t="8794" r="11140" b="12859"/>
                    <a:stretch/>
                  </p:blipFill>
                  <p:spPr>
                    <a:xfrm rot="10800000">
                      <a:off x="3943958" y="6083956"/>
                      <a:ext cx="1773130" cy="110237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7" name="Picture 56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alphaModFix/>
                    </a:blip>
                    <a:srcRect l="8525" t="8794" r="11140" b="12859"/>
                    <a:stretch/>
                  </p:blipFill>
                  <p:spPr>
                    <a:xfrm rot="10800000">
                      <a:off x="3773752" y="6263394"/>
                      <a:ext cx="1773130" cy="110237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883" t="2076" r="5129" b="5230"/>
                <a:stretch/>
              </p:blipFill>
              <p:spPr>
                <a:xfrm>
                  <a:off x="7682681" y="2819887"/>
                  <a:ext cx="1589265" cy="1598424"/>
                </a:xfrm>
                <a:prstGeom prst="rect">
                  <a:avLst/>
                </a:prstGeom>
              </p:spPr>
            </p:pic>
          </p:grp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4782" y="5585536"/>
                <a:ext cx="894682" cy="900170"/>
              </a:xfrm>
              <a:prstGeom prst="rect">
                <a:avLst/>
              </a:prstGeom>
            </p:spPr>
          </p:pic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/>
          <a:srcRect l="8936" r="8465"/>
          <a:stretch/>
        </p:blipFill>
        <p:spPr>
          <a:xfrm>
            <a:off x="1693672" y="1284559"/>
            <a:ext cx="842963" cy="178004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2004" y="1509755"/>
            <a:ext cx="685269" cy="13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269</TotalTime>
  <Words>119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Wingdings</vt:lpstr>
      <vt:lpstr>华文楷体</vt:lpstr>
      <vt:lpstr>Crop</vt:lpstr>
      <vt:lpstr>WHERE</vt:lpstr>
      <vt:lpstr>PowerPoint Presentation</vt:lpstr>
      <vt:lpstr>1. Mobile Phone Application </vt:lpstr>
      <vt:lpstr>2. Project Structure </vt:lpstr>
      <vt:lpstr>3.1 Location</vt:lpstr>
      <vt:lpstr>3.2 Post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6501-010  Cloud Computing</dc:title>
  <dc:creator>yongyi yang</dc:creator>
  <cp:lastModifiedBy>yongyi yang</cp:lastModifiedBy>
  <cp:revision>38</cp:revision>
  <dcterms:created xsi:type="dcterms:W3CDTF">2017-04-04T13:40:06Z</dcterms:created>
  <dcterms:modified xsi:type="dcterms:W3CDTF">2018-02-15T21:22:40Z</dcterms:modified>
</cp:coreProperties>
</file>