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0413" cy="6858000"/>
  <p:notesSz cx="7099300" cy="10234613"/>
  <p:custDataLst>
    <p:tags r:id="rId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1344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981">
          <p15:clr>
            <a:srgbClr val="A4A3A4"/>
          </p15:clr>
        </p15:guide>
        <p15:guide id="7" orient="horz" pos="380">
          <p15:clr>
            <a:srgbClr val="A4A3A4"/>
          </p15:clr>
        </p15:guide>
        <p15:guide id="8" pos="3840">
          <p15:clr>
            <a:srgbClr val="A4A3A4"/>
          </p15:clr>
        </p15:guide>
        <p15:guide id="9" pos="3726">
          <p15:clr>
            <a:srgbClr val="A4A3A4"/>
          </p15:clr>
        </p15:guide>
        <p15:guide id="10" pos="3952">
          <p15:clr>
            <a:srgbClr val="A4A3A4"/>
          </p15:clr>
        </p15:guide>
        <p15:guide id="11" pos="7377">
          <p15:clr>
            <a:srgbClr val="A4A3A4"/>
          </p15:clr>
        </p15:guide>
        <p15:guide id="12" pos="301">
          <p15:clr>
            <a:srgbClr val="A4A3A4"/>
          </p15:clr>
        </p15:guide>
        <p15:guide id="13" pos="5245">
          <p15:clr>
            <a:srgbClr val="A4A3A4"/>
          </p15:clr>
        </p15:guide>
        <p15:guide id="14" pos="51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B00"/>
    <a:srgbClr val="C8C8C8"/>
    <a:srgbClr val="3399FF"/>
    <a:srgbClr val="3F3F3F"/>
    <a:srgbClr val="FFFFFF"/>
    <a:srgbClr val="000000"/>
    <a:srgbClr val="646464"/>
    <a:srgbClr val="00C400"/>
    <a:srgbClr val="80808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2215" autoAdjust="0"/>
  </p:normalViewPr>
  <p:slideViewPr>
    <p:cSldViewPr snapToGrid="0" showGuides="1">
      <p:cViewPr varScale="1">
        <p:scale>
          <a:sx n="98" d="100"/>
          <a:sy n="98" d="100"/>
        </p:scale>
        <p:origin x="324" y="90"/>
      </p:cViewPr>
      <p:guideLst>
        <p:guide orient="horz" pos="2455"/>
        <p:guide orient="horz" pos="3884"/>
        <p:guide orient="horz" pos="1344"/>
        <p:guide orient="horz" pos="1117"/>
        <p:guide orient="horz" pos="1253"/>
        <p:guide orient="horz" pos="981"/>
        <p:guide orient="horz" pos="380"/>
        <p:guide pos="3840"/>
        <p:guide pos="3726"/>
        <p:guide pos="3952"/>
        <p:guide pos="7377"/>
        <p:guide pos="301"/>
        <p:guide pos="5245"/>
        <p:guide pos="515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-2971" y="-8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B7826C-0037-4E0C-85F8-D1AC22596C3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6F8198E-FC5A-4362-877D-13CFC2C5B2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7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3AE2057-89B3-46E1-8C67-7582BBDD177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A6A858B-6757-4071-9DFA-EFD451CF16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858B-6757-4071-9DFA-EFD451CF1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9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30"/>
            <a:ext cx="1036185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C0CA-56C6-4901-8211-A814B4081DA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14D-3C0A-4F8E-9274-7A8A393B9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C0CA-56C6-4901-8211-A814B4081DA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14D-3C0A-4F8E-9274-7A8A393B9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9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4069" y="274639"/>
            <a:ext cx="365500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C0CA-56C6-4901-8211-A814B4081DA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14D-3C0A-4F8E-9274-7A8A393B9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6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4" hasCustomPrompt="1"/>
          </p:nvPr>
        </p:nvSpPr>
        <p:spPr>
          <a:xfrm>
            <a:off x="479363" y="2133600"/>
            <a:ext cx="11230538" cy="403225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1280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customer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026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0800000">
            <a:off x="0" y="5587201"/>
            <a:ext cx="12190413" cy="1296145"/>
          </a:xfrm>
          <a:prstGeom prst="rect">
            <a:avLst/>
          </a:prstGeom>
          <a:gradFill>
            <a:gsLst>
              <a:gs pos="0">
                <a:srgbClr val="273339">
                  <a:lumMod val="71000"/>
                </a:srgbClr>
              </a:gs>
              <a:gs pos="100000">
                <a:srgbClr val="273339">
                  <a:alpha val="0"/>
                </a:srgb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77838" y="5160396"/>
            <a:ext cx="1311205" cy="128811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en-US" sz="1600" dirty="0" err="1">
              <a:solidFill>
                <a:srgbClr val="3F3F3F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77838" y="5160963"/>
            <a:ext cx="1311275" cy="1287462"/>
          </a:xfrm>
        </p:spPr>
        <p:txBody>
          <a:bodyPr/>
          <a:lstStyle>
            <a:lvl1pPr marL="72000" indent="0">
              <a:spcBef>
                <a:spcPts val="1200"/>
              </a:spcBef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9278336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86" y="1"/>
            <a:ext cx="1613135" cy="1666441"/>
          </a:xfrm>
          <a:prstGeom prst="rect">
            <a:avLst/>
          </a:prstGeom>
        </p:spPr>
      </p:pic>
      <p:sp>
        <p:nvSpPr>
          <p:cNvPr id="25" name="Text Placeholder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79363" y="2959200"/>
            <a:ext cx="4067469" cy="21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252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2pPr>
            <a:lvl3pPr marL="504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3pPr>
            <a:lvl4pPr marL="756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4pPr>
            <a:lvl5pPr marL="1008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5pPr>
            <a:lvl6pPr marL="1260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6pPr>
            <a:lvl7pPr marL="1512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7pPr>
            <a:lvl8pPr marL="1764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8pPr>
            <a:lvl9pPr marL="2016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date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9363" y="2714400"/>
            <a:ext cx="4067469" cy="21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252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2pPr>
            <a:lvl3pPr marL="504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3pPr>
            <a:lvl4pPr marL="756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4pPr>
            <a:lvl5pPr marL="1008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5pPr>
            <a:lvl6pPr marL="1260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6pPr>
            <a:lvl7pPr marL="1512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7pPr>
            <a:lvl8pPr marL="1764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8pPr>
            <a:lvl9pPr marL="2016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presenter’s name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362" y="402684"/>
            <a:ext cx="8351713" cy="1180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400" b="1" i="0" baseline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540000" indent="-540000">
              <a:defRPr sz="4400" b="1">
                <a:solidFill>
                  <a:schemeClr val="bg1"/>
                </a:solidFill>
              </a:defRPr>
            </a:lvl2pPr>
            <a:lvl3pPr marL="1080000" indent="-540000">
              <a:defRPr sz="4400" b="1">
                <a:solidFill>
                  <a:schemeClr val="bg1"/>
                </a:solidFill>
              </a:defRPr>
            </a:lvl3pPr>
            <a:lvl4pPr marL="1620000" indent="-540000">
              <a:defRPr sz="4400" b="1">
                <a:solidFill>
                  <a:schemeClr val="bg1"/>
                </a:solidFill>
              </a:defRPr>
            </a:lvl4pPr>
            <a:lvl5pPr marL="2160000" indent="-540000">
              <a:defRPr sz="4400" b="1">
                <a:solidFill>
                  <a:schemeClr val="bg1"/>
                </a:solidFill>
              </a:defRPr>
            </a:lvl5pPr>
            <a:lvl6pPr marL="2700000" indent="-540000">
              <a:defRPr sz="4400" b="1">
                <a:solidFill>
                  <a:schemeClr val="bg1"/>
                </a:solidFill>
              </a:defRPr>
            </a:lvl6pPr>
            <a:lvl7pPr marL="3240000" indent="-540000">
              <a:defRPr sz="4400" b="1">
                <a:solidFill>
                  <a:schemeClr val="bg1"/>
                </a:solidFill>
              </a:defRPr>
            </a:lvl7pPr>
            <a:lvl8pPr marL="3780000" indent="-540000">
              <a:defRPr sz="4400" b="1">
                <a:solidFill>
                  <a:schemeClr val="bg1"/>
                </a:solidFill>
              </a:defRPr>
            </a:lvl8pPr>
            <a:lvl9pPr marL="4320000" indent="-540000">
              <a:buFont typeface="Arial" pitchFamily="34" charset="0"/>
              <a:buChar char="•"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955800" y="5948363"/>
            <a:ext cx="3649663" cy="5000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name of customer or partner </a:t>
            </a:r>
          </a:p>
        </p:txBody>
      </p:sp>
    </p:spTree>
    <p:extLst>
      <p:ext uri="{BB962C8B-B14F-4D97-AF65-F5344CB8AC3E}">
        <p14:creationId xmlns:p14="http://schemas.microsoft.com/office/powerpoint/2010/main" val="1845736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customer/partner logo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93" y="3017520"/>
            <a:ext cx="12190414" cy="3840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8253" y="655942"/>
            <a:ext cx="1036185" cy="1444752"/>
          </a:xfrm>
          <a:prstGeom prst="rect">
            <a:avLst/>
          </a:prstGeom>
        </p:spPr>
      </p:pic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9363" y="2230812"/>
            <a:ext cx="7918969" cy="21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252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2pPr>
            <a:lvl3pPr marL="504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3pPr>
            <a:lvl4pPr marL="756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4pPr>
            <a:lvl5pPr marL="1008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5pPr>
            <a:lvl6pPr marL="1260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6pPr>
            <a:lvl7pPr marL="1512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7pPr>
            <a:lvl8pPr marL="1764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8pPr>
            <a:lvl9pPr marL="2016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date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79363" y="1963656"/>
            <a:ext cx="7918969" cy="21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252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2pPr>
            <a:lvl3pPr marL="504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3pPr>
            <a:lvl4pPr marL="756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4pPr>
            <a:lvl5pPr marL="1008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5pPr>
            <a:lvl6pPr marL="1260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6pPr>
            <a:lvl7pPr marL="1512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7pPr>
            <a:lvl8pPr marL="1764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8pPr>
            <a:lvl9pPr marL="2016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presenter’s name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363" y="402684"/>
            <a:ext cx="7918969" cy="1180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400" b="1" i="0" baseline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540000" indent="-540000">
              <a:defRPr sz="4400" b="1">
                <a:solidFill>
                  <a:schemeClr val="bg1"/>
                </a:solidFill>
              </a:defRPr>
            </a:lvl2pPr>
            <a:lvl3pPr marL="1080000" indent="-540000">
              <a:defRPr sz="4400" b="1">
                <a:solidFill>
                  <a:schemeClr val="bg1"/>
                </a:solidFill>
              </a:defRPr>
            </a:lvl3pPr>
            <a:lvl4pPr marL="1620000" indent="-540000">
              <a:defRPr sz="4400" b="1">
                <a:solidFill>
                  <a:schemeClr val="bg1"/>
                </a:solidFill>
              </a:defRPr>
            </a:lvl4pPr>
            <a:lvl5pPr marL="2160000" indent="-540000">
              <a:defRPr sz="4400" b="1">
                <a:solidFill>
                  <a:schemeClr val="bg1"/>
                </a:solidFill>
              </a:defRPr>
            </a:lvl5pPr>
            <a:lvl6pPr marL="2700000" indent="-540000">
              <a:defRPr sz="4400" b="1">
                <a:solidFill>
                  <a:schemeClr val="bg1"/>
                </a:solidFill>
              </a:defRPr>
            </a:lvl6pPr>
            <a:lvl7pPr marL="3240000" indent="-540000">
              <a:defRPr sz="4400" b="1">
                <a:solidFill>
                  <a:schemeClr val="bg1"/>
                </a:solidFill>
              </a:defRPr>
            </a:lvl7pPr>
            <a:lvl8pPr marL="3780000" indent="-540000">
              <a:defRPr sz="4400" b="1">
                <a:solidFill>
                  <a:schemeClr val="bg1"/>
                </a:solidFill>
              </a:defRPr>
            </a:lvl8pPr>
            <a:lvl9pPr marL="4320000" indent="-540000">
              <a:buFont typeface="Arial" pitchFamily="34" charset="0"/>
              <a:buChar char="•"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presentation title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77838" y="5160396"/>
            <a:ext cx="1311205" cy="128811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en-US" sz="1600" dirty="0" err="1">
              <a:solidFill>
                <a:srgbClr val="3F3F3F"/>
              </a:solidFill>
            </a:endParaRPr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77838" y="5160963"/>
            <a:ext cx="1311275" cy="1287462"/>
          </a:xfrm>
        </p:spPr>
        <p:txBody>
          <a:bodyPr/>
          <a:lstStyle>
            <a:lvl1pPr marL="72000" indent="0">
              <a:spcBef>
                <a:spcPts val="1200"/>
              </a:spcBef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56593" y="5239910"/>
            <a:ext cx="1025718" cy="230832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de-DE" sz="900" dirty="0"/>
              <a:t>In </a:t>
            </a:r>
            <a:r>
              <a:rPr lang="de-DE" sz="900" dirty="0" err="1"/>
              <a:t>cooperation</a:t>
            </a:r>
            <a:r>
              <a:rPr lang="de-DE" sz="900" dirty="0"/>
              <a:t> </a:t>
            </a:r>
            <a:r>
              <a:rPr lang="de-DE" sz="900" dirty="0" err="1"/>
              <a:t>with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28649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479363" y="2601750"/>
            <a:ext cx="11230538" cy="35641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picture. </a:t>
            </a:r>
            <a:r>
              <a:rPr lang="en-US" sz="1200" dirty="0">
                <a:solidFill>
                  <a:srgbClr val="FF0000"/>
                </a:solidFill>
              </a:rPr>
              <a:t>You find pictures with the correct proportions in this folder: N:\share\marketing\artwork\Images\keyvisuals_25,46x9,46cm-landscape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479362" y="1695600"/>
            <a:ext cx="11231625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35249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C0CA-56C6-4901-8211-A814B4081DA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14D-3C0A-4F8E-9274-7A8A393B9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6905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C0CA-56C6-4901-8211-A814B4081DA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14D-3C0A-4F8E-9274-7A8A393B9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7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698" y="1600204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6413" y="1600204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C0CA-56C6-4901-8211-A814B4081DA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14D-3C0A-4F8E-9274-7A8A393B9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C0CA-56C6-4901-8211-A814B4081DA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14D-3C0A-4F8E-9274-7A8A393B9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5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C0CA-56C6-4901-8211-A814B4081DA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14D-3C0A-4F8E-9274-7A8A393B9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7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C0CA-56C6-4901-8211-A814B4081DA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14D-3C0A-4F8E-9274-7A8A393B9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0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C0CA-56C6-4901-8211-A814B4081DA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14D-3C0A-4F8E-9274-7A8A393B9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1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C0CA-56C6-4901-8211-A814B4081DA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14D-3C0A-4F8E-9274-7A8A393B9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4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4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356355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5C0CA-56C6-4901-8211-A814B4081DA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5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5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614D-3C0A-4F8E-9274-7A8A393B9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36" r:id="rId13"/>
    <p:sldLayoutId id="2147483837" r:id="rId14"/>
    <p:sldLayoutId id="2147483794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0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35836" y="4118505"/>
            <a:ext cx="1741217" cy="163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4366760"/>
            <a:ext cx="1476158" cy="138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6921274" y="534061"/>
            <a:ext cx="1336676" cy="1552834"/>
            <a:chOff x="3860800" y="210820"/>
            <a:chExt cx="2479674" cy="2603377"/>
          </a:xfrm>
        </p:grpSpPr>
        <p:pic>
          <p:nvPicPr>
            <p:cNvPr id="41991" name="Picture 7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286" r="-5286"/>
            <a:stretch/>
          </p:blipFill>
          <p:spPr bwMode="auto">
            <a:xfrm rot="14248033">
              <a:off x="4097899" y="571623"/>
              <a:ext cx="2533637" cy="195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Rectangle 55"/>
            <p:cNvSpPr/>
            <p:nvPr/>
          </p:nvSpPr>
          <p:spPr>
            <a:xfrm>
              <a:off x="3860800" y="284480"/>
              <a:ext cx="1046480" cy="2397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13200" y="210820"/>
              <a:ext cx="208280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172845" y="3215004"/>
            <a:ext cx="389890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" y="4504749"/>
            <a:ext cx="1454574" cy="1081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1" y="192114"/>
            <a:ext cx="1874052" cy="17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Elbow Connector 6"/>
          <p:cNvCxnSpPr>
            <a:stCxn id="154" idx="0"/>
            <a:endCxn id="159" idx="2"/>
          </p:cNvCxnSpPr>
          <p:nvPr/>
        </p:nvCxnSpPr>
        <p:spPr>
          <a:xfrm rot="16200000" flipV="1">
            <a:off x="756217" y="2689655"/>
            <a:ext cx="1496749" cy="189185"/>
          </a:xfrm>
          <a:prstGeom prst="bentConnector3">
            <a:avLst>
              <a:gd name="adj1" fmla="val 17927"/>
            </a:avLst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51" idx="0"/>
            <a:endCxn id="158" idx="2"/>
          </p:cNvCxnSpPr>
          <p:nvPr/>
        </p:nvCxnSpPr>
        <p:spPr>
          <a:xfrm rot="16200000" flipV="1">
            <a:off x="1329496" y="2198674"/>
            <a:ext cx="1499287" cy="1173688"/>
          </a:xfrm>
          <a:prstGeom prst="bentConnector3">
            <a:avLst>
              <a:gd name="adj1" fmla="val 25350"/>
            </a:avLst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1990" name="Picture 6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886" b="96756" l="10470" r="977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57" t="8264"/>
          <a:stretch/>
        </p:blipFill>
        <p:spPr bwMode="auto">
          <a:xfrm rot="6902171">
            <a:off x="5441902" y="390021"/>
            <a:ext cx="2134780" cy="200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09933" y="1758306"/>
            <a:ext cx="1059507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sz="900" dirty="0"/>
              <a:t>2-Wire Reed contact </a:t>
            </a:r>
          </a:p>
        </p:txBody>
      </p:sp>
      <p:cxnSp>
        <p:nvCxnSpPr>
          <p:cNvPr id="25" name="Elbow Connector 24"/>
          <p:cNvCxnSpPr>
            <a:stCxn id="150" idx="0"/>
            <a:endCxn id="140" idx="1"/>
          </p:cNvCxnSpPr>
          <p:nvPr/>
        </p:nvCxnSpPr>
        <p:spPr>
          <a:xfrm rot="5400000" flipH="1" flipV="1">
            <a:off x="2572132" y="783075"/>
            <a:ext cx="1858897" cy="3640201"/>
          </a:xfrm>
          <a:prstGeom prst="bentConnector2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47" idx="0"/>
            <a:endCxn id="143" idx="1"/>
          </p:cNvCxnSpPr>
          <p:nvPr/>
        </p:nvCxnSpPr>
        <p:spPr>
          <a:xfrm rot="5400000" flipH="1" flipV="1">
            <a:off x="3867948" y="2076225"/>
            <a:ext cx="1431723" cy="1470912"/>
          </a:xfrm>
          <a:prstGeom prst="bentConnector2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0"/>
            <a:endCxn id="141" idx="1"/>
          </p:cNvCxnSpPr>
          <p:nvPr/>
        </p:nvCxnSpPr>
        <p:spPr>
          <a:xfrm rot="5400000" flipH="1" flipV="1">
            <a:off x="3206732" y="1433052"/>
            <a:ext cx="1707679" cy="2497582"/>
          </a:xfrm>
          <a:prstGeom prst="bentConnector2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5" name="Content Placeholder 14"/>
          <p:cNvGraphicFramePr>
            <a:graphicFrameLocks noGrp="1"/>
          </p:cNvGraphicFramePr>
          <p:nvPr>
            <p:ph sz="quarter" idx="37"/>
            <p:extLst>
              <p:ext uri="{D42A27DB-BD31-4B8C-83A1-F6EECF244321}">
                <p14:modId xmlns:p14="http://schemas.microsoft.com/office/powerpoint/2010/main" val="1259727877"/>
              </p:ext>
            </p:extLst>
          </p:nvPr>
        </p:nvGraphicFramePr>
        <p:xfrm>
          <a:off x="5379720" y="1615156"/>
          <a:ext cx="341989" cy="562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6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GND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IN1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IN2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000792"/>
              </p:ext>
            </p:extLst>
          </p:nvPr>
        </p:nvGraphicFramePr>
        <p:xfrm>
          <a:off x="8435338" y="2421"/>
          <a:ext cx="102596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6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L1 - 220V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645763"/>
              </p:ext>
            </p:extLst>
          </p:nvPr>
        </p:nvGraphicFramePr>
        <p:xfrm>
          <a:off x="8010980" y="909330"/>
          <a:ext cx="341989" cy="421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6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VCC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810905"/>
              </p:ext>
            </p:extLst>
          </p:nvPr>
        </p:nvGraphicFramePr>
        <p:xfrm>
          <a:off x="8010980" y="1464156"/>
          <a:ext cx="341989" cy="421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6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VCC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3" name="Elbow Connector 82"/>
          <p:cNvCxnSpPr>
            <a:stCxn id="112" idx="1"/>
          </p:cNvCxnSpPr>
          <p:nvPr/>
        </p:nvCxnSpPr>
        <p:spPr>
          <a:xfrm rot="10800000">
            <a:off x="9357496" y="386902"/>
            <a:ext cx="97279" cy="5066912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10" idx="1"/>
            <a:endCxn id="93" idx="2"/>
          </p:cNvCxnSpPr>
          <p:nvPr/>
        </p:nvCxnSpPr>
        <p:spPr>
          <a:xfrm rot="10800000">
            <a:off x="8616317" y="386901"/>
            <a:ext cx="829569" cy="4875690"/>
          </a:xfrm>
          <a:prstGeom prst="bentConnector2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8593456" y="34118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905876" y="34118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233535" y="339463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9326630" y="33946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9440170" y="5045553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9445885" y="5239731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362381" y="95110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9454774" y="5430954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356985" y="1096515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374573" y="1239138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Elbow Connector 116"/>
          <p:cNvCxnSpPr>
            <a:stCxn id="109" idx="1"/>
            <a:endCxn id="116" idx="3"/>
          </p:cNvCxnSpPr>
          <p:nvPr/>
        </p:nvCxnSpPr>
        <p:spPr>
          <a:xfrm rot="10800000">
            <a:off x="8420292" y="1261999"/>
            <a:ext cx="1019878" cy="3806415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03" idx="2"/>
            <a:endCxn id="42005" idx="0"/>
          </p:cNvCxnSpPr>
          <p:nvPr/>
        </p:nvCxnSpPr>
        <p:spPr>
          <a:xfrm rot="5400000">
            <a:off x="8830042" y="530845"/>
            <a:ext cx="572016" cy="280691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000" name="Rectangle 41999"/>
          <p:cNvSpPr/>
          <p:nvPr/>
        </p:nvSpPr>
        <p:spPr>
          <a:xfrm>
            <a:off x="4640146" y="-30162"/>
            <a:ext cx="5308608" cy="295052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42005" name="TextBox 42004"/>
          <p:cNvSpPr txBox="1"/>
          <p:nvPr/>
        </p:nvSpPr>
        <p:spPr>
          <a:xfrm>
            <a:off x="8717873" y="957198"/>
            <a:ext cx="515662" cy="1231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/>
              <a:t>F1A/250V</a:t>
            </a:r>
          </a:p>
        </p:txBody>
      </p:sp>
      <p:cxnSp>
        <p:nvCxnSpPr>
          <p:cNvPr id="130" name="Elbow Connector 129"/>
          <p:cNvCxnSpPr>
            <a:stCxn id="42005" idx="1"/>
            <a:endCxn id="115" idx="3"/>
          </p:cNvCxnSpPr>
          <p:nvPr/>
        </p:nvCxnSpPr>
        <p:spPr>
          <a:xfrm rot="10800000" flipV="1">
            <a:off x="8402705" y="1018753"/>
            <a:ext cx="315169" cy="100621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013" name="TextBox 42012"/>
          <p:cNvSpPr txBox="1"/>
          <p:nvPr/>
        </p:nvSpPr>
        <p:spPr>
          <a:xfrm>
            <a:off x="4591924" y="-58630"/>
            <a:ext cx="23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IP65- </a:t>
            </a:r>
            <a:r>
              <a:rPr lang="en-US" dirty="0" err="1"/>
              <a:t>Sicherungskasten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5321681" y="1650866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309362" y="1805143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311393" y="1943419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319265" y="2072959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825493" y="352754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788920" y="353568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658620" y="3532623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643123" y="3535161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576323" y="353262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469435" y="1990155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1387138" y="1990154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902566" y="5885179"/>
            <a:ext cx="2922927" cy="8125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82362" y="617544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53" name="TextBox 118">
            <a:extLst>
              <a:ext uri="{FF2B5EF4-FFF2-40B4-BE49-F238E27FC236}">
                <a16:creationId xmlns:a16="http://schemas.microsoft.com/office/drawing/2014/main" id="{E263863D-DE4B-4648-97D4-7D040F342BBC}"/>
              </a:ext>
            </a:extLst>
          </p:cNvPr>
          <p:cNvSpPr txBox="1"/>
          <p:nvPr/>
        </p:nvSpPr>
        <p:spPr>
          <a:xfrm>
            <a:off x="4729627" y="6190218"/>
            <a:ext cx="323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MQTT -&gt; AWS IoT  </a:t>
            </a:r>
            <a:r>
              <a:rPr lang="en-US" dirty="0" err="1">
                <a:sym typeface="Wingdings" panose="05000000000000000000" pitchFamily="2" charset="2"/>
              </a:rPr>
              <a:t>InfluxDB</a:t>
            </a:r>
            <a:endParaRPr lang="en-US" dirty="0"/>
          </a:p>
        </p:txBody>
      </p:sp>
      <p:sp>
        <p:nvSpPr>
          <p:cNvPr id="54" name="TextBox 118">
            <a:extLst>
              <a:ext uri="{FF2B5EF4-FFF2-40B4-BE49-F238E27FC236}">
                <a16:creationId xmlns:a16="http://schemas.microsoft.com/office/drawing/2014/main" id="{C66D0398-0198-4679-90E0-0DF652B8414B}"/>
              </a:ext>
            </a:extLst>
          </p:cNvPr>
          <p:cNvSpPr txBox="1"/>
          <p:nvPr/>
        </p:nvSpPr>
        <p:spPr>
          <a:xfrm>
            <a:off x="4740678" y="6474478"/>
            <a:ext cx="479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Close main water  </a:t>
            </a:r>
            <a:r>
              <a:rPr lang="en-US" dirty="0" err="1">
                <a:sym typeface="Wingdings" panose="05000000000000000000" pitchFamily="2" charset="2"/>
              </a:rPr>
              <a:t>Relais</a:t>
            </a:r>
            <a:r>
              <a:rPr lang="en-US" dirty="0">
                <a:sym typeface="Wingdings" panose="05000000000000000000" pitchFamily="2" charset="2"/>
              </a:rPr>
              <a:t>  MQTT  Anomaly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51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Elektrobit">
      <a:dk1>
        <a:srgbClr val="3F3F3F"/>
      </a:dk1>
      <a:lt1>
        <a:srgbClr val="FFFFFF"/>
      </a:lt1>
      <a:dk2>
        <a:srgbClr val="000000"/>
      </a:dk2>
      <a:lt2>
        <a:srgbClr val="FFFFFF"/>
      </a:lt2>
      <a:accent1>
        <a:srgbClr val="646464"/>
      </a:accent1>
      <a:accent2>
        <a:srgbClr val="00EB00"/>
      </a:accent2>
      <a:accent3>
        <a:srgbClr val="C8C8C8"/>
      </a:accent3>
      <a:accent4>
        <a:srgbClr val="00C400"/>
      </a:accent4>
      <a:accent5>
        <a:srgbClr val="808080"/>
      </a:accent5>
      <a:accent6>
        <a:srgbClr val="339933"/>
      </a:accent6>
      <a:hlink>
        <a:srgbClr val="003366"/>
      </a:hlink>
      <a:folHlink>
        <a:srgbClr val="3399FF"/>
      </a:folHlink>
    </a:clrScheme>
    <a:fontScheme name="Calibri Light - Calibri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Elektrobit">
      <a:dk1>
        <a:srgbClr val="3F3F3F"/>
      </a:dk1>
      <a:lt1>
        <a:srgbClr val="FFFFFF"/>
      </a:lt1>
      <a:dk2>
        <a:srgbClr val="000000"/>
      </a:dk2>
      <a:lt2>
        <a:srgbClr val="FFFFFF"/>
      </a:lt2>
      <a:accent1>
        <a:srgbClr val="646464"/>
      </a:accent1>
      <a:accent2>
        <a:srgbClr val="00EB00"/>
      </a:accent2>
      <a:accent3>
        <a:srgbClr val="C8C8C8"/>
      </a:accent3>
      <a:accent4>
        <a:srgbClr val="00C400"/>
      </a:accent4>
      <a:accent5>
        <a:srgbClr val="808080"/>
      </a:accent5>
      <a:accent6>
        <a:srgbClr val="339933"/>
      </a:accent6>
      <a:hlink>
        <a:srgbClr val="003366"/>
      </a:hlink>
      <a:folHlink>
        <a:srgbClr val="3399FF"/>
      </a:folHlink>
    </a:clrScheme>
    <a:fontScheme name="Calibri Light - Calibri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PresentationFormat>Benutzerdefiniert</PresentationFormat>
  <Paragraphs>21</Paragraphs>
  <Slides>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think-cell Folie</vt:lpstr>
      <vt:lpstr>PowerPoint-Präsentation</vt:lpstr>
    </vt:vector>
  </TitlesOfParts>
  <Company>Elektrobit Automotive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Fleischmann, Thomas</dc:creator>
  <cp:lastModifiedBy>Tom</cp:lastModifiedBy>
  <cp:revision>10</cp:revision>
  <cp:lastPrinted>2017-02-28T08:49:29Z</cp:lastPrinted>
  <dcterms:created xsi:type="dcterms:W3CDTF">2018-01-17T08:38:16Z</dcterms:created>
  <dcterms:modified xsi:type="dcterms:W3CDTF">2018-01-23T22:21:12Z</dcterms:modified>
</cp:coreProperties>
</file>