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246" y="-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/>
              <a:t>Cloud-based</a:t>
            </a:r>
            <a:r>
              <a:rPr lang="en" sz="3200" dirty="0"/>
              <a:t> </a:t>
            </a:r>
            <a:r>
              <a:rPr lang="en" sz="4400" b="1" dirty="0"/>
              <a:t>IoT Server</a:t>
            </a:r>
            <a:r>
              <a:rPr lang="en" sz="3200" dirty="0"/>
              <a:t> </a:t>
            </a:r>
            <a:r>
              <a:rPr lang="en" sz="2800" dirty="0"/>
              <a:t>for energy savings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W205-3 | Matthew Burke, Jan Forslow, Vyas Swaminathan, Xiao Wu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Current Industry Status and Main Goal of Project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5414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Legacy Smart Meter systems were developed 7+ years ago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Optimized for once-a-day reading of Smart Meter data for billing purposes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The use of Cloud-based IoT Server opens up for new possibilities: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Infinitely scalable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Handling of real-time streaming data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This opens up for new ways for energy savings and power grid control: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Voltage optimization, community energy sharing/sales, etc.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Potential Data Sources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3935225"/>
            <a:ext cx="4336800" cy="63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Example Data from Private Firms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621925" y="3935225"/>
            <a:ext cx="3050400" cy="63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Public Streamed Data</a:t>
            </a:r>
          </a:p>
        </p:txBody>
      </p:sp>
      <p:pic>
        <p:nvPicPr>
          <p:cNvPr id="69" name="Shape 69" descr="Screen Shot 2016-10-05 at 8.55.12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75" y="1524285"/>
            <a:ext cx="4482848" cy="227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 descr="Screen Shot 2016-10-05 at 8.57.21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101" y="1524824"/>
            <a:ext cx="4114199" cy="227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Potential Architecture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3935225"/>
            <a:ext cx="4336800" cy="63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AWS IoT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5991250" y="3935225"/>
            <a:ext cx="3050400" cy="63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Amazon Kinesis</a:t>
            </a:r>
          </a:p>
        </p:txBody>
      </p:sp>
      <p:pic>
        <p:nvPicPr>
          <p:cNvPr id="78" name="Shape 78" descr="Screen Shot 2016-10-05 at 8.59.04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900" y="1272945"/>
            <a:ext cx="3929850" cy="25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01" y="1315976"/>
            <a:ext cx="4331499" cy="2619249"/>
          </a:xfrm>
          <a:prstGeom prst="rect">
            <a:avLst/>
          </a:prstGeom>
        </p:spPr>
      </p:pic>
      <p:sp>
        <p:nvSpPr>
          <p:cNvPr id="9" name="Shape 76"/>
          <p:cNvSpPr txBox="1">
            <a:spLocks/>
          </p:cNvSpPr>
          <p:nvPr/>
        </p:nvSpPr>
        <p:spPr>
          <a:xfrm>
            <a:off x="2327734" y="4509900"/>
            <a:ext cx="4336800" cy="6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/>
              <a:t>AWS Lamba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Looking Forward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 u="sng" dirty="0"/>
              <a:t>Challenges</a:t>
            </a:r>
            <a:r>
              <a:rPr lang="en" sz="1800" b="1" dirty="0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We may have to use static log data to simulate real-time streamed traffic at scale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Difficulties ensuring simulations to be as realistic as possible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 u="sng"/>
              <a:t>Initial Plan: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Develop data simulation algorithm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Create high-level architecture (components, DAGs etc)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Testing and scale out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MapReduce and analytics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  <a:p>
            <a:pPr lvl="0">
              <a:spcBef>
                <a:spcPts val="0"/>
              </a:spcBef>
              <a:buNone/>
            </a:pPr>
            <a:endParaRPr sz="1800"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 b="1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160</Words>
  <Application>Microsoft Office PowerPoint</Application>
  <PresentationFormat>On-screen Show (16:9)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simple-dark-2</vt:lpstr>
      <vt:lpstr>Cloud-based IoT Server for energy savings</vt:lpstr>
      <vt:lpstr>Current Industry Status and Main Goal of Project</vt:lpstr>
      <vt:lpstr>Potential Data Sources</vt:lpstr>
      <vt:lpstr>Potential Architecture</vt:lpstr>
      <vt:lpstr>Looking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Cloud-based IoT Server for energy saving</dc:title>
  <cp:lastModifiedBy>Jan Forslow</cp:lastModifiedBy>
  <cp:revision>5</cp:revision>
  <dcterms:modified xsi:type="dcterms:W3CDTF">2016-10-07T03:11:58Z</dcterms:modified>
</cp:coreProperties>
</file>