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C859-AFC5-4596-8B4B-1B858FC8027D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92FE-0172-4A86-BEA9-F2FC5858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84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C859-AFC5-4596-8B4B-1B858FC8027D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92FE-0172-4A86-BEA9-F2FC5858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3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C859-AFC5-4596-8B4B-1B858FC8027D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92FE-0172-4A86-BEA9-F2FC5858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09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C859-AFC5-4596-8B4B-1B858FC8027D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92FE-0172-4A86-BEA9-F2FC5858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53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C859-AFC5-4596-8B4B-1B858FC8027D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92FE-0172-4A86-BEA9-F2FC5858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25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C859-AFC5-4596-8B4B-1B858FC8027D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92FE-0172-4A86-BEA9-F2FC5858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30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C859-AFC5-4596-8B4B-1B858FC8027D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92FE-0172-4A86-BEA9-F2FC5858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6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C859-AFC5-4596-8B4B-1B858FC8027D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92FE-0172-4A86-BEA9-F2FC5858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54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C859-AFC5-4596-8B4B-1B858FC8027D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92FE-0172-4A86-BEA9-F2FC5858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48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C859-AFC5-4596-8B4B-1B858FC8027D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92FE-0172-4A86-BEA9-F2FC5858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00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C859-AFC5-4596-8B4B-1B858FC8027D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92FE-0172-4A86-BEA9-F2FC5858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2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FC859-AFC5-4596-8B4B-1B858FC8027D}" type="datetimeFigureOut">
              <a:rPr lang="zh-CN" altLang="en-US" smtClean="0"/>
              <a:t>2016-12-15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592FE-0172-4A86-BEA9-F2FC5858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4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933447" y="1387917"/>
            <a:ext cx="10613571" cy="29663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857499" y="323835"/>
            <a:ext cx="6444342" cy="65314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登录和功能操作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393371" y="1502229"/>
            <a:ext cx="1624690" cy="381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注册用户管理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374571" y="1502229"/>
            <a:ext cx="1631484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注册用户统计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323113" y="1502229"/>
            <a:ext cx="1513115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304313" y="1502229"/>
            <a:ext cx="1513115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行业管理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9263741" y="1502229"/>
            <a:ext cx="1513115" cy="381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系统维护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404255" y="2209801"/>
            <a:ext cx="293915" cy="19376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用户查询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002970" y="2209802"/>
            <a:ext cx="293915" cy="19376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用户调整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612571" y="2209801"/>
            <a:ext cx="293915" cy="19376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315201" y="2209799"/>
            <a:ext cx="1491345" cy="1937661"/>
            <a:chOff x="7380513" y="3102427"/>
            <a:chExt cx="1491345" cy="2318658"/>
          </a:xfrm>
        </p:grpSpPr>
        <p:sp>
          <p:nvSpPr>
            <p:cNvPr id="16" name="圆角矩形 15"/>
            <p:cNvSpPr/>
            <p:nvPr/>
          </p:nvSpPr>
          <p:spPr>
            <a:xfrm>
              <a:off x="7380513" y="3102427"/>
              <a:ext cx="293915" cy="231865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行业添加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979228" y="3102428"/>
              <a:ext cx="293915" cy="231865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行业查询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8577943" y="3102427"/>
              <a:ext cx="293915" cy="231865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701375" y="2209798"/>
            <a:ext cx="808270" cy="1937661"/>
            <a:chOff x="3360956" y="3102424"/>
            <a:chExt cx="808270" cy="2318658"/>
          </a:xfrm>
        </p:grpSpPr>
        <p:sp>
          <p:nvSpPr>
            <p:cNvPr id="20" name="圆角矩形 19"/>
            <p:cNvSpPr/>
            <p:nvPr/>
          </p:nvSpPr>
          <p:spPr>
            <a:xfrm>
              <a:off x="3360956" y="3102424"/>
              <a:ext cx="293915" cy="231865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业务查询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3875311" y="3102425"/>
              <a:ext cx="293915" cy="231865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业务添加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044673" y="2209794"/>
            <a:ext cx="2234294" cy="1937663"/>
            <a:chOff x="9131762" y="3102422"/>
            <a:chExt cx="2234294" cy="2318660"/>
          </a:xfrm>
        </p:grpSpPr>
        <p:sp>
          <p:nvSpPr>
            <p:cNvPr id="25" name="圆角矩形 24"/>
            <p:cNvSpPr/>
            <p:nvPr/>
          </p:nvSpPr>
          <p:spPr>
            <a:xfrm>
              <a:off x="9131762" y="3102423"/>
              <a:ext cx="293915" cy="23186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用户管理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9646117" y="3102424"/>
              <a:ext cx="293915" cy="23186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部门管理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0141418" y="3102425"/>
              <a:ext cx="293915" cy="23186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机构管理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0614948" y="3102424"/>
              <a:ext cx="293915" cy="23186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权限管理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1072141" y="3102422"/>
              <a:ext cx="293915" cy="231865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日志管理</a:t>
              </a:r>
            </a:p>
          </p:txBody>
        </p:sp>
      </p:grpSp>
      <p:cxnSp>
        <p:nvCxnSpPr>
          <p:cNvPr id="30" name="肘形连接符 29"/>
          <p:cNvCxnSpPr>
            <a:stCxn id="11" idx="2"/>
            <a:endCxn id="25" idx="0"/>
          </p:cNvCxnSpPr>
          <p:nvPr/>
        </p:nvCxnSpPr>
        <p:spPr>
          <a:xfrm rot="5400000">
            <a:off x="9442682" y="1632178"/>
            <a:ext cx="326566" cy="8286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1" idx="2"/>
            <a:endCxn id="29" idx="0"/>
          </p:cNvCxnSpPr>
          <p:nvPr/>
        </p:nvCxnSpPr>
        <p:spPr>
          <a:xfrm rot="16200000" flipH="1">
            <a:off x="10412872" y="1490655"/>
            <a:ext cx="326565" cy="11117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1" idx="2"/>
            <a:endCxn id="27" idx="0"/>
          </p:cNvCxnSpPr>
          <p:nvPr/>
        </p:nvCxnSpPr>
        <p:spPr>
          <a:xfrm rot="16200000" flipH="1">
            <a:off x="9947509" y="1956019"/>
            <a:ext cx="326568" cy="1809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1" idx="2"/>
            <a:endCxn id="26" idx="0"/>
          </p:cNvCxnSpPr>
          <p:nvPr/>
        </p:nvCxnSpPr>
        <p:spPr>
          <a:xfrm rot="5400000">
            <a:off x="9699860" y="1889356"/>
            <a:ext cx="326567" cy="3143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1" idx="2"/>
            <a:endCxn id="28" idx="0"/>
          </p:cNvCxnSpPr>
          <p:nvPr/>
        </p:nvCxnSpPr>
        <p:spPr>
          <a:xfrm rot="16200000" flipH="1">
            <a:off x="10184275" y="1719253"/>
            <a:ext cx="326567" cy="6545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9" idx="2"/>
            <a:endCxn id="20" idx="0"/>
          </p:cNvCxnSpPr>
          <p:nvPr/>
        </p:nvCxnSpPr>
        <p:spPr>
          <a:xfrm rot="5400000">
            <a:off x="5800718" y="1930844"/>
            <a:ext cx="326569" cy="2313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9" idx="2"/>
            <a:endCxn id="21" idx="0"/>
          </p:cNvCxnSpPr>
          <p:nvPr/>
        </p:nvCxnSpPr>
        <p:spPr>
          <a:xfrm rot="16200000" flipH="1">
            <a:off x="6057894" y="1905005"/>
            <a:ext cx="326570" cy="2830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8" idx="2"/>
            <a:endCxn id="52" idx="0"/>
          </p:cNvCxnSpPr>
          <p:nvPr/>
        </p:nvCxnSpPr>
        <p:spPr>
          <a:xfrm rot="5400000">
            <a:off x="3587183" y="1606667"/>
            <a:ext cx="326569" cy="8796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8" idx="2"/>
            <a:endCxn id="54" idx="0"/>
          </p:cNvCxnSpPr>
          <p:nvPr/>
        </p:nvCxnSpPr>
        <p:spPr>
          <a:xfrm rot="5400000">
            <a:off x="4021251" y="2040737"/>
            <a:ext cx="326571" cy="115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7" idx="2"/>
            <a:endCxn id="12" idx="0"/>
          </p:cNvCxnSpPr>
          <p:nvPr/>
        </p:nvCxnSpPr>
        <p:spPr>
          <a:xfrm rot="5400000">
            <a:off x="1715179" y="1719264"/>
            <a:ext cx="326572" cy="6545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7" idx="2"/>
            <a:endCxn id="13" idx="0"/>
          </p:cNvCxnSpPr>
          <p:nvPr/>
        </p:nvCxnSpPr>
        <p:spPr>
          <a:xfrm rot="5400000">
            <a:off x="2014536" y="2018621"/>
            <a:ext cx="326573" cy="557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7" idx="2"/>
            <a:endCxn id="14" idx="0"/>
          </p:cNvCxnSpPr>
          <p:nvPr/>
        </p:nvCxnSpPr>
        <p:spPr>
          <a:xfrm rot="16200000" flipH="1">
            <a:off x="2319336" y="1769608"/>
            <a:ext cx="326572" cy="5538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10" idx="2"/>
            <a:endCxn id="16" idx="0"/>
          </p:cNvCxnSpPr>
          <p:nvPr/>
        </p:nvCxnSpPr>
        <p:spPr>
          <a:xfrm rot="5400000">
            <a:off x="7598230" y="1747158"/>
            <a:ext cx="326570" cy="5987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0" idx="2"/>
            <a:endCxn id="17" idx="0"/>
          </p:cNvCxnSpPr>
          <p:nvPr/>
        </p:nvCxnSpPr>
        <p:spPr>
          <a:xfrm rot="16200000" flipH="1">
            <a:off x="7897587" y="2046512"/>
            <a:ext cx="326571" cy="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0" idx="2"/>
            <a:endCxn id="18" idx="0"/>
          </p:cNvCxnSpPr>
          <p:nvPr/>
        </p:nvCxnSpPr>
        <p:spPr>
          <a:xfrm rot="16200000" flipH="1">
            <a:off x="8196945" y="1747155"/>
            <a:ext cx="326570" cy="5987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3163662" y="2209798"/>
            <a:ext cx="1952603" cy="1937662"/>
            <a:chOff x="3174549" y="3102425"/>
            <a:chExt cx="1952603" cy="2318659"/>
          </a:xfrm>
        </p:grpSpPr>
        <p:grpSp>
          <p:nvGrpSpPr>
            <p:cNvPr id="50" name="组合 49"/>
            <p:cNvGrpSpPr/>
            <p:nvPr/>
          </p:nvGrpSpPr>
          <p:grpSpPr>
            <a:xfrm>
              <a:off x="3174549" y="3102425"/>
              <a:ext cx="1162054" cy="2318659"/>
              <a:chOff x="3360956" y="3102424"/>
              <a:chExt cx="1162054" cy="2318659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3360956" y="3102424"/>
                <a:ext cx="293915" cy="231865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分行业统计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4229095" y="3102426"/>
                <a:ext cx="293915" cy="231865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分业务统计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圆角矩形 50"/>
            <p:cNvSpPr/>
            <p:nvPr/>
          </p:nvSpPr>
          <p:spPr>
            <a:xfrm>
              <a:off x="4833237" y="3102425"/>
              <a:ext cx="293915" cy="231865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综合评分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肘形连接符 55"/>
          <p:cNvCxnSpPr>
            <a:stCxn id="8" idx="2"/>
            <a:endCxn id="51" idx="0"/>
          </p:cNvCxnSpPr>
          <p:nvPr/>
        </p:nvCxnSpPr>
        <p:spPr>
          <a:xfrm rot="16200000" flipH="1">
            <a:off x="4416526" y="1657015"/>
            <a:ext cx="326569" cy="7789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3018061" y="4631875"/>
            <a:ext cx="6444342" cy="65314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1551212" y="5584378"/>
            <a:ext cx="9433840" cy="6531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1979844" y="5682346"/>
            <a:ext cx="2573116" cy="46808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</a:t>
            </a:r>
            <a:r>
              <a:rPr lang="zh-CN" altLang="en-US" dirty="0" smtClean="0"/>
              <a:t>信息功能</a:t>
            </a:r>
            <a:endParaRPr lang="zh-CN" alt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4891752" y="5676905"/>
            <a:ext cx="2573116" cy="468087"/>
          </a:xfrm>
          <a:prstGeom prst="roundRect">
            <a:avLst/>
          </a:prstGeom>
          <a:solidFill>
            <a:srgbClr val="D198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业务功能</a:t>
            </a:r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7969716" y="5676905"/>
            <a:ext cx="2573116" cy="46808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统计功能</a:t>
            </a:r>
            <a:endParaRPr lang="zh-CN" altLang="en-US" dirty="0"/>
          </a:p>
        </p:txBody>
      </p:sp>
      <p:sp>
        <p:nvSpPr>
          <p:cNvPr id="62" name="下箭头 61"/>
          <p:cNvSpPr/>
          <p:nvPr/>
        </p:nvSpPr>
        <p:spPr>
          <a:xfrm rot="10800000">
            <a:off x="4572681" y="5285018"/>
            <a:ext cx="326574" cy="277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 rot="10800000">
            <a:off x="4565178" y="4329804"/>
            <a:ext cx="326574" cy="277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下箭头 63"/>
          <p:cNvSpPr/>
          <p:nvPr/>
        </p:nvSpPr>
        <p:spPr>
          <a:xfrm rot="10800000">
            <a:off x="5003316" y="998751"/>
            <a:ext cx="326574" cy="277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下箭头 54"/>
          <p:cNvSpPr/>
          <p:nvPr/>
        </p:nvSpPr>
        <p:spPr>
          <a:xfrm>
            <a:off x="7565570" y="5295902"/>
            <a:ext cx="326574" cy="277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下箭头 64"/>
          <p:cNvSpPr/>
          <p:nvPr/>
        </p:nvSpPr>
        <p:spPr>
          <a:xfrm>
            <a:off x="7565557" y="4351563"/>
            <a:ext cx="326574" cy="277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下箭头 65"/>
          <p:cNvSpPr/>
          <p:nvPr/>
        </p:nvSpPr>
        <p:spPr>
          <a:xfrm>
            <a:off x="6988627" y="1025967"/>
            <a:ext cx="326574" cy="277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8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57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wangning</dc:creator>
  <cp:lastModifiedBy>wangning</cp:lastModifiedBy>
  <cp:revision>10</cp:revision>
  <dcterms:created xsi:type="dcterms:W3CDTF">2016-12-02T07:50:35Z</dcterms:created>
  <dcterms:modified xsi:type="dcterms:W3CDTF">2016-12-15T03:23:12Z</dcterms:modified>
</cp:coreProperties>
</file>