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67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397139C-4AF1-42B5-9F88-1AE35B8E06E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C6B161-179E-4F0D-9227-0251BBCE1E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15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139C-4AF1-42B5-9F88-1AE35B8E06E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B161-179E-4F0D-9227-0251BBCE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2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139C-4AF1-42B5-9F88-1AE35B8E06E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B161-179E-4F0D-9227-0251BBCE1E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278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139C-4AF1-42B5-9F88-1AE35B8E06E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B161-179E-4F0D-9227-0251BBCE1E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5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139C-4AF1-42B5-9F88-1AE35B8E06E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B161-179E-4F0D-9227-0251BBCE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17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139C-4AF1-42B5-9F88-1AE35B8E06E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B161-179E-4F0D-9227-0251BBCE1E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443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139C-4AF1-42B5-9F88-1AE35B8E06E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B161-179E-4F0D-9227-0251BBCE1E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982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139C-4AF1-42B5-9F88-1AE35B8E06E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B161-179E-4F0D-9227-0251BBCE1E3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312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139C-4AF1-42B5-9F88-1AE35B8E06E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B161-179E-4F0D-9227-0251BBCE1E3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7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139C-4AF1-42B5-9F88-1AE35B8E06E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B161-179E-4F0D-9227-0251BBCE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139C-4AF1-42B5-9F88-1AE35B8E06E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B161-179E-4F0D-9227-0251BBCE1E3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139C-4AF1-42B5-9F88-1AE35B8E06E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B161-179E-4F0D-9227-0251BBCE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0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139C-4AF1-42B5-9F88-1AE35B8E06E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B161-179E-4F0D-9227-0251BBCE1E3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74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139C-4AF1-42B5-9F88-1AE35B8E06E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B161-179E-4F0D-9227-0251BBCE1E3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97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139C-4AF1-42B5-9F88-1AE35B8E06E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B161-179E-4F0D-9227-0251BBCE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8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139C-4AF1-42B5-9F88-1AE35B8E06E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B161-179E-4F0D-9227-0251BBCE1E3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10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139C-4AF1-42B5-9F88-1AE35B8E06E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B161-179E-4F0D-9227-0251BBCE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2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97139C-4AF1-42B5-9F88-1AE35B8E06E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C6B161-179E-4F0D-9227-0251BBCE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9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93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Information Technology Applications (B)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62299"/>
            <a:ext cx="10515600" cy="30146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 smtClean="0"/>
              <a:t>ITE3704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74068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Self </a:t>
            </a:r>
            <a:r>
              <a:rPr lang="en-US" sz="6000" dirty="0" smtClean="0"/>
              <a:t>introduction</a:t>
            </a:r>
            <a:endParaRPr lang="en-US" sz="6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654299"/>
            <a:ext cx="10515600" cy="35226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Jacky Leung</a:t>
            </a:r>
          </a:p>
          <a:p>
            <a:r>
              <a:rPr lang="en-US" sz="4800" dirty="0" smtClean="0"/>
              <a:t> Tel : 24368578</a:t>
            </a:r>
          </a:p>
          <a:p>
            <a:r>
              <a:rPr lang="en-US" sz="4800" dirty="0" smtClean="0"/>
              <a:t> Email : jackyleung6464@vtc.edu.hk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49584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462</TotalTime>
  <Words>19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Information Technology Applications (B)</vt:lpstr>
      <vt:lpstr>Self introduction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Applications</dc:title>
  <dc:creator>Leung Tom</dc:creator>
  <cp:lastModifiedBy>LEUNG CHUN KIT</cp:lastModifiedBy>
  <cp:revision>40</cp:revision>
  <dcterms:created xsi:type="dcterms:W3CDTF">2017-05-05T01:49:01Z</dcterms:created>
  <dcterms:modified xsi:type="dcterms:W3CDTF">2018-05-21T05:09:08Z</dcterms:modified>
</cp:coreProperties>
</file>