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67" r:id="rId2"/>
    <p:sldId id="257" r:id="rId3"/>
    <p:sldId id="262" r:id="rId4"/>
    <p:sldId id="265" r:id="rId5"/>
    <p:sldId id="266" r:id="rId6"/>
    <p:sldId id="259" r:id="rId7"/>
    <p:sldId id="273" r:id="rId8"/>
    <p:sldId id="263" r:id="rId9"/>
    <p:sldId id="264" r:id="rId10"/>
    <p:sldId id="272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5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78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17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43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82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12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74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97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10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97139C-4AF1-42B5-9F88-1AE35B8E06EA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C6B161-179E-4F0D-9227-0251BBCE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93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ITA Briefing </a:t>
            </a:r>
            <a:r>
              <a:rPr lang="en-US" sz="6000" b="1" dirty="0" smtClean="0"/>
              <a:t>Session</a:t>
            </a:r>
            <a:br>
              <a:rPr lang="en-US" sz="6000" b="1" dirty="0" smtClean="0"/>
            </a:br>
            <a:r>
              <a:rPr lang="en-US" sz="6000" b="1" dirty="0" err="1" smtClean="0"/>
              <a:t>Sem</a:t>
            </a:r>
            <a:r>
              <a:rPr lang="en-US" sz="6000" b="1" dirty="0" smtClean="0"/>
              <a:t> 3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2299"/>
            <a:ext cx="10515600" cy="30146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Welcome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4068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2" y="753532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Plagiarism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2943225"/>
            <a:ext cx="10515600" cy="2860675"/>
          </a:xfrm>
        </p:spPr>
        <p:txBody>
          <a:bodyPr/>
          <a:lstStyle/>
          <a:p>
            <a:pPr lvl="0"/>
            <a:r>
              <a:rPr lang="en-US" dirty="0" smtClean="0"/>
              <a:t>Distribute the DFS Student Circular on Cheating to all DFS students so as to remind them the consequence of cheating.</a:t>
            </a:r>
            <a:endParaRPr lang="en-US" dirty="0"/>
          </a:p>
          <a:p>
            <a:pPr lvl="0"/>
            <a:r>
              <a:rPr lang="en-US" dirty="0" smtClean="0"/>
              <a:t>Supervise students to work on their assessments in class before the deadline.</a:t>
            </a:r>
            <a:endParaRPr lang="en-US" dirty="0"/>
          </a:p>
          <a:p>
            <a:pPr lvl="0"/>
            <a:r>
              <a:rPr lang="en-US" dirty="0" smtClean="0"/>
              <a:t>Inform students that we have many ways to check their homework for plagiarism such as  file owner, creation date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8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Moderation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073400"/>
            <a:ext cx="9601196" cy="22436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2H , 2M, 2L for every assessment in each stream in each campus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739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1" y="2624665"/>
            <a:ext cx="9601196" cy="1303867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8773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/>
              <a:t>IT Applications</a:t>
            </a: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654299"/>
            <a:ext cx="10515600" cy="35226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ITE3703: </a:t>
            </a:r>
            <a:r>
              <a:rPr lang="en-US" sz="5400" dirty="0" smtClean="0"/>
              <a:t>AS, BA, </a:t>
            </a:r>
            <a:r>
              <a:rPr lang="en-US" sz="5400" dirty="0" smtClean="0"/>
              <a:t>CECS, </a:t>
            </a:r>
            <a:r>
              <a:rPr lang="en-US" sz="5400" dirty="0" err="1" smtClean="0"/>
              <a:t>HoS</a:t>
            </a:r>
            <a:r>
              <a:rPr lang="en-US" sz="5400" dirty="0" smtClean="0"/>
              <a:t>, Ret</a:t>
            </a:r>
            <a:endParaRPr lang="en-US" sz="5400" dirty="0" smtClean="0"/>
          </a:p>
          <a:p>
            <a:pPr algn="ctr"/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ITE3704: IT, DE, </a:t>
            </a:r>
            <a:r>
              <a:rPr lang="en-US" sz="5400" dirty="0" smtClean="0"/>
              <a:t>EN</a:t>
            </a:r>
            <a:endParaRPr lang="en-US" sz="5400" dirty="0" smtClean="0"/>
          </a:p>
          <a:p>
            <a:pPr algn="ctr"/>
            <a:endParaRPr lang="en-US" sz="5400" dirty="0" smtClean="0"/>
          </a:p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4958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Software for </a:t>
            </a:r>
            <a:r>
              <a:rPr lang="en-US" sz="6000" b="1" dirty="0" err="1" smtClean="0"/>
              <a:t>Sem</a:t>
            </a:r>
            <a:r>
              <a:rPr lang="en-US" sz="6000" b="1" dirty="0" smtClean="0"/>
              <a:t> </a:t>
            </a:r>
            <a:r>
              <a:rPr lang="en-US" sz="6000" b="1" dirty="0" smtClean="0"/>
              <a:t>3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430462"/>
            <a:ext cx="11176000" cy="362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ITE3703: MS Visio 2013, MS Access 2013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ITE3704: MS Visio 2013, Photoshop CS6,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       Processing (for EN)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63435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Teaching Materials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5699"/>
            <a:ext cx="10515600" cy="3751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Download from Moodle for </a:t>
            </a:r>
            <a:r>
              <a:rPr lang="en-US" sz="3200" dirty="0" err="1" smtClean="0"/>
              <a:t>Sem</a:t>
            </a:r>
            <a:r>
              <a:rPr lang="en-US" sz="3200" dirty="0" smtClean="0"/>
              <a:t> </a:t>
            </a:r>
            <a:r>
              <a:rPr lang="en-US" sz="3200" dirty="0" smtClean="0"/>
              <a:t>3:</a:t>
            </a:r>
            <a:endParaRPr lang="en-US" sz="3200" dirty="0" smtClean="0"/>
          </a:p>
          <a:p>
            <a:r>
              <a:rPr lang="en-US" sz="3200" b="1" dirty="0" smtClean="0"/>
              <a:t>ITE3703 </a:t>
            </a:r>
            <a:r>
              <a:rPr lang="en-US" sz="3200" b="1" dirty="0"/>
              <a:t>Teaching Materials </a:t>
            </a:r>
            <a:r>
              <a:rPr lang="en-US" sz="3200" b="1" dirty="0" err="1"/>
              <a:t>Sem</a:t>
            </a:r>
            <a:r>
              <a:rPr lang="en-US" sz="3200" b="1" dirty="0"/>
              <a:t> 3 2017-07-31 </a:t>
            </a:r>
            <a:r>
              <a:rPr lang="en-US" sz="3200" b="1" dirty="0" smtClean="0"/>
              <a:t>(24M</a:t>
            </a:r>
            <a:r>
              <a:rPr lang="en-US" sz="3200" b="1" dirty="0"/>
              <a:t>)</a:t>
            </a:r>
            <a:r>
              <a:rPr lang="en-US" sz="3200" dirty="0"/>
              <a:t>   </a:t>
            </a:r>
            <a:r>
              <a:rPr lang="en-US" sz="3200" b="1" dirty="0" smtClean="0"/>
              <a:t> </a:t>
            </a:r>
          </a:p>
          <a:p>
            <a:r>
              <a:rPr lang="en-US" sz="3200" b="1" dirty="0" smtClean="0"/>
              <a:t>ITE3704 </a:t>
            </a:r>
            <a:r>
              <a:rPr lang="en-US" sz="3200" b="1" dirty="0"/>
              <a:t>Teaching Materials </a:t>
            </a:r>
            <a:r>
              <a:rPr lang="en-US" sz="3200" b="1" dirty="0" err="1"/>
              <a:t>Sem</a:t>
            </a:r>
            <a:r>
              <a:rPr lang="en-US" sz="3200" b="1" dirty="0"/>
              <a:t> 3 2017-07-31 (300M)</a:t>
            </a:r>
            <a:r>
              <a:rPr lang="en-US" sz="3200" dirty="0"/>
              <a:t>  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8211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Assessments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01900"/>
            <a:ext cx="11569700" cy="3675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Download from Moodle:</a:t>
            </a:r>
          </a:p>
          <a:p>
            <a:r>
              <a:rPr lang="en-US" sz="4000" b="1" dirty="0"/>
              <a:t>ITE3703 Assessments </a:t>
            </a:r>
            <a:r>
              <a:rPr lang="en-US" sz="4000" b="1" dirty="0" err="1"/>
              <a:t>Sem</a:t>
            </a:r>
            <a:r>
              <a:rPr lang="en-US" sz="4000" b="1" dirty="0"/>
              <a:t> 3 2018-04-20 (90M</a:t>
            </a:r>
            <a:r>
              <a:rPr lang="en-US" sz="4000" b="1" dirty="0" smtClean="0"/>
              <a:t>)</a:t>
            </a:r>
          </a:p>
          <a:p>
            <a:r>
              <a:rPr lang="en-US" sz="4000" b="1" dirty="0"/>
              <a:t>ITE3704 Assessments </a:t>
            </a:r>
            <a:r>
              <a:rPr lang="en-US" sz="4000" b="1" dirty="0" err="1"/>
              <a:t>Sem</a:t>
            </a:r>
            <a:r>
              <a:rPr lang="en-US" sz="4000" b="1" dirty="0"/>
              <a:t> 3 2018-04-20 (90M)   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113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75732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Assessments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599"/>
            <a:ext cx="10731500" cy="40513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 smtClean="0"/>
              <a:t>Assessment 4 : MS Visio 2013</a:t>
            </a:r>
          </a:p>
          <a:p>
            <a:pPr marL="0" indent="0">
              <a:buNone/>
            </a:pPr>
            <a:r>
              <a:rPr lang="en-US" sz="4400" dirty="0" smtClean="0"/>
              <a:t>EA – Project : </a:t>
            </a:r>
          </a:p>
          <a:p>
            <a:r>
              <a:rPr lang="en-US" sz="4400" dirty="0" smtClean="0"/>
              <a:t>ITE3703: MS Access 2013</a:t>
            </a:r>
          </a:p>
          <a:p>
            <a:r>
              <a:rPr lang="en-US" sz="4400" dirty="0" smtClean="0"/>
              <a:t>ITE3704 (IT&amp;DE): Photoshop CS6</a:t>
            </a:r>
            <a:endParaRPr lang="en-US" sz="4400" dirty="0" smtClean="0"/>
          </a:p>
          <a:p>
            <a:r>
              <a:rPr lang="en-US" sz="4400" dirty="0"/>
              <a:t>ITE3704 </a:t>
            </a:r>
            <a:r>
              <a:rPr lang="en-US" sz="4400" dirty="0" smtClean="0"/>
              <a:t>(EN): </a:t>
            </a:r>
            <a:r>
              <a:rPr lang="en-US" sz="4400" dirty="0"/>
              <a:t>Photoshop </a:t>
            </a:r>
            <a:r>
              <a:rPr lang="en-US" sz="4400" dirty="0" smtClean="0"/>
              <a:t>CS6 + Processing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500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Marks release for Assessments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05" t="5122" r="52238" b="5370"/>
          <a:stretch/>
        </p:blipFill>
        <p:spPr>
          <a:xfrm>
            <a:off x="2863850" y="2565400"/>
            <a:ext cx="6184900" cy="35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7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78932"/>
            <a:ext cx="9601196" cy="13038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Teaching Plan Key </a:t>
            </a:r>
            <a:r>
              <a:rPr lang="en-US" sz="6000" b="1" dirty="0" smtClean="0"/>
              <a:t>Dates</a:t>
            </a:r>
            <a:br>
              <a:rPr lang="en-US" sz="6000" b="1" dirty="0" smtClean="0"/>
            </a:br>
            <a:r>
              <a:rPr lang="en-US" sz="6000" b="1" dirty="0" err="1" smtClean="0"/>
              <a:t>Sem</a:t>
            </a:r>
            <a:r>
              <a:rPr lang="en-US" sz="6000" b="1" dirty="0" smtClean="0"/>
              <a:t> 3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1900"/>
            <a:ext cx="10515600" cy="3174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Lessons Start:  </a:t>
            </a:r>
            <a:r>
              <a:rPr lang="en-US" sz="3600" dirty="0" smtClean="0"/>
              <a:t>3 May </a:t>
            </a:r>
            <a:r>
              <a:rPr lang="en-US" sz="3600" dirty="0" smtClean="0"/>
              <a:t>2018 </a:t>
            </a:r>
            <a:r>
              <a:rPr lang="en-US" sz="3600" dirty="0" smtClean="0"/>
              <a:t>(Thu)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Lessons End:    </a:t>
            </a:r>
            <a:r>
              <a:rPr lang="en-US" sz="3600" dirty="0" smtClean="0"/>
              <a:t>6 Jun </a:t>
            </a:r>
            <a:r>
              <a:rPr lang="en-US" sz="3600" dirty="0" smtClean="0"/>
              <a:t>2018 </a:t>
            </a:r>
            <a:r>
              <a:rPr lang="en-US" sz="3600" dirty="0" smtClean="0"/>
              <a:t>(Wed)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RA:    </a:t>
            </a:r>
            <a:r>
              <a:rPr lang="en-US" sz="3600" dirty="0" smtClean="0"/>
              <a:t>     13 </a:t>
            </a:r>
            <a:r>
              <a:rPr lang="en-US" sz="3600" dirty="0" smtClean="0"/>
              <a:t>Jun 2018 </a:t>
            </a:r>
            <a:r>
              <a:rPr lang="en-US" sz="3600" dirty="0" smtClean="0"/>
              <a:t>(Wed)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( RA papers will be released before end of May )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MBoE</a:t>
            </a:r>
            <a:r>
              <a:rPr lang="en-US" sz="3600" dirty="0" smtClean="0"/>
              <a:t>:  22 Jun 2018 (Fri)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2283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61433"/>
            <a:ext cx="9601196" cy="112606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RA Criteria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58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/>
              <a:t>) </a:t>
            </a:r>
            <a:r>
              <a:rPr lang="en-US" b="1" dirty="0"/>
              <a:t>Class Attendance</a:t>
            </a:r>
          </a:p>
          <a:p>
            <a:pPr marL="0" indent="0">
              <a:buNone/>
            </a:pPr>
            <a:r>
              <a:rPr lang="en-US" dirty="0" smtClean="0"/>
              <a:t>   Class </a:t>
            </a:r>
            <a:r>
              <a:rPr lang="en-US" dirty="0"/>
              <a:t>attendance of 80% up to and including the end of 11th teaching week</a:t>
            </a:r>
          </a:p>
          <a:p>
            <a:pPr marL="0" indent="0">
              <a:buNone/>
            </a:pPr>
            <a:r>
              <a:rPr lang="en-US" dirty="0" smtClean="0"/>
              <a:t>    of </a:t>
            </a:r>
            <a:r>
              <a:rPr lang="en-US" dirty="0"/>
              <a:t>the semester, for the module concerned</a:t>
            </a:r>
            <a:r>
              <a:rPr lang="en-US" dirty="0" smtClean="0"/>
              <a:t>; </a:t>
            </a:r>
            <a:r>
              <a:rPr lang="en-US" dirty="0" smtClean="0"/>
              <a:t>(30 May </a:t>
            </a:r>
            <a:r>
              <a:rPr lang="en-US" dirty="0" smtClean="0"/>
              <a:t>2018)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and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ii) </a:t>
            </a:r>
            <a:r>
              <a:rPr lang="en-US" b="1" dirty="0"/>
              <a:t>Score</a:t>
            </a:r>
          </a:p>
          <a:p>
            <a:pPr marL="0" indent="0">
              <a:buNone/>
            </a:pPr>
            <a:r>
              <a:rPr lang="en-US" dirty="0" smtClean="0"/>
              <a:t>    Continuous </a:t>
            </a:r>
            <a:r>
              <a:rPr lang="en-US" dirty="0"/>
              <a:t>Assessment score is 30‐39%, i.e. marginally fail, for the module</a:t>
            </a:r>
          </a:p>
          <a:p>
            <a:pPr marL="0" indent="0">
              <a:buNone/>
            </a:pPr>
            <a:r>
              <a:rPr lang="en-US" dirty="0" smtClean="0"/>
              <a:t>    concerned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837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386</TotalTime>
  <Words>307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ITA Briefing Session Sem 3</vt:lpstr>
      <vt:lpstr>IT Applications </vt:lpstr>
      <vt:lpstr>Software for Sem 3</vt:lpstr>
      <vt:lpstr>Teaching Materials</vt:lpstr>
      <vt:lpstr>Assessments</vt:lpstr>
      <vt:lpstr>Assessments</vt:lpstr>
      <vt:lpstr>Marks release for Assessments</vt:lpstr>
      <vt:lpstr>Teaching Plan Key Dates Sem 3</vt:lpstr>
      <vt:lpstr>RA Criteria</vt:lpstr>
      <vt:lpstr>Plagiarism</vt:lpstr>
      <vt:lpstr>Moderation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</dc:title>
  <dc:creator>Leung Tom</dc:creator>
  <cp:lastModifiedBy>Leung Tom</cp:lastModifiedBy>
  <cp:revision>33</cp:revision>
  <dcterms:created xsi:type="dcterms:W3CDTF">2017-05-05T01:49:01Z</dcterms:created>
  <dcterms:modified xsi:type="dcterms:W3CDTF">2018-04-26T08:31:28Z</dcterms:modified>
</cp:coreProperties>
</file>