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70" r:id="rId6"/>
    <p:sldId id="261" r:id="rId7"/>
    <p:sldId id="263" r:id="rId8"/>
    <p:sldId id="264" r:id="rId9"/>
    <p:sldId id="267" r:id="rId10"/>
    <p:sldId id="271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5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07AEE-B8A2-46B4-BA97-F8BBDBCA08C2}" type="datetimeFigureOut">
              <a:rPr lang="zh-HK" altLang="en-US" smtClean="0"/>
              <a:t>13/5/2021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A2F38-58D3-47BA-B878-C9931132D01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774187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07AEE-B8A2-46B4-BA97-F8BBDBCA08C2}" type="datetimeFigureOut">
              <a:rPr lang="zh-HK" altLang="en-US" smtClean="0"/>
              <a:t>13/5/2021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A2F38-58D3-47BA-B878-C9931132D01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88694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07AEE-B8A2-46B4-BA97-F8BBDBCA08C2}" type="datetimeFigureOut">
              <a:rPr lang="zh-HK" altLang="en-US" smtClean="0"/>
              <a:t>13/5/2021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A2F38-58D3-47BA-B878-C9931132D010}" type="slidenum">
              <a:rPr lang="zh-HK" altLang="en-US" smtClean="0"/>
              <a:t>‹#›</a:t>
            </a:fld>
            <a:endParaRPr lang="zh-HK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3007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07AEE-B8A2-46B4-BA97-F8BBDBCA08C2}" type="datetimeFigureOut">
              <a:rPr lang="zh-HK" altLang="en-US" smtClean="0"/>
              <a:t>13/5/2021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A2F38-58D3-47BA-B878-C9931132D01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27823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07AEE-B8A2-46B4-BA97-F8BBDBCA08C2}" type="datetimeFigureOut">
              <a:rPr lang="zh-HK" altLang="en-US" smtClean="0"/>
              <a:t>13/5/2021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A2F38-58D3-47BA-B878-C9931132D010}" type="slidenum">
              <a:rPr lang="zh-HK" altLang="en-US" smtClean="0"/>
              <a:t>‹#›</a:t>
            </a:fld>
            <a:endParaRPr lang="zh-HK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55565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07AEE-B8A2-46B4-BA97-F8BBDBCA08C2}" type="datetimeFigureOut">
              <a:rPr lang="zh-HK" altLang="en-US" smtClean="0"/>
              <a:t>13/5/2021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A2F38-58D3-47BA-B878-C9931132D01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8041103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07AEE-B8A2-46B4-BA97-F8BBDBCA08C2}" type="datetimeFigureOut">
              <a:rPr lang="zh-HK" altLang="en-US" smtClean="0"/>
              <a:t>13/5/2021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A2F38-58D3-47BA-B878-C9931132D01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259435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07AEE-B8A2-46B4-BA97-F8BBDBCA08C2}" type="datetimeFigureOut">
              <a:rPr lang="zh-HK" altLang="en-US" smtClean="0"/>
              <a:t>13/5/2021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A2F38-58D3-47BA-B878-C9931132D01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275882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07AEE-B8A2-46B4-BA97-F8BBDBCA08C2}" type="datetimeFigureOut">
              <a:rPr lang="zh-HK" altLang="en-US" smtClean="0"/>
              <a:t>13/5/2021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A2F38-58D3-47BA-B878-C9931132D01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965016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07AEE-B8A2-46B4-BA97-F8BBDBCA08C2}" type="datetimeFigureOut">
              <a:rPr lang="zh-HK" altLang="en-US" smtClean="0"/>
              <a:t>13/5/2021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A2F38-58D3-47BA-B878-C9931132D01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5814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07AEE-B8A2-46B4-BA97-F8BBDBCA08C2}" type="datetimeFigureOut">
              <a:rPr lang="zh-HK" altLang="en-US" smtClean="0"/>
              <a:t>13/5/2021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A2F38-58D3-47BA-B878-C9931132D01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121216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07AEE-B8A2-46B4-BA97-F8BBDBCA08C2}" type="datetimeFigureOut">
              <a:rPr lang="zh-HK" altLang="en-US" smtClean="0"/>
              <a:t>13/5/2021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A2F38-58D3-47BA-B878-C9931132D01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6917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07AEE-B8A2-46B4-BA97-F8BBDBCA08C2}" type="datetimeFigureOut">
              <a:rPr lang="zh-HK" altLang="en-US" smtClean="0"/>
              <a:t>13/5/2021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A2F38-58D3-47BA-B878-C9931132D01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00117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07AEE-B8A2-46B4-BA97-F8BBDBCA08C2}" type="datetimeFigureOut">
              <a:rPr lang="zh-HK" altLang="en-US" smtClean="0"/>
              <a:t>13/5/2021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A2F38-58D3-47BA-B878-C9931132D01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16218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07AEE-B8A2-46B4-BA97-F8BBDBCA08C2}" type="datetimeFigureOut">
              <a:rPr lang="zh-HK" altLang="en-US" smtClean="0"/>
              <a:t>13/5/2021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A2F38-58D3-47BA-B878-C9931132D01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717575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07AEE-B8A2-46B4-BA97-F8BBDBCA08C2}" type="datetimeFigureOut">
              <a:rPr lang="zh-HK" altLang="en-US" smtClean="0"/>
              <a:t>13/5/2021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A2F38-58D3-47BA-B878-C9931132D01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494836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07AEE-B8A2-46B4-BA97-F8BBDBCA08C2}" type="datetimeFigureOut">
              <a:rPr lang="zh-HK" altLang="en-US" smtClean="0"/>
              <a:t>13/5/2021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7CA2F38-58D3-47BA-B878-C9931132D01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083026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F846DC-1331-4F8B-A966-14FD76E1BA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HK" i="0" dirty="0">
                <a:effectLst/>
                <a:latin typeface="-apple-system"/>
              </a:rPr>
              <a:t>Pokémon</a:t>
            </a:r>
            <a:r>
              <a:rPr lang="en-US" altLang="zh-HK" dirty="0"/>
              <a:t> Scraper</a:t>
            </a:r>
            <a:endParaRPr lang="zh-HK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5CA3E76-CC2A-4C82-ABC6-990D059C94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HK" dirty="0"/>
              <a:t>Jacky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455627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D94CD9-438D-423A-BD66-E08175E7F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Data Cleaning </a:t>
            </a:r>
            <a:endParaRPr lang="zh-HK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6596FFD-FA64-4D88-AB51-2DED6A4FC1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779" t="5577" r="74941" b="5563"/>
          <a:stretch/>
        </p:blipFill>
        <p:spPr>
          <a:xfrm>
            <a:off x="4781899" y="-5182310"/>
            <a:ext cx="8472461" cy="11583819"/>
          </a:xfrm>
        </p:spPr>
      </p:pic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2ACD01D9-CD82-4BBA-99E2-92E381A640D7}"/>
              </a:ext>
            </a:extLst>
          </p:cNvPr>
          <p:cNvSpPr txBox="1">
            <a:spLocks/>
          </p:cNvSpPr>
          <p:nvPr/>
        </p:nvSpPr>
        <p:spPr>
          <a:xfrm>
            <a:off x="757233" y="1627929"/>
            <a:ext cx="6069695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HK" dirty="0"/>
              <a:t>Kick out links with invalid data</a:t>
            </a:r>
          </a:p>
          <a:p>
            <a:r>
              <a:rPr lang="en-US" altLang="zh-HK" dirty="0"/>
              <a:t>That’s it </a:t>
            </a:r>
          </a:p>
        </p:txBody>
      </p:sp>
    </p:spTree>
    <p:extLst>
      <p:ext uri="{BB962C8B-B14F-4D97-AF65-F5344CB8AC3E}">
        <p14:creationId xmlns:p14="http://schemas.microsoft.com/office/powerpoint/2010/main" val="876668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23879C-B553-4588-BA22-403B4FE9C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763" y="0"/>
            <a:ext cx="10515600" cy="1325563"/>
          </a:xfrm>
        </p:spPr>
        <p:txBody>
          <a:bodyPr/>
          <a:lstStyle/>
          <a:p>
            <a:r>
              <a:rPr lang="en-US" altLang="zh-HK" dirty="0"/>
              <a:t>Deadline-fighter style results </a:t>
            </a:r>
            <a:endParaRPr lang="zh-HK" altLang="en-US" dirty="0"/>
          </a:p>
        </p:txBody>
      </p:sp>
      <p:pic>
        <p:nvPicPr>
          <p:cNvPr id="5" name="內容版面配置區 4" descr="一張含有 桌 的圖片&#10;&#10;自動產生的描述">
            <a:extLst>
              <a:ext uri="{FF2B5EF4-FFF2-40B4-BE49-F238E27FC236}">
                <a16:creationId xmlns:a16="http://schemas.microsoft.com/office/drawing/2014/main" id="{40EACE83-B170-4099-9CDC-2C004DF622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83" y="662781"/>
            <a:ext cx="11917234" cy="6323759"/>
          </a:xfrm>
        </p:spPr>
      </p:pic>
    </p:spTree>
    <p:extLst>
      <p:ext uri="{BB962C8B-B14F-4D97-AF65-F5344CB8AC3E}">
        <p14:creationId xmlns:p14="http://schemas.microsoft.com/office/powerpoint/2010/main" val="1674016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D1BE66-EED6-4E86-ACEF-27FBB259B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Problems and future works 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A88CA1-3EFC-4C06-B4AB-5DD2A8220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‘nan’ data for number of wins and missing data</a:t>
            </a:r>
          </a:p>
          <a:p>
            <a:pPr lvl="1"/>
            <a:r>
              <a:rPr lang="en-US" altLang="zh-HK" dirty="0"/>
              <a:t>Name different from </a:t>
            </a:r>
            <a:r>
              <a:rPr lang="en-US" altLang="zh-HK" dirty="0">
                <a:solidFill>
                  <a:srgbClr val="CE9178"/>
                </a:solidFill>
                <a:latin typeface="Consolas" panose="020B0609020204030204" pitchFamily="49" charset="0"/>
              </a:rPr>
              <a:t>p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okemonshowdown.com</a:t>
            </a:r>
            <a:r>
              <a:rPr lang="en-US" altLang="zh-HK" b="0" dirty="0">
                <a:effectLst/>
                <a:latin typeface="Consolas" panose="020B0609020204030204" pitchFamily="49" charset="0"/>
              </a:rPr>
              <a:t> and 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pokemondb.net</a:t>
            </a:r>
          </a:p>
          <a:p>
            <a:pPr lvl="1"/>
            <a:r>
              <a:rPr lang="en-US" altLang="zh-HK" dirty="0"/>
              <a:t>Some </a:t>
            </a:r>
            <a:r>
              <a:rPr lang="en-US" altLang="zh-HK" i="0" dirty="0" err="1">
                <a:effectLst/>
                <a:latin typeface="-apple-system"/>
              </a:rPr>
              <a:t>Pokémons</a:t>
            </a:r>
            <a:r>
              <a:rPr lang="en-US" altLang="zh-HK" dirty="0"/>
              <a:t> never have a chance to go battle</a:t>
            </a:r>
          </a:p>
          <a:p>
            <a:pPr lvl="1"/>
            <a:r>
              <a:rPr lang="en-US" altLang="zh-HK" dirty="0"/>
              <a:t>Some fan-made </a:t>
            </a:r>
            <a:r>
              <a:rPr lang="en-US" altLang="zh-HK" i="0" dirty="0" err="1">
                <a:effectLst/>
                <a:latin typeface="-apple-system"/>
              </a:rPr>
              <a:t>Pokémons</a:t>
            </a:r>
            <a:r>
              <a:rPr lang="en-US" altLang="zh-HK" i="0" dirty="0">
                <a:effectLst/>
                <a:latin typeface="-apple-system"/>
              </a:rPr>
              <a:t> those are not </a:t>
            </a:r>
            <a:r>
              <a:rPr lang="en-US" altLang="zh-HK" i="0" dirty="0" err="1">
                <a:effectLst/>
                <a:latin typeface="-apple-system"/>
              </a:rPr>
              <a:t>recognised</a:t>
            </a:r>
            <a:r>
              <a:rPr lang="en-US" altLang="zh-HK" i="0" dirty="0">
                <a:effectLst/>
                <a:latin typeface="-apple-system"/>
              </a:rPr>
              <a:t> by 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pokemondb.net</a:t>
            </a:r>
            <a:endParaRPr lang="en-US" altLang="zh-HK" dirty="0"/>
          </a:p>
          <a:p>
            <a:pPr lvl="1"/>
            <a:r>
              <a:rPr lang="en-US" altLang="zh-HK" dirty="0"/>
              <a:t>Some win rates don’t make sense (100% winning, only 1 battle in record)</a:t>
            </a:r>
          </a:p>
          <a:p>
            <a:pPr lvl="1"/>
            <a:r>
              <a:rPr lang="en-US" altLang="zh-HK" dirty="0"/>
              <a:t>I kick them out for data cleaning </a:t>
            </a:r>
          </a:p>
          <a:p>
            <a:r>
              <a:rPr lang="en-US" altLang="zh-HK" dirty="0"/>
              <a:t>Requesting 10k links is slow</a:t>
            </a:r>
          </a:p>
          <a:p>
            <a:r>
              <a:rPr lang="en-US" altLang="zh-HK" i="0" dirty="0">
                <a:effectLst/>
                <a:latin typeface="-apple-system"/>
              </a:rPr>
              <a:t>Pokémon</a:t>
            </a:r>
            <a:r>
              <a:rPr lang="en-US" altLang="zh-HK" dirty="0"/>
              <a:t> is a complex game, only base stats might not be enough</a:t>
            </a:r>
          </a:p>
          <a:p>
            <a:r>
              <a:rPr lang="en-US" altLang="zh-HK" dirty="0"/>
              <a:t>Moves sets, items sets, abilities of each </a:t>
            </a:r>
            <a:r>
              <a:rPr lang="en-US" altLang="zh-HK" i="0" dirty="0">
                <a:effectLst/>
                <a:latin typeface="-apple-system"/>
              </a:rPr>
              <a:t>Pokémon, NPL on </a:t>
            </a:r>
            <a:r>
              <a:rPr lang="en-US" altLang="zh-HK" dirty="0"/>
              <a:t>battle log</a:t>
            </a:r>
          </a:p>
          <a:p>
            <a:r>
              <a:rPr lang="en-US" altLang="zh-HK" dirty="0"/>
              <a:t>More in my </a:t>
            </a:r>
            <a:r>
              <a:rPr lang="en-US" altLang="zh-HK" dirty="0" err="1"/>
              <a:t>github</a:t>
            </a:r>
            <a:r>
              <a:rPr lang="en-US" altLang="zh-HK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70644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C2689F-6A3D-4479-8505-0F365C0EC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b="1" dirty="0"/>
              <a:t>Why </a:t>
            </a:r>
            <a:r>
              <a:rPr lang="en-US" altLang="zh-HK" b="1" i="0" dirty="0">
                <a:effectLst/>
                <a:latin typeface="-apple-system"/>
              </a:rPr>
              <a:t>Pokémon?</a:t>
            </a:r>
            <a:r>
              <a:rPr lang="en-US" altLang="zh-HK" b="1" dirty="0"/>
              <a:t> </a:t>
            </a:r>
            <a:endParaRPr lang="zh-HK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B9BA13-5247-4584-AD2B-7157EEBFE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7570022" cy="3880773"/>
          </a:xfrm>
        </p:spPr>
        <p:txBody>
          <a:bodyPr>
            <a:normAutofit/>
          </a:bodyPr>
          <a:lstStyle/>
          <a:p>
            <a:r>
              <a:rPr lang="en-US" altLang="zh-HK" dirty="0"/>
              <a:t>I love gaming, and </a:t>
            </a:r>
            <a:r>
              <a:rPr lang="en-US" altLang="zh-HK" i="0" dirty="0">
                <a:effectLst/>
                <a:latin typeface="-apple-system"/>
              </a:rPr>
              <a:t>Pokémon</a:t>
            </a:r>
            <a:endParaRPr lang="en-US" altLang="zh-HK" dirty="0"/>
          </a:p>
          <a:p>
            <a:r>
              <a:rPr lang="en-US" altLang="zh-HK" dirty="0"/>
              <a:t>Machine learning in gaming (because of the youtuber Code Bullet)</a:t>
            </a:r>
          </a:p>
          <a:p>
            <a:r>
              <a:rPr lang="en-US" altLang="zh-HK" dirty="0"/>
              <a:t>AI learns to play </a:t>
            </a:r>
            <a:r>
              <a:rPr lang="en-US" altLang="zh-HK" i="0" dirty="0">
                <a:effectLst/>
                <a:latin typeface="-apple-system"/>
              </a:rPr>
              <a:t>Pokémon</a:t>
            </a:r>
            <a:endParaRPr lang="en-US" altLang="zh-HK" dirty="0"/>
          </a:p>
          <a:p>
            <a:pPr lvl="1"/>
            <a:r>
              <a:rPr lang="en-US" altLang="zh-HK" dirty="0"/>
              <a:t>Win rate prediction </a:t>
            </a:r>
          </a:p>
          <a:p>
            <a:pPr lvl="1"/>
            <a:r>
              <a:rPr lang="en-US" altLang="zh-HK" i="0" dirty="0">
                <a:effectLst/>
                <a:latin typeface="-apple-system"/>
              </a:rPr>
              <a:t>Pokémon</a:t>
            </a:r>
            <a:r>
              <a:rPr lang="en-US" altLang="zh-HK" dirty="0"/>
              <a:t> identifier </a:t>
            </a:r>
          </a:p>
          <a:p>
            <a:pPr lvl="1"/>
            <a:r>
              <a:rPr lang="en-US" altLang="zh-HK" i="0" dirty="0">
                <a:effectLst/>
                <a:latin typeface="-apple-system"/>
              </a:rPr>
              <a:t>Pokémon battle AI</a:t>
            </a:r>
            <a:endParaRPr lang="en-US" altLang="zh-HK" dirty="0"/>
          </a:p>
          <a:p>
            <a:pPr lvl="1"/>
            <a:r>
              <a:rPr lang="en-US" altLang="zh-HK" dirty="0"/>
              <a:t>More…</a:t>
            </a:r>
          </a:p>
        </p:txBody>
      </p:sp>
    </p:spTree>
    <p:extLst>
      <p:ext uri="{BB962C8B-B14F-4D97-AF65-F5344CB8AC3E}">
        <p14:creationId xmlns:p14="http://schemas.microsoft.com/office/powerpoint/2010/main" val="3026860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C1426B-11B6-46EC-989E-0A117D610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b="1" i="0" dirty="0">
                <a:effectLst/>
                <a:latin typeface="-apple-system"/>
              </a:rPr>
              <a:t>Pokémon</a:t>
            </a:r>
            <a:r>
              <a:rPr lang="en-US" altLang="zh-HK" b="1" dirty="0"/>
              <a:t> 101</a:t>
            </a:r>
            <a:endParaRPr lang="zh-HK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176CF5-8DC4-42F6-9BC5-3E17C8C46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787" y="1775125"/>
            <a:ext cx="8493300" cy="4044903"/>
          </a:xfrm>
        </p:spPr>
        <p:txBody>
          <a:bodyPr>
            <a:normAutofit/>
          </a:bodyPr>
          <a:lstStyle/>
          <a:p>
            <a:r>
              <a:rPr lang="en-US" altLang="zh-HK" dirty="0"/>
              <a:t>Turn-base game, may be suitable for reinforcement learning</a:t>
            </a:r>
          </a:p>
          <a:p>
            <a:r>
              <a:rPr lang="en-US" altLang="zh-HK" dirty="0"/>
              <a:t>Each </a:t>
            </a:r>
            <a:r>
              <a:rPr lang="en-US" altLang="zh-HK" i="0" dirty="0">
                <a:effectLst/>
                <a:latin typeface="-apple-system"/>
              </a:rPr>
              <a:t>Pokémon</a:t>
            </a:r>
            <a:r>
              <a:rPr lang="en-US" altLang="zh-HK" dirty="0"/>
              <a:t> has 6 Stats, higher the better </a:t>
            </a:r>
          </a:p>
          <a:p>
            <a:endParaRPr lang="en-US" altLang="zh-HK" dirty="0"/>
          </a:p>
          <a:p>
            <a:endParaRPr lang="en-US" altLang="zh-HK" dirty="0"/>
          </a:p>
          <a:p>
            <a:pPr marL="0" indent="0">
              <a:buNone/>
            </a:pPr>
            <a:endParaRPr lang="en-US" altLang="zh-HK" dirty="0"/>
          </a:p>
          <a:p>
            <a:endParaRPr lang="en-US" altLang="zh-HK" dirty="0"/>
          </a:p>
          <a:p>
            <a:endParaRPr lang="en-US" altLang="zh-HK" dirty="0"/>
          </a:p>
          <a:p>
            <a:endParaRPr lang="en-US" altLang="zh-HK" dirty="0"/>
          </a:p>
          <a:p>
            <a:r>
              <a:rPr lang="en-US" altLang="zh-HK" dirty="0"/>
              <a:t>Much more about Stats, some of them are even (pseudo) random</a:t>
            </a:r>
            <a:endParaRPr lang="zh-HK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D16BBB2-92A7-403C-B5C0-8EC713F11463}"/>
              </a:ext>
            </a:extLst>
          </p:cNvPr>
          <p:cNvSpPr txBox="1"/>
          <p:nvPr/>
        </p:nvSpPr>
        <p:spPr>
          <a:xfrm>
            <a:off x="0" y="6486773"/>
            <a:ext cx="11461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/>
              <a:t>https://www.pokemon.com/us/strategy/raising-battle-ready-pokemon/</a:t>
            </a:r>
            <a:endParaRPr lang="zh-HK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50CC962-EEA9-4BA6-8249-648037880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605" y="2597145"/>
            <a:ext cx="2714126" cy="238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198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E8672F-70DA-4764-B7C3-890039B06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Data – predicting win rates using base stats 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263FA6-1EB6-4E4E-B18A-7EB352999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HK" dirty="0"/>
              <a:t>What I need:</a:t>
            </a:r>
          </a:p>
          <a:p>
            <a:pPr lvl="1"/>
            <a:r>
              <a:rPr lang="en-US" altLang="zh-HK" dirty="0"/>
              <a:t>Base stats (same for each ‘</a:t>
            </a:r>
            <a:r>
              <a:rPr lang="en-US" altLang="zh-HK" b="0" i="0" dirty="0">
                <a:solidFill>
                  <a:srgbClr val="EA4335"/>
                </a:solidFill>
                <a:effectLst/>
                <a:latin typeface="arial" panose="020B0604020202020204" pitchFamily="34" charset="0"/>
              </a:rPr>
              <a:t>specie</a:t>
            </a:r>
            <a:r>
              <a:rPr lang="en-US" altLang="zh-HK" dirty="0"/>
              <a:t>’ of </a:t>
            </a:r>
            <a:r>
              <a:rPr lang="en-US" altLang="zh-HK" i="0" dirty="0">
                <a:effectLst/>
                <a:latin typeface="-apple-system"/>
              </a:rPr>
              <a:t>Pokémon</a:t>
            </a:r>
            <a:r>
              <a:rPr lang="en-US" altLang="zh-HK" dirty="0"/>
              <a:t>)</a:t>
            </a:r>
          </a:p>
          <a:p>
            <a:pPr lvl="1"/>
            <a:r>
              <a:rPr lang="en-US" altLang="zh-HK" dirty="0"/>
              <a:t>Battle data (which </a:t>
            </a:r>
            <a:r>
              <a:rPr lang="en-US" altLang="zh-HK" i="0" dirty="0">
                <a:effectLst/>
                <a:latin typeface="-apple-system"/>
              </a:rPr>
              <a:t>Pokémon</a:t>
            </a:r>
            <a:r>
              <a:rPr lang="en-US" altLang="zh-HK" dirty="0"/>
              <a:t> wins the most)</a:t>
            </a:r>
          </a:p>
          <a:p>
            <a:r>
              <a:rPr lang="en-US" altLang="zh-HK" dirty="0"/>
              <a:t>Where to find: </a:t>
            </a:r>
          </a:p>
          <a:p>
            <a:pPr lvl="1"/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pokemondb.net</a:t>
            </a:r>
            <a:endParaRPr lang="en-US" altLang="zh-HK" dirty="0"/>
          </a:p>
          <a:p>
            <a:pPr lvl="1"/>
            <a:r>
              <a:rPr lang="en-US" altLang="zh-HK" dirty="0">
                <a:solidFill>
                  <a:srgbClr val="CE9178"/>
                </a:solidFill>
                <a:latin typeface="Consolas" panose="020B0609020204030204" pitchFamily="49" charset="0"/>
              </a:rPr>
              <a:t>p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okemonshowdown.com</a:t>
            </a:r>
            <a:endParaRPr lang="en-US" altLang="zh-HK" dirty="0"/>
          </a:p>
          <a:p>
            <a:r>
              <a:rPr lang="en-US" altLang="zh-HK" dirty="0"/>
              <a:t>How:  </a:t>
            </a:r>
          </a:p>
          <a:p>
            <a:pPr lvl="1"/>
            <a:r>
              <a:rPr lang="en-US" altLang="zh-HK" dirty="0"/>
              <a:t>web scraping with selenium and requests in python </a:t>
            </a:r>
          </a:p>
          <a:p>
            <a:pPr lvl="1"/>
            <a:r>
              <a:rPr lang="en-US" altLang="zh-HK" dirty="0"/>
              <a:t>Red bull </a:t>
            </a:r>
          </a:p>
        </p:txBody>
      </p:sp>
    </p:spTree>
    <p:extLst>
      <p:ext uri="{BB962C8B-B14F-4D97-AF65-F5344CB8AC3E}">
        <p14:creationId xmlns:p14="http://schemas.microsoft.com/office/powerpoint/2010/main" val="1792113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6224A7-402C-4434-A7ED-2452111DC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HK" dirty="0"/>
            </a:br>
            <a:r>
              <a:rPr lang="en-US" altLang="zh-HK" dirty="0"/>
              <a:t>Why? 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60450B-F00F-49E8-8F87-D80C787E7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Higher base stats, better they are</a:t>
            </a:r>
          </a:p>
          <a:p>
            <a:r>
              <a:rPr lang="en-US" altLang="zh-HK" dirty="0"/>
              <a:t>Why are some </a:t>
            </a:r>
            <a:r>
              <a:rPr lang="en-US" altLang="zh-HK" i="0" dirty="0">
                <a:effectLst/>
                <a:latin typeface="-apple-system"/>
              </a:rPr>
              <a:t>Pokémon so famous? </a:t>
            </a:r>
          </a:p>
          <a:p>
            <a:r>
              <a:rPr lang="en-US" altLang="zh-HK" dirty="0">
                <a:latin typeface="-apple-system"/>
              </a:rPr>
              <a:t>May be I can figure a </a:t>
            </a:r>
            <a:r>
              <a:rPr lang="en-US" altLang="zh-HK" dirty="0" err="1">
                <a:latin typeface="-apple-system"/>
              </a:rPr>
              <a:t>generalised</a:t>
            </a:r>
            <a:r>
              <a:rPr lang="en-US" altLang="zh-HK" dirty="0">
                <a:latin typeface="-apple-system"/>
              </a:rPr>
              <a:t> strategy for battle </a:t>
            </a:r>
          </a:p>
          <a:p>
            <a:r>
              <a:rPr lang="en-US" altLang="zh-HK" dirty="0">
                <a:latin typeface="-apple-system"/>
              </a:rPr>
              <a:t>A complete data set about each </a:t>
            </a:r>
            <a:r>
              <a:rPr lang="en-US" altLang="zh-HK" i="0" dirty="0">
                <a:effectLst/>
                <a:latin typeface="-apple-system"/>
              </a:rPr>
              <a:t>Pokémon</a:t>
            </a:r>
            <a:r>
              <a:rPr lang="en-US" altLang="zh-HK" dirty="0">
                <a:latin typeface="-apple-system"/>
              </a:rPr>
              <a:t> is needed for building the </a:t>
            </a:r>
            <a:r>
              <a:rPr lang="en-US" altLang="zh-HK" i="0" dirty="0">
                <a:effectLst/>
                <a:latin typeface="-apple-system"/>
              </a:rPr>
              <a:t>Pokémon battle AI</a:t>
            </a:r>
          </a:p>
          <a:p>
            <a:r>
              <a:rPr lang="en-US" altLang="zh-HK" dirty="0">
                <a:latin typeface="-apple-system"/>
              </a:rPr>
              <a:t>Winning analysis is required </a:t>
            </a:r>
          </a:p>
          <a:p>
            <a:endParaRPr lang="en-US" altLang="zh-HK" dirty="0"/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584748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A41CC4-2DAB-4B38-BF53-3B4218629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pokemondb.net</a:t>
            </a:r>
            <a:br>
              <a:rPr lang="en-US" altLang="zh-HK" dirty="0"/>
            </a:br>
            <a:endParaRPr lang="zh-HK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B833BC5-8FF6-4DBE-BC85-B0F6F907AD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106" y="1257454"/>
            <a:ext cx="7864187" cy="4960783"/>
          </a:xfrm>
        </p:spPr>
      </p:pic>
    </p:spTree>
    <p:extLst>
      <p:ext uri="{BB962C8B-B14F-4D97-AF65-F5344CB8AC3E}">
        <p14:creationId xmlns:p14="http://schemas.microsoft.com/office/powerpoint/2010/main" val="2781660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CBBC5-3C3E-4A26-81A2-81A8A862B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>
                <a:solidFill>
                  <a:srgbClr val="CE9178"/>
                </a:solidFill>
                <a:latin typeface="Consolas" panose="020B0609020204030204" pitchFamily="49" charset="0"/>
              </a:rPr>
              <a:t>p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okemonshowdown.com</a:t>
            </a:r>
            <a:br>
              <a:rPr lang="en-US" altLang="zh-HK" dirty="0"/>
            </a:b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A8104B-E1A7-41F3-99D9-6B928B6B2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12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HK" dirty="0"/>
              <a:t>An open-source online </a:t>
            </a:r>
            <a:r>
              <a:rPr lang="en-US" altLang="zh-HK" b="1" i="0" dirty="0">
                <a:effectLst/>
                <a:latin typeface="-apple-system"/>
              </a:rPr>
              <a:t>Pokémon battling </a:t>
            </a:r>
            <a:r>
              <a:rPr lang="en-US" altLang="zh-HK" i="0" dirty="0">
                <a:effectLst/>
                <a:latin typeface="-apple-system"/>
              </a:rPr>
              <a:t>and</a:t>
            </a:r>
            <a:r>
              <a:rPr lang="en-US" altLang="zh-HK" b="1" i="0" dirty="0">
                <a:effectLst/>
                <a:latin typeface="-apple-system"/>
              </a:rPr>
              <a:t> emulator</a:t>
            </a:r>
          </a:p>
          <a:p>
            <a:r>
              <a:rPr lang="en-US" altLang="zh-HK" b="1" i="0" dirty="0">
                <a:effectLst/>
                <a:latin typeface="-apple-system"/>
              </a:rPr>
              <a:t>emulator </a:t>
            </a:r>
            <a:r>
              <a:rPr lang="en-US" altLang="zh-HK" i="0" dirty="0">
                <a:effectLst/>
                <a:latin typeface="-apple-system"/>
              </a:rPr>
              <a:t>can help </a:t>
            </a:r>
            <a:r>
              <a:rPr lang="en-US" altLang="zh-HK" b="1" i="0" dirty="0">
                <a:effectLst/>
                <a:latin typeface="SFMono-Regular"/>
              </a:rPr>
              <a:t>simulate battles</a:t>
            </a:r>
            <a:r>
              <a:rPr lang="en-US" altLang="zh-HK" i="0" dirty="0">
                <a:effectLst/>
                <a:latin typeface="SFMono-Regular"/>
              </a:rPr>
              <a:t>,</a:t>
            </a:r>
            <a:r>
              <a:rPr lang="en-US" altLang="zh-HK" b="1" i="0" dirty="0">
                <a:effectLst/>
                <a:latin typeface="SFMono-Regular"/>
              </a:rPr>
              <a:t> </a:t>
            </a:r>
            <a:r>
              <a:rPr lang="en-US" altLang="zh-HK" i="0" dirty="0">
                <a:effectLst/>
                <a:latin typeface="SFMono-Regular"/>
              </a:rPr>
              <a:t>would help me a lot for later work on </a:t>
            </a:r>
            <a:r>
              <a:rPr lang="en-US" altLang="zh-HK" i="0" dirty="0">
                <a:effectLst/>
                <a:latin typeface="-apple-system"/>
              </a:rPr>
              <a:t>Pokémon battle AI</a:t>
            </a:r>
            <a:endParaRPr lang="en-US" altLang="zh-HK" i="0" dirty="0">
              <a:effectLst/>
              <a:latin typeface="SFMono-Regular"/>
            </a:endParaRPr>
          </a:p>
          <a:p>
            <a:r>
              <a:rPr lang="en-US" altLang="zh-HK" i="0" dirty="0">
                <a:effectLst/>
                <a:latin typeface="SFMono-Regular"/>
              </a:rPr>
              <a:t>All recent battles are logged, either .log or .json</a:t>
            </a:r>
          </a:p>
          <a:p>
            <a:r>
              <a:rPr lang="en-US" altLang="zh-HK" i="0" dirty="0">
                <a:effectLst/>
                <a:latin typeface="SFMono-Regular"/>
              </a:rPr>
              <a:t>Much more </a:t>
            </a:r>
            <a:r>
              <a:rPr lang="en-US" altLang="zh-HK" dirty="0">
                <a:latin typeface="SFMono-Regular"/>
              </a:rPr>
              <a:t>data and functionalities </a:t>
            </a:r>
          </a:p>
          <a:p>
            <a:endParaRPr lang="en-US" altLang="zh-HK" i="0" dirty="0">
              <a:effectLst/>
              <a:latin typeface="SFMono-Regular"/>
            </a:endParaRPr>
          </a:p>
          <a:p>
            <a:endParaRPr lang="en-US" altLang="zh-HK" i="0" dirty="0">
              <a:effectLst/>
              <a:latin typeface="SFMono-Regular"/>
            </a:endParaRPr>
          </a:p>
          <a:p>
            <a:r>
              <a:rPr lang="en-US" altLang="zh-HK" dirty="0">
                <a:latin typeface="SFMono-Regular"/>
              </a:rPr>
              <a:t>Thanks to </a:t>
            </a:r>
            <a:r>
              <a:rPr lang="en-US" altLang="zh-HK" b="1" dirty="0">
                <a:latin typeface="SFMono-Regular"/>
              </a:rPr>
              <a:t>John </a:t>
            </a:r>
            <a:r>
              <a:rPr lang="en-US" altLang="zh-HK" b="1" dirty="0" err="1">
                <a:latin typeface="SFMono-Regular"/>
              </a:rPr>
              <a:t>Theocharides</a:t>
            </a:r>
            <a:r>
              <a:rPr lang="en-US" altLang="zh-HK" b="1" dirty="0">
                <a:latin typeface="SFMono-Regular"/>
              </a:rPr>
              <a:t> </a:t>
            </a:r>
            <a:endParaRPr lang="en-US" altLang="zh-HK" i="0" dirty="0">
              <a:effectLst/>
              <a:latin typeface="SFMono-Regular"/>
            </a:endParaRPr>
          </a:p>
          <a:p>
            <a:endParaRPr lang="zh-HK" altLang="en-US" dirty="0"/>
          </a:p>
        </p:txBody>
      </p:sp>
      <p:pic>
        <p:nvPicPr>
          <p:cNvPr id="1026" name="Picture 2" descr="I Came Looking For Copper And I Found Gold | Know Your Meme">
            <a:extLst>
              <a:ext uri="{FF2B5EF4-FFF2-40B4-BE49-F238E27FC236}">
                <a16:creationId xmlns:a16="http://schemas.microsoft.com/office/drawing/2014/main" id="{459F0BBD-4FB9-4AD5-8893-4766FAC6F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538" y="3305100"/>
            <a:ext cx="3134326" cy="2735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0830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FABC59-10CD-494C-8058-9506EE05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481" y="82812"/>
            <a:ext cx="10515600" cy="1325563"/>
          </a:xfrm>
        </p:spPr>
        <p:txBody>
          <a:bodyPr/>
          <a:lstStyle/>
          <a:p>
            <a:r>
              <a:rPr lang="en-US" altLang="zh-HK" dirty="0">
                <a:solidFill>
                  <a:srgbClr val="CE9178"/>
                </a:solidFill>
                <a:latin typeface="Consolas" panose="020B0609020204030204" pitchFamily="49" charset="0"/>
              </a:rPr>
              <a:t>p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okemonshowdown.com</a:t>
            </a:r>
            <a:endParaRPr lang="zh-HK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4F6E395-8E36-4D45-9429-EAB4D9D077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07" y="1026635"/>
            <a:ext cx="11860969" cy="5782223"/>
          </a:xfrm>
        </p:spPr>
      </p:pic>
    </p:spTree>
    <p:extLst>
      <p:ext uri="{BB962C8B-B14F-4D97-AF65-F5344CB8AC3E}">
        <p14:creationId xmlns:p14="http://schemas.microsoft.com/office/powerpoint/2010/main" val="2992307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F00769-029E-48D3-9A75-8B1BDF3FB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905" y="0"/>
            <a:ext cx="10515600" cy="1325563"/>
          </a:xfrm>
        </p:spPr>
        <p:txBody>
          <a:bodyPr/>
          <a:lstStyle/>
          <a:p>
            <a:r>
              <a:rPr lang="en-US" altLang="zh-HK" dirty="0">
                <a:solidFill>
                  <a:srgbClr val="CE9178"/>
                </a:solidFill>
                <a:latin typeface="Consolas" panose="020B0609020204030204" pitchFamily="49" charset="0"/>
              </a:rPr>
              <a:t>p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okemonshowdown.com</a:t>
            </a:r>
            <a:endParaRPr lang="zh-HK" altLang="en-US" dirty="0"/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B8E27FE1-AA34-4954-A789-CBF8E7014A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243" y="964491"/>
            <a:ext cx="6483757" cy="5777905"/>
          </a:xfrm>
        </p:spPr>
      </p:pic>
    </p:spTree>
    <p:extLst>
      <p:ext uri="{BB962C8B-B14F-4D97-AF65-F5344CB8AC3E}">
        <p14:creationId xmlns:p14="http://schemas.microsoft.com/office/powerpoint/2010/main" val="2401599654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241</TotalTime>
  <Words>367</Words>
  <Application>Microsoft Office PowerPoint</Application>
  <PresentationFormat>寬螢幕</PresentationFormat>
  <Paragraphs>63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0" baseType="lpstr">
      <vt:lpstr>-apple-system</vt:lpstr>
      <vt:lpstr>SFMono-Regular</vt:lpstr>
      <vt:lpstr>Arial</vt:lpstr>
      <vt:lpstr>Arial</vt:lpstr>
      <vt:lpstr>Consolas</vt:lpstr>
      <vt:lpstr>Trebuchet MS</vt:lpstr>
      <vt:lpstr>Wingdings 3</vt:lpstr>
      <vt:lpstr>多面向</vt:lpstr>
      <vt:lpstr>Pokémon Scraper</vt:lpstr>
      <vt:lpstr>Why Pokémon? </vt:lpstr>
      <vt:lpstr>Pokémon 101</vt:lpstr>
      <vt:lpstr>Data – predicting win rates using base stats </vt:lpstr>
      <vt:lpstr> Why? </vt:lpstr>
      <vt:lpstr>pokemondb.net </vt:lpstr>
      <vt:lpstr>pokemonshowdown.com </vt:lpstr>
      <vt:lpstr>pokemonshowdown.com</vt:lpstr>
      <vt:lpstr>pokemonshowdown.com</vt:lpstr>
      <vt:lpstr>Data Cleaning </vt:lpstr>
      <vt:lpstr>Deadline-fighter style results </vt:lpstr>
      <vt:lpstr>Problems and future works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Pokemon Scraper</dc:title>
  <dc:creator>Jacky Man</dc:creator>
  <cp:lastModifiedBy>Jacky Man</cp:lastModifiedBy>
  <cp:revision>21</cp:revision>
  <dcterms:created xsi:type="dcterms:W3CDTF">2021-05-10T02:21:58Z</dcterms:created>
  <dcterms:modified xsi:type="dcterms:W3CDTF">2021-05-13T19:12:26Z</dcterms:modified>
</cp:coreProperties>
</file>