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8FF9-38C4-4979-B2E2-4BE965BF5AE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6615-BC5B-4929-854F-3E41C5E05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7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8FF9-38C4-4979-B2E2-4BE965BF5AE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6615-BC5B-4929-854F-3E41C5E05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9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8FF9-38C4-4979-B2E2-4BE965BF5AE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6615-BC5B-4929-854F-3E41C5E05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15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8FF9-38C4-4979-B2E2-4BE965BF5AE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6615-BC5B-4929-854F-3E41C5E05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05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8FF9-38C4-4979-B2E2-4BE965BF5AE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6615-BC5B-4929-854F-3E41C5E05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06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8FF9-38C4-4979-B2E2-4BE965BF5AE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6615-BC5B-4929-854F-3E41C5E05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09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8FF9-38C4-4979-B2E2-4BE965BF5AE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6615-BC5B-4929-854F-3E41C5E05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66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8FF9-38C4-4979-B2E2-4BE965BF5AE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6615-BC5B-4929-854F-3E41C5E05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1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8FF9-38C4-4979-B2E2-4BE965BF5AE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6615-BC5B-4929-854F-3E41C5E05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04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8FF9-38C4-4979-B2E2-4BE965BF5AE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6615-BC5B-4929-854F-3E41C5E05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38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8FF9-38C4-4979-B2E2-4BE965BF5AE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6615-BC5B-4929-854F-3E41C5E05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87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48FF9-38C4-4979-B2E2-4BE965BF5AE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A6615-BC5B-4929-854F-3E41C5E05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09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46" y="1353568"/>
            <a:ext cx="11320408" cy="48971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02006" y="764275"/>
            <a:ext cx="8106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/>
              <a:t>串口模块：使用</a:t>
            </a:r>
            <a:r>
              <a:rPr lang="en-US" altLang="zh-CN" sz="3600" dirty="0" smtClean="0"/>
              <a:t>CH340G</a:t>
            </a:r>
            <a:r>
              <a:rPr lang="zh-CN" altLang="en-US" sz="3600" dirty="0" smtClean="0"/>
              <a:t>模块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0205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46" y="1353568"/>
            <a:ext cx="11320408" cy="48971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02006" y="764275"/>
            <a:ext cx="8106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/>
              <a:t>串口模块：使用</a:t>
            </a:r>
            <a:r>
              <a:rPr lang="en-US" altLang="zh-CN" sz="3600" dirty="0" smtClean="0"/>
              <a:t>CH340G</a:t>
            </a:r>
            <a:r>
              <a:rPr lang="zh-CN" altLang="en-US" sz="3600" dirty="0" smtClean="0"/>
              <a:t>模块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60289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12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孟 祥鹏</dc:creator>
  <cp:lastModifiedBy>孟 祥鹏</cp:lastModifiedBy>
  <cp:revision>2</cp:revision>
  <dcterms:created xsi:type="dcterms:W3CDTF">2019-05-17T12:58:41Z</dcterms:created>
  <dcterms:modified xsi:type="dcterms:W3CDTF">2019-05-17T15:03:55Z</dcterms:modified>
</cp:coreProperties>
</file>