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3" r:id="rId6"/>
    <p:sldId id="265" r:id="rId7"/>
    <p:sldId id="259" r:id="rId8"/>
    <p:sldId id="261" r:id="rId9"/>
    <p:sldId id="260" r:id="rId10"/>
    <p:sldId id="262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11" autoAdjust="0"/>
  </p:normalViewPr>
  <p:slideViewPr>
    <p:cSldViewPr>
      <p:cViewPr varScale="1">
        <p:scale>
          <a:sx n="81" d="100"/>
          <a:sy n="81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A536F-8411-44B7-8C0B-11582E8F5E7F}" type="datetimeFigureOut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71835-738D-4204-9920-C7AC9E23F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66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如果要兼容</a:t>
            </a:r>
            <a:r>
              <a:rPr lang="en-US" altLang="zh-CN" dirty="0" smtClean="0"/>
              <a:t>pc</a:t>
            </a:r>
            <a:r>
              <a:rPr lang="zh-CN" altLang="en-US" dirty="0" smtClean="0"/>
              <a:t>侧的话，只需要把</a:t>
            </a:r>
            <a:r>
              <a:rPr lang="en-US" altLang="zh-CN" dirty="0" err="1" smtClean="0"/>
              <a:t>zepto</a:t>
            </a:r>
            <a:r>
              <a:rPr lang="zh-CN" altLang="en-US" dirty="0" smtClean="0"/>
              <a:t>换成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，并加入对</a:t>
            </a:r>
            <a:r>
              <a:rPr lang="en-US" altLang="zh-CN" dirty="0" err="1" smtClean="0"/>
              <a:t>onhashchange</a:t>
            </a:r>
            <a:r>
              <a:rPr lang="zh-CN" altLang="en-US" dirty="0" smtClean="0"/>
              <a:t>事件的兼容处理。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71835-738D-4204-9920-C7AC9E23FF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55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71835-738D-4204-9920-C7AC9E23FF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97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71835-738D-4204-9920-C7AC9E23FF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文件需要上传到域名下面是因为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中有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远程请求的内容，在本地访问会被浏览器安全策略拦住。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71835-738D-4204-9920-C7AC9E23FF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978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Seajs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zepto</a:t>
            </a:r>
            <a:r>
              <a:rPr lang="zh-CN" altLang="en-US" dirty="0" smtClean="0"/>
              <a:t>打包是为了让请求更小巧。也可根据需求分开加载，或者把</a:t>
            </a:r>
            <a:r>
              <a:rPr lang="en-US" altLang="zh-CN" dirty="0" err="1" smtClean="0"/>
              <a:t>zepto</a:t>
            </a:r>
            <a:r>
              <a:rPr lang="zh-CN" altLang="en-US" dirty="0" smtClean="0"/>
              <a:t>换成</a:t>
            </a:r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r>
              <a:rPr lang="en-US" altLang="zh-CN" dirty="0" err="1" smtClean="0"/>
              <a:t>Seajs</a:t>
            </a:r>
            <a:r>
              <a:rPr lang="zh-CN" altLang="en-US" dirty="0" smtClean="0"/>
              <a:t>这里暂时不要使用</a:t>
            </a:r>
            <a:r>
              <a:rPr lang="en-US" altLang="zh-CN" dirty="0" smtClean="0"/>
              <a:t>2.0</a:t>
            </a:r>
            <a:r>
              <a:rPr lang="zh-CN" altLang="en-US" dirty="0" smtClean="0"/>
              <a:t>，还不稳定，而且兼容性不佳。后续慢慢升级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71835-738D-4204-9920-C7AC9E23FF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6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Mytouch</a:t>
            </a:r>
            <a:r>
              <a:rPr lang="zh-CN" altLang="en-US" dirty="0" smtClean="0"/>
              <a:t>对于模块的管理主要是基于</a:t>
            </a:r>
            <a:r>
              <a:rPr lang="en-US" altLang="zh-CN" dirty="0" err="1" smtClean="0"/>
              <a:t>alisa</a:t>
            </a:r>
            <a:r>
              <a:rPr lang="zh-CN" altLang="en-US" dirty="0" smtClean="0"/>
              <a:t>来实现，通过</a:t>
            </a:r>
            <a:r>
              <a:rPr lang="en-US" altLang="zh-CN" dirty="0" err="1" smtClean="0"/>
              <a:t>alisa</a:t>
            </a:r>
            <a:r>
              <a:rPr lang="zh-CN" altLang="en-US" dirty="0" smtClean="0"/>
              <a:t>我们可以对文件路径和时间戳进行统一的管理配置，在业务代码中引用的时候只需要别名即可</a:t>
            </a:r>
            <a:endParaRPr lang="en-US" altLang="zh-CN" dirty="0" smtClean="0"/>
          </a:p>
          <a:p>
            <a:r>
              <a:rPr lang="zh-CN" altLang="en-US" dirty="0" smtClean="0"/>
              <a:t>两个全局变量这里是</a:t>
            </a:r>
            <a:r>
              <a:rPr lang="en-US" altLang="zh-CN" dirty="0" err="1" smtClean="0"/>
              <a:t>mytouch</a:t>
            </a:r>
            <a:r>
              <a:rPr lang="zh-CN" altLang="en-US" dirty="0" smtClean="0"/>
              <a:t>框架需要的，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这里的区别在于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里面主要是实现全局的一些业务逻辑如公用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等，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等于是一个业务模块，通过</a:t>
            </a:r>
            <a:r>
              <a:rPr lang="en-US" altLang="zh-CN" dirty="0" err="1" smtClean="0"/>
              <a:t>mytouch_main</a:t>
            </a:r>
            <a:r>
              <a:rPr lang="zh-CN" altLang="en-US" dirty="0" smtClean="0"/>
              <a:t>可以指定默认首页的</a:t>
            </a:r>
            <a:r>
              <a:rPr lang="en-US" altLang="zh-CN" dirty="0" err="1" smtClean="0"/>
              <a:t>moudel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71835-738D-4204-9920-C7AC9E23FF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69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433-CFC5-4708-B6A6-DBFEDC97A715}" type="datetimeFigureOut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7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433-CFC5-4708-B6A6-DBFEDC97A715}" type="datetimeFigureOut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26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433-CFC5-4708-B6A6-DBFEDC97A715}" type="datetimeFigureOut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2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433-CFC5-4708-B6A6-DBFEDC97A715}" type="datetimeFigureOut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4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433-CFC5-4708-B6A6-DBFEDC97A715}" type="datetimeFigureOut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12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433-CFC5-4708-B6A6-DBFEDC97A715}" type="datetimeFigureOut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16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433-CFC5-4708-B6A6-DBFEDC97A715}" type="datetimeFigureOut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43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433-CFC5-4708-B6A6-DBFEDC97A715}" type="datetimeFigureOut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7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433-CFC5-4708-B6A6-DBFEDC97A715}" type="datetimeFigureOut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13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433-CFC5-4708-B6A6-DBFEDC97A715}" type="datetimeFigureOut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5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433-CFC5-4708-B6A6-DBFEDC97A715}" type="datetimeFigureOut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62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F8433-CFC5-4708-B6A6-DBFEDC97A715}" type="datetimeFigureOut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1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xukaipeng@qq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cued/mytouc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mo.com/index.html" TargetMode="External"/><Relationship Id="rId4" Type="http://schemas.openxmlformats.org/officeDocument/2006/relationships/hyperlink" Target="http://demo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Mytouch</a:t>
            </a:r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kpxu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695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）数据模块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模块是我们的数据中心，里面封装了基本的远程数据操作以及缓存管理逻辑，他是非必要模块。开发可以用自己的方式实现数据管理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模块里面主要用来实现业务中与远端数据接口交互的逻辑。以及将这些拉取到的数据放入缓存中管理。</a:t>
            </a:r>
            <a:endParaRPr lang="en-US" altLang="zh-CN" dirty="0" smtClean="0"/>
          </a:p>
          <a:p>
            <a:r>
              <a:rPr lang="zh-CN" altLang="en-US" dirty="0" smtClean="0"/>
              <a:t>具体的实现可以查看</a:t>
            </a:r>
            <a:r>
              <a:rPr lang="en-US" altLang="zh-CN" dirty="0" smtClean="0"/>
              <a:t>data.js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38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Kpxu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jimyan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wowowang</a:t>
            </a:r>
          </a:p>
          <a:p>
            <a:r>
              <a:rPr lang="zh-CN" altLang="en-US" dirty="0" smtClean="0"/>
              <a:t>联系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 err="1" smtClean="0"/>
              <a:t>Email:</a:t>
            </a:r>
            <a:r>
              <a:rPr lang="en-US" altLang="zh-CN" dirty="0" err="1">
                <a:hlinkClick r:id="rId2"/>
              </a:rPr>
              <a:t>xukaipeng@qq.com</a:t>
            </a:r>
            <a:endParaRPr lang="en-US" altLang="zh-CN" dirty="0"/>
          </a:p>
          <a:p>
            <a:pPr lvl="1"/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158646834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78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Mytouch</a:t>
            </a:r>
            <a:r>
              <a:rPr lang="zh-CN" altLang="en-US" dirty="0" smtClean="0"/>
              <a:t>是在</a:t>
            </a:r>
            <a:r>
              <a:rPr lang="en-US" altLang="zh-CN" dirty="0" err="1" smtClean="0"/>
              <a:t>modulejs</a:t>
            </a:r>
            <a:r>
              <a:rPr lang="zh-CN" altLang="en-US" dirty="0" smtClean="0"/>
              <a:t>基础上整合</a:t>
            </a:r>
            <a:r>
              <a:rPr lang="zh-CN" altLang="en-US" dirty="0" smtClean="0"/>
              <a:t>出</a:t>
            </a:r>
            <a:r>
              <a:rPr lang="zh-CN" altLang="en-US" dirty="0" smtClean="0"/>
              <a:t>的一套移动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模块化开发框架。</a:t>
            </a:r>
            <a:endParaRPr lang="en-US" altLang="zh-CN" dirty="0" smtClean="0"/>
          </a:p>
          <a:p>
            <a:r>
              <a:rPr lang="zh-CN" altLang="en-US" dirty="0" smtClean="0"/>
              <a:t>实现上是通过对</a:t>
            </a:r>
            <a:r>
              <a:rPr lang="en-US" altLang="zh-CN" dirty="0" err="1" smtClean="0"/>
              <a:t>hashchange</a:t>
            </a:r>
            <a:r>
              <a:rPr lang="zh-CN" altLang="en-US" dirty="0" smtClean="0"/>
              <a:t>的变化，实现功能模块的加载</a:t>
            </a:r>
            <a:r>
              <a:rPr lang="zh-CN" altLang="en-US" dirty="0"/>
              <a:t>和</a:t>
            </a:r>
            <a:r>
              <a:rPr lang="zh-CN" altLang="en-US" dirty="0" smtClean="0"/>
              <a:t>切换。根据</a:t>
            </a:r>
            <a:r>
              <a:rPr lang="en-US" altLang="zh-CN" dirty="0"/>
              <a:t>hash</a:t>
            </a:r>
            <a:r>
              <a:rPr lang="zh-CN" altLang="en-US" dirty="0"/>
              <a:t>规则中描述的</a:t>
            </a:r>
            <a:r>
              <a:rPr lang="en-US" altLang="zh-CN" dirty="0"/>
              <a:t>module</a:t>
            </a:r>
            <a:r>
              <a:rPr lang="zh-CN" altLang="en-US" dirty="0"/>
              <a:t>和</a:t>
            </a:r>
            <a:r>
              <a:rPr lang="en-US" altLang="zh-CN" dirty="0"/>
              <a:t>action</a:t>
            </a:r>
            <a:r>
              <a:rPr lang="zh-CN" altLang="en-US" dirty="0"/>
              <a:t>进行实例化和执行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主要特性：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不涉及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层，不侵入业务，具有极强的扩展和兼容性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hashchange</a:t>
            </a:r>
            <a:r>
              <a:rPr lang="zh-CN" altLang="en-US" dirty="0" smtClean="0"/>
              <a:t>来进行业务模块路由控制</a:t>
            </a:r>
            <a:endParaRPr lang="en-US" altLang="zh-CN" dirty="0" smtClean="0"/>
          </a:p>
          <a:p>
            <a:pPr lvl="1"/>
            <a:r>
              <a:rPr lang="zh-CN" altLang="en-US" dirty="0"/>
              <a:t>功能模块具备构造和析构方法</a:t>
            </a:r>
            <a:endParaRPr lang="en-US" altLang="zh-CN" dirty="0"/>
          </a:p>
          <a:p>
            <a:pPr lvl="1"/>
            <a:r>
              <a:rPr lang="zh-CN" altLang="en-US" dirty="0" smtClean="0"/>
              <a:t>提供了</a:t>
            </a:r>
            <a:r>
              <a:rPr lang="en-US" altLang="zh-CN" dirty="0" err="1" smtClean="0"/>
              <a:t>zepto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tpl</a:t>
            </a:r>
            <a:r>
              <a:rPr lang="zh-CN" altLang="en-US" dirty="0" smtClean="0"/>
              <a:t>等常用功能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扩展</a:t>
            </a:r>
          </a:p>
          <a:p>
            <a:pPr lvl="1"/>
            <a:r>
              <a:rPr lang="zh-CN" altLang="en-US" dirty="0" smtClean="0"/>
              <a:t>内置消息通讯、事件消息机制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内置</a:t>
            </a:r>
            <a:r>
              <a:rPr lang="en-US" altLang="zh-CN" dirty="0" err="1" smtClean="0"/>
              <a:t>txtpl</a:t>
            </a:r>
            <a:r>
              <a:rPr lang="zh-CN" altLang="en-US" dirty="0" smtClean="0"/>
              <a:t>模板引擎，也可根据需要换成其他引擎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封装数据及缓存控制机制，支持灵活的数据性能优化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05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95539" y="2451885"/>
            <a:ext cx="8424932" cy="39294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b="1" dirty="0" err="1" smtClean="0"/>
              <a:t>Mytouch</a:t>
            </a:r>
            <a:r>
              <a:rPr lang="zh-CN" altLang="en-US" b="1" dirty="0" smtClean="0"/>
              <a:t>框架</a:t>
            </a:r>
            <a:r>
              <a:rPr lang="zh-CN" altLang="en-US" b="1" dirty="0"/>
              <a:t>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主要结构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540959" y="5445224"/>
            <a:ext cx="8135498" cy="751077"/>
            <a:chOff x="395538" y="5414227"/>
            <a:chExt cx="8424933" cy="751077"/>
          </a:xfrm>
        </p:grpSpPr>
        <p:sp>
          <p:nvSpPr>
            <p:cNvPr id="5" name="矩形 4"/>
            <p:cNvSpPr/>
            <p:nvPr/>
          </p:nvSpPr>
          <p:spPr>
            <a:xfrm>
              <a:off x="395538" y="5414227"/>
              <a:ext cx="4023848" cy="7510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Modulejs</a:t>
              </a:r>
              <a:endParaRPr lang="en-US" altLang="zh-CN" b="1" dirty="0"/>
            </a:p>
            <a:p>
              <a:pPr algn="ctr"/>
              <a:r>
                <a:rPr lang="zh-CN" altLang="en-US" sz="1200" dirty="0" smtClean="0"/>
                <a:t>模块</a:t>
              </a:r>
              <a:r>
                <a:rPr lang="zh-CN" altLang="en-US" sz="1200" dirty="0" smtClean="0"/>
                <a:t>管理</a:t>
              </a:r>
              <a:endParaRPr lang="zh-CN" altLang="en-US" sz="12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419386" y="5414227"/>
              <a:ext cx="4401085" cy="7510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Zeptojs</a:t>
              </a:r>
              <a:endParaRPr lang="en-US" altLang="zh-CN" b="1" dirty="0" smtClean="0"/>
            </a:p>
            <a:p>
              <a:pPr algn="ctr"/>
              <a:r>
                <a:rPr lang="zh-CN" altLang="en-US" sz="1200" dirty="0" smtClean="0"/>
                <a:t>基础框架</a:t>
              </a:r>
              <a:endParaRPr lang="zh-CN" altLang="en-US" sz="12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95539" y="1556792"/>
            <a:ext cx="8424933" cy="751077"/>
            <a:chOff x="395539" y="1628800"/>
            <a:chExt cx="8424933" cy="751077"/>
          </a:xfrm>
        </p:grpSpPr>
        <p:sp>
          <p:nvSpPr>
            <p:cNvPr id="16" name="矩形 15"/>
            <p:cNvSpPr/>
            <p:nvPr/>
          </p:nvSpPr>
          <p:spPr>
            <a:xfrm>
              <a:off x="395539" y="1628800"/>
              <a:ext cx="1401359" cy="7510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业务模块</a:t>
              </a:r>
              <a:r>
                <a:rPr lang="en-US" altLang="zh-CN" sz="1200" dirty="0" smtClean="0"/>
                <a:t>1</a:t>
              </a:r>
              <a:endParaRPr lang="zh-CN" altLang="en-US" sz="12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12127" y="1628800"/>
              <a:ext cx="1408345" cy="7510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……</a:t>
              </a:r>
              <a:endParaRPr lang="zh-CN" altLang="en-US" sz="12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796899" y="1628800"/>
              <a:ext cx="1411154" cy="7510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业务模块</a:t>
              </a:r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208051" y="1628800"/>
              <a:ext cx="1401359" cy="7510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业务模块</a:t>
              </a:r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609409" y="1628800"/>
              <a:ext cx="1401359" cy="7510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业务模块</a:t>
              </a:r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10768" y="1628800"/>
              <a:ext cx="1405548" cy="7510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业务模块</a:t>
              </a:r>
              <a:r>
                <a:rPr lang="en-US" altLang="zh-CN" sz="1200" dirty="0"/>
                <a:t>5</a:t>
              </a:r>
              <a:endParaRPr lang="zh-CN" altLang="en-US" sz="12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39554" y="2780928"/>
            <a:ext cx="8138307" cy="2521716"/>
            <a:chOff x="539554" y="2780928"/>
            <a:chExt cx="8138307" cy="2521716"/>
          </a:xfrm>
        </p:grpSpPr>
        <p:sp>
          <p:nvSpPr>
            <p:cNvPr id="28" name="矩形 27"/>
            <p:cNvSpPr/>
            <p:nvPr/>
          </p:nvSpPr>
          <p:spPr>
            <a:xfrm>
              <a:off x="6642231" y="3429000"/>
              <a:ext cx="2034225" cy="5389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Event model</a:t>
              </a:r>
            </a:p>
            <a:p>
              <a:pPr algn="ctr"/>
              <a:r>
                <a:rPr lang="zh-CN" altLang="en-US" sz="1200" dirty="0"/>
                <a:t>事件管理模块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39555" y="3967951"/>
              <a:ext cx="2034225" cy="5389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Tpl</a:t>
              </a:r>
              <a:r>
                <a:rPr lang="en-US" altLang="zh-CN" b="1" dirty="0"/>
                <a:t> model</a:t>
              </a:r>
            </a:p>
            <a:p>
              <a:pPr algn="ctr"/>
              <a:r>
                <a:rPr lang="zh-CN" altLang="en-US" sz="1200" dirty="0"/>
                <a:t>模板引擎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573781" y="3967951"/>
              <a:ext cx="2034225" cy="5389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url</a:t>
              </a:r>
              <a:r>
                <a:rPr lang="en-US" altLang="zh-CN" b="1" dirty="0"/>
                <a:t> </a:t>
              </a:r>
              <a:r>
                <a:rPr lang="en-US" altLang="zh-CN" b="1" dirty="0"/>
                <a:t>model</a:t>
              </a:r>
            </a:p>
            <a:p>
              <a:pPr algn="ctr"/>
              <a:r>
                <a:rPr lang="en-US" altLang="zh-CN" sz="1200" dirty="0" err="1"/>
                <a:t>url</a:t>
              </a:r>
              <a:r>
                <a:rPr lang="zh-CN" altLang="en-US" sz="1200" dirty="0"/>
                <a:t>操作模块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4608005" y="3967949"/>
              <a:ext cx="2034225" cy="5389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info model</a:t>
              </a:r>
            </a:p>
            <a:p>
              <a:pPr algn="ctr"/>
              <a:r>
                <a:rPr lang="zh-CN" altLang="en-US" sz="1200" dirty="0"/>
                <a:t>消息管理模块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608005" y="3429001"/>
              <a:ext cx="2034225" cy="5389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Device model</a:t>
              </a:r>
            </a:p>
            <a:p>
              <a:pPr algn="ctr"/>
              <a:r>
                <a:rPr lang="zh-CN" altLang="en-US" sz="1200" dirty="0"/>
                <a:t>设备管理模块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573781" y="3429001"/>
              <a:ext cx="2034225" cy="5389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Cache model</a:t>
              </a:r>
            </a:p>
            <a:p>
              <a:pPr algn="ctr"/>
              <a:r>
                <a:rPr lang="zh-CN" altLang="en-US" sz="1200" dirty="0"/>
                <a:t>缓存管理模块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39555" y="3429001"/>
              <a:ext cx="2034225" cy="5389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Monitor model</a:t>
              </a:r>
            </a:p>
            <a:p>
              <a:pPr algn="ctr"/>
              <a:r>
                <a:rPr lang="zh-CN" altLang="en-US" sz="1200" dirty="0"/>
                <a:t>调试工具模块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40959" y="2780928"/>
              <a:ext cx="8136902" cy="6480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Data model</a:t>
              </a:r>
            </a:p>
            <a:p>
              <a:pPr algn="ctr"/>
              <a:r>
                <a:rPr lang="zh-CN" altLang="en-US" sz="1200" dirty="0"/>
                <a:t>数据中心，负责数据加载、缓存控制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39554" y="4602009"/>
              <a:ext cx="8136902" cy="7006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mytouch</a:t>
              </a:r>
              <a:r>
                <a:rPr lang="en-US" altLang="zh-CN" b="1" dirty="0" smtClean="0"/>
                <a:t> </a:t>
              </a:r>
              <a:r>
                <a:rPr lang="en-US" altLang="zh-CN" b="1" dirty="0" smtClean="0"/>
                <a:t>model</a:t>
              </a:r>
            </a:p>
            <a:p>
              <a:pPr algn="ctr"/>
              <a:r>
                <a:rPr lang="en-US" altLang="zh-CN" sz="1200" dirty="0" err="1" smtClean="0"/>
                <a:t>mytouch</a:t>
              </a:r>
              <a:r>
                <a:rPr lang="zh-CN" altLang="en-US" sz="1200" dirty="0" smtClean="0"/>
                <a:t>核心引擎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077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Mytouch</a:t>
            </a:r>
            <a:r>
              <a:rPr lang="zh-CN" altLang="en-US" dirty="0" smtClean="0"/>
              <a:t>的主时序图</a:t>
            </a:r>
            <a:endParaRPr lang="zh-CN" altLang="en-US" dirty="0"/>
          </a:p>
        </p:txBody>
      </p:sp>
      <p:pic>
        <p:nvPicPr>
          <p:cNvPr id="2050" name="Picture 2" descr="C:\Users\kpxu\Desktop\mytouch主流程图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06343"/>
            <a:ext cx="6768752" cy="536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24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框架应用规则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/>
              <a:t>规则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业务中需要定义</a:t>
            </a:r>
            <a:r>
              <a:rPr lang="en-US" altLang="zh-CN" dirty="0"/>
              <a:t>module</a:t>
            </a:r>
            <a:r>
              <a:rPr lang="zh-CN" altLang="en-US" dirty="0"/>
              <a:t>，并将相关页面的处理方法定义为</a:t>
            </a:r>
            <a:r>
              <a:rPr lang="en-US" altLang="zh-CN" dirty="0"/>
              <a:t>action</a:t>
            </a:r>
          </a:p>
          <a:p>
            <a:pPr lvl="1"/>
            <a:r>
              <a:rPr lang="en-US" altLang="zh-CN" dirty="0" err="1" smtClean="0"/>
              <a:t>url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#</a:t>
            </a:r>
            <a:r>
              <a:rPr lang="zh-CN" altLang="en-US" dirty="0"/>
              <a:t>后以</a:t>
            </a:r>
            <a:r>
              <a:rPr lang="en-US" altLang="zh-CN" dirty="0"/>
              <a:t>key1=value1&amp;key2=value2</a:t>
            </a:r>
            <a:r>
              <a:rPr lang="zh-CN" altLang="en-US" dirty="0"/>
              <a:t>的格式表示，第一个</a:t>
            </a:r>
            <a:r>
              <a:rPr lang="en-US" altLang="zh-CN" dirty="0"/>
              <a:t>key</a:t>
            </a:r>
            <a:r>
              <a:rPr lang="zh-CN" altLang="en-US" dirty="0"/>
              <a:t>表示要调用的</a:t>
            </a:r>
            <a:r>
              <a:rPr lang="en-US" altLang="zh-CN" dirty="0"/>
              <a:t>module</a:t>
            </a:r>
            <a:r>
              <a:rPr lang="zh-CN" altLang="en-US" dirty="0"/>
              <a:t>，第一个</a:t>
            </a:r>
            <a:r>
              <a:rPr lang="en-US" altLang="zh-CN" dirty="0"/>
              <a:t>value</a:t>
            </a:r>
            <a:r>
              <a:rPr lang="zh-CN" altLang="en-US" dirty="0"/>
              <a:t>表示要调用的</a:t>
            </a:r>
            <a:r>
              <a:rPr lang="en-US" altLang="zh-CN" dirty="0"/>
              <a:t>action</a:t>
            </a:r>
          </a:p>
          <a:p>
            <a:pPr lvl="1"/>
            <a:r>
              <a:rPr lang="zh-CN" altLang="en-US" dirty="0" smtClean="0"/>
              <a:t>相应的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：</a:t>
            </a:r>
            <a:r>
              <a:rPr lang="en-US" altLang="zh-CN" dirty="0" err="1"/>
              <a:t>url#module</a:t>
            </a:r>
            <a:r>
              <a:rPr lang="en-US" altLang="zh-CN" dirty="0"/>
              <a:t>=action&amp;var1=values1...</a:t>
            </a:r>
            <a:endParaRPr lang="en-US" altLang="zh-CN" dirty="0" smtClean="0"/>
          </a:p>
          <a:p>
            <a:r>
              <a:rPr lang="zh-CN" altLang="en-US" dirty="0" smtClean="0"/>
              <a:t>具备</a:t>
            </a:r>
            <a:r>
              <a:rPr lang="en-US" altLang="zh-CN" dirty="0"/>
              <a:t>hash</a:t>
            </a:r>
            <a:r>
              <a:rPr lang="zh-CN" altLang="en-US" dirty="0"/>
              <a:t>切换前后的析构和构造方法的</a:t>
            </a:r>
            <a:r>
              <a:rPr lang="zh-CN" altLang="en-US" dirty="0" smtClean="0"/>
              <a:t>检查：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</a:t>
            </a:r>
            <a:r>
              <a:rPr lang="zh-CN" altLang="en-US" dirty="0"/>
              <a:t>方法为</a:t>
            </a:r>
            <a:r>
              <a:rPr lang="en-US" altLang="zh-CN" dirty="0"/>
              <a:t>:</a:t>
            </a:r>
            <a:r>
              <a:rPr lang="en-US" altLang="zh-CN" dirty="0" err="1"/>
              <a:t>action_construct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析</a:t>
            </a:r>
            <a:r>
              <a:rPr lang="zh-CN" altLang="en-US" dirty="0"/>
              <a:t>构方法为</a:t>
            </a:r>
            <a:r>
              <a:rPr lang="en-US" altLang="zh-CN" dirty="0"/>
              <a:t>:</a:t>
            </a:r>
            <a:r>
              <a:rPr lang="en-US" altLang="zh-CN" dirty="0" err="1"/>
              <a:t>action_destroy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构造</a:t>
            </a:r>
            <a:r>
              <a:rPr lang="zh-CN" altLang="en-US" dirty="0"/>
              <a:t>和析构</a:t>
            </a:r>
            <a:r>
              <a:rPr lang="zh-CN" altLang="en-US" dirty="0" smtClean="0"/>
              <a:t>函数可</a:t>
            </a:r>
            <a:r>
              <a:rPr lang="zh-CN" altLang="en-US" dirty="0"/>
              <a:t>用</a:t>
            </a:r>
            <a:r>
              <a:rPr lang="zh-CN" altLang="en-US" dirty="0" smtClean="0"/>
              <a:t>于如预</a:t>
            </a:r>
            <a:r>
              <a:rPr lang="zh-CN" altLang="en-US" dirty="0"/>
              <a:t>缓存和资源销毁动作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33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://github.com/eccued/mytouch</a:t>
            </a:r>
            <a:endParaRPr lang="en-US" altLang="zh-CN" dirty="0" smtClean="0"/>
          </a:p>
          <a:p>
            <a:r>
              <a:rPr lang="zh-CN" altLang="en-US" dirty="0" smtClean="0"/>
              <a:t>下载整个包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zh-CN" altLang="en-US" dirty="0" smtClean="0"/>
              <a:t>整个目录上传到任一个域名下面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http://demo.com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访问下面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即可查看运行起来的代码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5"/>
              </a:rPr>
              <a:t>http://demo.com/index.html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03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将以下文件部署到自己的业务中，建议放在同一个目录下：</a:t>
            </a:r>
            <a:endParaRPr lang="en-US" altLang="zh-CN" dirty="0" smtClean="0"/>
          </a:p>
          <a:p>
            <a:pPr lvl="1"/>
            <a:r>
              <a:rPr lang="en-US" altLang="zh-CN" dirty="0"/>
              <a:t>/</a:t>
            </a:r>
            <a:r>
              <a:rPr lang="en-US" altLang="zh-CN" dirty="0" smtClean="0"/>
              <a:t>lib/modulejs.js</a:t>
            </a:r>
          </a:p>
          <a:p>
            <a:pPr lvl="1"/>
            <a:r>
              <a:rPr lang="en-US" altLang="zh-CN" dirty="0" smtClean="0"/>
              <a:t>/lib/zepto.js</a:t>
            </a:r>
            <a:endParaRPr lang="en-US" altLang="zh-CN" dirty="0"/>
          </a:p>
          <a:p>
            <a:pPr lvl="1"/>
            <a:r>
              <a:rPr lang="en-US" altLang="zh-CN" dirty="0" smtClean="0"/>
              <a:t>/mytouch.js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/frame.js</a:t>
            </a: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/data.js</a:t>
            </a:r>
          </a:p>
          <a:p>
            <a:r>
              <a:rPr lang="zh-CN" altLang="en-US" dirty="0" smtClean="0"/>
              <a:t>并增加一个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页面，</a:t>
            </a:r>
            <a:r>
              <a:rPr lang="en-US" altLang="zh-CN" dirty="0" smtClean="0"/>
              <a:t>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4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在页面中</a:t>
            </a:r>
            <a:r>
              <a:rPr lang="zh-CN" altLang="en-US" dirty="0" smtClean="0"/>
              <a:t>引用</a:t>
            </a:r>
            <a:r>
              <a:rPr lang="en-US" altLang="zh-CN" dirty="0" smtClean="0"/>
              <a:t>modulejs</a:t>
            </a:r>
            <a:r>
              <a:rPr lang="en-US" altLang="zh-CN" dirty="0" smtClean="0"/>
              <a:t>.js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mytouch.js</a:t>
            </a:r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引用前增加如下配置参数：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1500" dirty="0" smtClean="0"/>
              <a:t>&lt;script&gt;</a:t>
            </a:r>
          </a:p>
          <a:p>
            <a:pPr marL="457200" lvl="1" indent="0">
              <a:buNone/>
            </a:pPr>
            <a:r>
              <a:rPr lang="en-US" altLang="zh-CN" sz="1500" dirty="0"/>
              <a:t>_</a:t>
            </a:r>
            <a:r>
              <a:rPr lang="en-US" altLang="zh-CN" sz="1500" dirty="0" err="1" smtClean="0"/>
              <a:t>moduleConfig</a:t>
            </a:r>
            <a:r>
              <a:rPr lang="en-US" altLang="zh-CN" sz="1500" dirty="0" smtClean="0"/>
              <a:t>={</a:t>
            </a:r>
            <a:endParaRPr lang="en-US" altLang="zh-CN" sz="1500" dirty="0" smtClean="0"/>
          </a:p>
          <a:p>
            <a:pPr marL="457200" lvl="1" indent="0">
              <a:buNone/>
            </a:pPr>
            <a:r>
              <a:rPr lang="en-US" altLang="zh-CN" sz="1500" dirty="0" smtClean="0"/>
              <a:t>	alias:{</a:t>
            </a:r>
          </a:p>
          <a:p>
            <a:pPr marL="457200" lvl="1" indent="0">
              <a:buNone/>
            </a:pPr>
            <a:r>
              <a:rPr lang="en-US" altLang="zh-CN" sz="1500" dirty="0" smtClean="0"/>
              <a:t>		"</a:t>
            </a:r>
            <a:r>
              <a:rPr lang="en-US" altLang="zh-CN" sz="1500" dirty="0" err="1" smtClean="0"/>
              <a:t>data":"http</a:t>
            </a:r>
            <a:r>
              <a:rPr lang="en-US" altLang="zh-CN" sz="1500" dirty="0" smtClean="0"/>
              <a:t>://url/js/data.js",</a:t>
            </a:r>
          </a:p>
          <a:p>
            <a:pPr marL="457200" lvl="1" indent="0">
              <a:buNone/>
            </a:pPr>
            <a:r>
              <a:rPr lang="en-US" altLang="zh-CN" sz="1500" dirty="0" smtClean="0"/>
              <a:t>		"</a:t>
            </a:r>
            <a:r>
              <a:rPr lang="en-US" altLang="zh-CN" sz="1500" dirty="0" err="1" smtClean="0"/>
              <a:t>frame":"http</a:t>
            </a:r>
            <a:r>
              <a:rPr lang="en-US" altLang="zh-CN" sz="1500" dirty="0" smtClean="0"/>
              <a:t>://url/js/frame.js</a:t>
            </a:r>
            <a:r>
              <a:rPr lang="en-US" altLang="zh-CN" sz="1500" dirty="0" smtClean="0"/>
              <a:t>",</a:t>
            </a:r>
          </a:p>
          <a:p>
            <a:pPr marL="457200" lvl="1" indent="0">
              <a:buNone/>
            </a:pPr>
            <a:r>
              <a:rPr lang="en-US" altLang="zh-CN" sz="1500" dirty="0"/>
              <a:t>	</a:t>
            </a:r>
            <a:r>
              <a:rPr lang="en-US" altLang="zh-CN" sz="1500" dirty="0" smtClean="0"/>
              <a:t>	“</a:t>
            </a:r>
            <a:r>
              <a:rPr lang="en-US" altLang="zh-CN" sz="1500" dirty="0" err="1" smtClean="0"/>
              <a:t>zepto</a:t>
            </a:r>
            <a:r>
              <a:rPr lang="en-US" altLang="zh-CN" sz="1500" dirty="0" smtClean="0"/>
              <a:t>”:”http://url/js/zepto.js”</a:t>
            </a:r>
            <a:endParaRPr lang="en-US" altLang="zh-CN" sz="1500" dirty="0" smtClean="0"/>
          </a:p>
          <a:p>
            <a:pPr marL="457200" lvl="1" indent="0">
              <a:buNone/>
            </a:pPr>
            <a:r>
              <a:rPr lang="en-US" altLang="zh-CN" sz="1500" dirty="0" smtClean="0"/>
              <a:t>	},</a:t>
            </a:r>
          </a:p>
          <a:p>
            <a:pPr marL="457200" lvl="1" indent="0">
              <a:buNone/>
            </a:pPr>
            <a:r>
              <a:rPr lang="en-US" altLang="zh-CN" sz="1500" dirty="0" smtClean="0"/>
              <a:t>};</a:t>
            </a:r>
            <a:endParaRPr lang="en-US" altLang="zh-CN" sz="1500" dirty="0" smtClean="0"/>
          </a:p>
          <a:p>
            <a:pPr marL="457200" lvl="1" indent="0">
              <a:buNone/>
            </a:pPr>
            <a:r>
              <a:rPr lang="en-US" altLang="zh-CN" sz="1500" dirty="0" smtClean="0"/>
              <a:t>_</a:t>
            </a:r>
            <a:r>
              <a:rPr lang="en-US" altLang="zh-CN" sz="1500" dirty="0" err="1"/>
              <a:t>mytouchConfig</a:t>
            </a:r>
            <a:r>
              <a:rPr lang="en-US" altLang="zh-CN" sz="1500" dirty="0"/>
              <a:t>={</a:t>
            </a:r>
          </a:p>
          <a:p>
            <a:pPr marL="457200" lvl="1" indent="0">
              <a:buNone/>
            </a:pPr>
            <a:r>
              <a:rPr lang="en-US" altLang="zh-CN" sz="1500" dirty="0"/>
              <a:t>	</a:t>
            </a:r>
            <a:r>
              <a:rPr lang="en-US" altLang="zh-CN" sz="1500" dirty="0" smtClean="0"/>
              <a:t>frame</a:t>
            </a:r>
            <a:r>
              <a:rPr lang="en-US" altLang="zh-CN" sz="1500" dirty="0"/>
              <a:t>:["frame","</a:t>
            </a:r>
            <a:r>
              <a:rPr lang="en-US" altLang="zh-CN" sz="1500" dirty="0" err="1" smtClean="0"/>
              <a:t>init</a:t>
            </a:r>
            <a:r>
              <a:rPr lang="en-US" altLang="zh-CN" sz="1500" dirty="0" smtClean="0"/>
              <a:t>"],</a:t>
            </a:r>
            <a:endParaRPr lang="zh-CN" altLang="en-US" sz="1500" dirty="0" smtClean="0"/>
          </a:p>
          <a:p>
            <a:pPr marL="457200" lvl="1" indent="0">
              <a:buNone/>
            </a:pPr>
            <a:r>
              <a:rPr lang="zh-CN" altLang="en-US" sz="1500" dirty="0" smtClean="0"/>
              <a:t>	</a:t>
            </a:r>
            <a:r>
              <a:rPr lang="en-US" altLang="zh-CN" sz="1500" dirty="0" smtClean="0"/>
              <a:t>index:["</a:t>
            </a:r>
            <a:r>
              <a:rPr lang="en-US" altLang="zh-CN" sz="1500" dirty="0" err="1" smtClean="0"/>
              <a:t>frame","index</a:t>
            </a:r>
            <a:r>
              <a:rPr lang="en-US" altLang="zh-CN" sz="1500" dirty="0" smtClean="0"/>
              <a:t>"],</a:t>
            </a:r>
          </a:p>
          <a:p>
            <a:pPr marL="457200" lvl="1" indent="0">
              <a:buNone/>
            </a:pPr>
            <a:r>
              <a:rPr lang="en-US" altLang="zh-CN" sz="1500" dirty="0" smtClean="0"/>
              <a:t>}; </a:t>
            </a:r>
          </a:p>
          <a:p>
            <a:pPr marL="457200" lvl="1" indent="0">
              <a:buNone/>
            </a:pPr>
            <a:r>
              <a:rPr lang="en-US" altLang="zh-CN" sz="1500" dirty="0" smtClean="0"/>
              <a:t>&lt;/</a:t>
            </a:r>
            <a:r>
              <a:rPr lang="en-US" altLang="zh-CN" sz="1500" dirty="0" smtClean="0"/>
              <a:t>script&gt;</a:t>
            </a:r>
            <a:endParaRPr lang="en-US" altLang="zh-CN" sz="1500" dirty="0"/>
          </a:p>
          <a:p>
            <a:pPr marL="457200" lvl="1" indent="0"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81761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）业务入口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里面的代码可以发现</a:t>
            </a:r>
            <a:r>
              <a:rPr lang="zh-CN" altLang="en-US" dirty="0"/>
              <a:t>：</a:t>
            </a:r>
            <a:r>
              <a:rPr lang="zh-CN" altLang="en-US" dirty="0" smtClean="0"/>
              <a:t>这里面就是存放业务逻辑的代码，这是整个业务的入口，全局级别的代码都在这里实现。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全局的入口方法就是前面定义的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/>
              <a:t>frame:["frame","</a:t>
            </a:r>
            <a:r>
              <a:rPr lang="en-US" altLang="zh-CN" dirty="0" err="1"/>
              <a:t>init</a:t>
            </a:r>
            <a:r>
              <a:rPr lang="en-US" altLang="zh-CN" dirty="0" smtClean="0"/>
              <a:t>"],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Frame</a:t>
            </a:r>
            <a:r>
              <a:rPr lang="zh-CN" altLang="en-US" dirty="0" smtClean="0"/>
              <a:t>方法执行完以后就会立即调用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index:["</a:t>
            </a:r>
            <a:r>
              <a:rPr lang="en-US" altLang="zh-CN" dirty="0" err="1"/>
              <a:t>frame","index</a:t>
            </a:r>
            <a:r>
              <a:rPr lang="en-US" altLang="zh-CN" dirty="0" smtClean="0"/>
              <a:t>"]</a:t>
            </a:r>
            <a:endParaRPr lang="en-US" altLang="zh-CN" dirty="0" smtClean="0"/>
          </a:p>
          <a:p>
            <a:r>
              <a:rPr lang="zh-CN" altLang="en-US" dirty="0" smtClean="0"/>
              <a:t>除了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之外我们可以新增其他的</a:t>
            </a:r>
            <a:r>
              <a:rPr lang="en-US" altLang="zh-CN" dirty="0" err="1" smtClean="0"/>
              <a:t>moudel</a:t>
            </a:r>
            <a:r>
              <a:rPr lang="zh-CN" altLang="en-US" dirty="0" smtClean="0"/>
              <a:t>文件，用来实现其他的业务功能。书写时只需要在</a:t>
            </a:r>
            <a:r>
              <a:rPr lang="en-US" altLang="zh-CN" dirty="0" err="1" smtClean="0"/>
              <a:t>alisa</a:t>
            </a:r>
            <a:r>
              <a:rPr lang="zh-CN" altLang="en-US" dirty="0" smtClean="0"/>
              <a:t>中新增其他的别名即可。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7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754</Words>
  <Application>Microsoft Office PowerPoint</Application>
  <PresentationFormat>全屏显示(4:3)</PresentationFormat>
  <Paragraphs>114</Paragraphs>
  <Slides>11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Mytouch移动web开发框架</vt:lpstr>
      <vt:lpstr>概述</vt:lpstr>
      <vt:lpstr>主要结构</vt:lpstr>
      <vt:lpstr>Mytouch的主时序图</vt:lpstr>
      <vt:lpstr>框架应用规则</vt:lpstr>
      <vt:lpstr>部署（1）demo</vt:lpstr>
      <vt:lpstr>部署（1）文件</vt:lpstr>
      <vt:lpstr>部署（2）引用</vt:lpstr>
      <vt:lpstr>部署（3）业务入口</vt:lpstr>
      <vt:lpstr>部署（4）数据模块</vt:lpstr>
      <vt:lpstr>其他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Mytouch移动web开发框架</dc:title>
  <dc:creator>kpxu</dc:creator>
  <cp:lastModifiedBy>kpxu</cp:lastModifiedBy>
  <cp:revision>83</cp:revision>
  <dcterms:created xsi:type="dcterms:W3CDTF">2013-04-18T07:31:48Z</dcterms:created>
  <dcterms:modified xsi:type="dcterms:W3CDTF">2013-05-15T08:04:37Z</dcterms:modified>
</cp:coreProperties>
</file>