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5F4769-4975-4410-AA85-BE5E7E6608C6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BFAD5B-436B-4BC2-B495-40CD24C91762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D5F0374-A71F-432E-91DF-CEADF2FF7263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1/10/22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5EAE0B-C223-4A10-B93A-C8CDE7102828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Flowchart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Wenhao Gou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Note: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Yellow is for required inputs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Green is for optional inputs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Blue is for outputs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Orange is for intermediate files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White box is the workflow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5988960" y="133560"/>
            <a:ext cx="0" cy="273204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191880" y="671040"/>
            <a:ext cx="11594520" cy="5379120"/>
            <a:chOff x="191880" y="671040"/>
            <a:chExt cx="11594520" cy="5379120"/>
          </a:xfrm>
        </p:grpSpPr>
        <p:sp>
          <p:nvSpPr>
            <p:cNvPr id="88" name="CustomShape 3"/>
            <p:cNvSpPr/>
            <p:nvPr/>
          </p:nvSpPr>
          <p:spPr>
            <a:xfrm>
              <a:off x="6373800" y="671760"/>
              <a:ext cx="2519640" cy="44856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fastqc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9" name="CustomShape 4"/>
            <p:cNvSpPr/>
            <p:nvPr/>
          </p:nvSpPr>
          <p:spPr>
            <a:xfrm>
              <a:off x="6376680" y="2305080"/>
              <a:ext cx="1619640" cy="449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Reference genome (gtf)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0" name="CustomShape 5"/>
            <p:cNvSpPr/>
            <p:nvPr/>
          </p:nvSpPr>
          <p:spPr>
            <a:xfrm>
              <a:off x="6376680" y="1484640"/>
              <a:ext cx="1619640" cy="449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Reference genome (fasta)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1" name="CustomShape 6"/>
            <p:cNvSpPr/>
            <p:nvPr/>
          </p:nvSpPr>
          <p:spPr>
            <a:xfrm>
              <a:off x="191880" y="1491120"/>
              <a:ext cx="5399640" cy="44964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Trimmomatic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2" name="CustomShape 7"/>
            <p:cNvSpPr/>
            <p:nvPr/>
          </p:nvSpPr>
          <p:spPr>
            <a:xfrm>
              <a:off x="191880" y="671040"/>
              <a:ext cx="25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Raw alignment file 1(fastq)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3" name="CustomShape 8"/>
            <p:cNvSpPr/>
            <p:nvPr/>
          </p:nvSpPr>
          <p:spPr>
            <a:xfrm>
              <a:off x="3071880" y="671040"/>
              <a:ext cx="25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Raw alignment file 2(fastq)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4" name="CustomShape 9"/>
            <p:cNvSpPr/>
            <p:nvPr/>
          </p:nvSpPr>
          <p:spPr>
            <a:xfrm>
              <a:off x="1451880" y="112104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" name="CustomShape 10"/>
            <p:cNvSpPr/>
            <p:nvPr/>
          </p:nvSpPr>
          <p:spPr>
            <a:xfrm>
              <a:off x="4331880" y="112104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" name="CustomShape 11"/>
            <p:cNvSpPr/>
            <p:nvPr/>
          </p:nvSpPr>
          <p:spPr>
            <a:xfrm>
              <a:off x="191880" y="2328480"/>
              <a:ext cx="2519640" cy="449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Paired alignment file 1(fastq)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7" name="CustomShape 12"/>
            <p:cNvSpPr/>
            <p:nvPr/>
          </p:nvSpPr>
          <p:spPr>
            <a:xfrm>
              <a:off x="3071880" y="2314440"/>
              <a:ext cx="2519640" cy="449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Paired alignment file 2</a:t>
              </a: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 (fastq)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1451880" y="195192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" name="CustomShape 14"/>
            <p:cNvSpPr/>
            <p:nvPr/>
          </p:nvSpPr>
          <p:spPr>
            <a:xfrm>
              <a:off x="4321080" y="194508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15"/>
            <p:cNvSpPr/>
            <p:nvPr/>
          </p:nvSpPr>
          <p:spPr>
            <a:xfrm>
              <a:off x="191880" y="3137040"/>
              <a:ext cx="11594160" cy="44964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STAR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1" name="CustomShape 16"/>
            <p:cNvSpPr/>
            <p:nvPr/>
          </p:nvSpPr>
          <p:spPr>
            <a:xfrm>
              <a:off x="1451880" y="277848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2" name="CustomShape 17"/>
            <p:cNvSpPr/>
            <p:nvPr/>
          </p:nvSpPr>
          <p:spPr>
            <a:xfrm>
              <a:off x="191880" y="3947040"/>
              <a:ext cx="5399640" cy="444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Aligned file (bam sort by coordinate)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3" name="CustomShape 18"/>
            <p:cNvSpPr/>
            <p:nvPr/>
          </p:nvSpPr>
          <p:spPr>
            <a:xfrm>
              <a:off x="191880" y="4789440"/>
              <a:ext cx="5399640" cy="44460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Picard + RNA-SeQC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4" name="CustomShape 19"/>
            <p:cNvSpPr/>
            <p:nvPr/>
          </p:nvSpPr>
          <p:spPr>
            <a:xfrm>
              <a:off x="6386400" y="4789440"/>
              <a:ext cx="5399640" cy="44460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RESM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5" name="CustomShape 20"/>
            <p:cNvSpPr/>
            <p:nvPr/>
          </p:nvSpPr>
          <p:spPr>
            <a:xfrm>
              <a:off x="6386400" y="3941640"/>
              <a:ext cx="5399640" cy="4496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Aligned file (bam sort to transcriptome)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6" name="CustomShape 21"/>
            <p:cNvSpPr/>
            <p:nvPr/>
          </p:nvSpPr>
          <p:spPr>
            <a:xfrm>
              <a:off x="8263800" y="1461240"/>
              <a:ext cx="1619640" cy="130212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Indexing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Workflow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7" name="CustomShape 22"/>
            <p:cNvSpPr/>
            <p:nvPr/>
          </p:nvSpPr>
          <p:spPr>
            <a:xfrm>
              <a:off x="10166400" y="1461600"/>
              <a:ext cx="16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RESM indexing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8" name="CustomShape 23"/>
            <p:cNvSpPr/>
            <p:nvPr/>
          </p:nvSpPr>
          <p:spPr>
            <a:xfrm>
              <a:off x="10153800" y="2319840"/>
              <a:ext cx="16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STAR indexing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9" name="CustomShape 24"/>
            <p:cNvSpPr/>
            <p:nvPr/>
          </p:nvSpPr>
          <p:spPr>
            <a:xfrm>
              <a:off x="9253800" y="675360"/>
              <a:ext cx="2519640" cy="4485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fastqc</a:t>
              </a: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report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0" name="CustomShape 25"/>
            <p:cNvSpPr/>
            <p:nvPr/>
          </p:nvSpPr>
          <p:spPr>
            <a:xfrm>
              <a:off x="4331880" y="276084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1" name="CustomShape 26"/>
            <p:cNvSpPr/>
            <p:nvPr/>
          </p:nvSpPr>
          <p:spPr>
            <a:xfrm>
              <a:off x="191880" y="5603040"/>
              <a:ext cx="5399640" cy="44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Aligned file after QC (bam sort by coordinate)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2" name="CustomShape 27"/>
            <p:cNvSpPr/>
            <p:nvPr/>
          </p:nvSpPr>
          <p:spPr>
            <a:xfrm>
              <a:off x="6386400" y="5600520"/>
              <a:ext cx="5399640" cy="449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Expression matrix (Unknown)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3" name="CustomShape 28"/>
            <p:cNvSpPr/>
            <p:nvPr/>
          </p:nvSpPr>
          <p:spPr>
            <a:xfrm>
              <a:off x="2891880" y="4392000"/>
              <a:ext cx="360" cy="39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4" name="CustomShape 29"/>
            <p:cNvSpPr/>
            <p:nvPr/>
          </p:nvSpPr>
          <p:spPr>
            <a:xfrm>
              <a:off x="2891880" y="3587760"/>
              <a:ext cx="360" cy="35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" name="CustomShape 30"/>
            <p:cNvSpPr/>
            <p:nvPr/>
          </p:nvSpPr>
          <p:spPr>
            <a:xfrm>
              <a:off x="2891880" y="5234400"/>
              <a:ext cx="3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" name="CustomShape 31"/>
            <p:cNvSpPr/>
            <p:nvPr/>
          </p:nvSpPr>
          <p:spPr>
            <a:xfrm>
              <a:off x="9086400" y="5234400"/>
              <a:ext cx="360" cy="36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" name="CustomShape 32"/>
            <p:cNvSpPr/>
            <p:nvPr/>
          </p:nvSpPr>
          <p:spPr>
            <a:xfrm flipH="1">
              <a:off x="9085680" y="4391640"/>
              <a:ext cx="360" cy="397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8" name="CustomShape 33"/>
            <p:cNvSpPr/>
            <p:nvPr/>
          </p:nvSpPr>
          <p:spPr>
            <a:xfrm>
              <a:off x="9086400" y="358740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9" name="CustomShape 34"/>
            <p:cNvSpPr/>
            <p:nvPr/>
          </p:nvSpPr>
          <p:spPr>
            <a:xfrm>
              <a:off x="7996680" y="1709640"/>
              <a:ext cx="266760" cy="402480"/>
            </a:xfrm>
            <a:prstGeom prst="bentConnector3">
              <a:avLst>
                <a:gd name="adj1" fmla="val 5000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" name="CustomShape 35"/>
            <p:cNvSpPr/>
            <p:nvPr/>
          </p:nvSpPr>
          <p:spPr>
            <a:xfrm flipV="1">
              <a:off x="7996680" y="2111760"/>
              <a:ext cx="266760" cy="417240"/>
            </a:xfrm>
            <a:prstGeom prst="bentConnector3">
              <a:avLst>
                <a:gd name="adj1" fmla="val 5000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" name="CustomShape 36"/>
            <p:cNvSpPr/>
            <p:nvPr/>
          </p:nvSpPr>
          <p:spPr>
            <a:xfrm flipV="1">
              <a:off x="9883800" y="1686600"/>
              <a:ext cx="282240" cy="425520"/>
            </a:xfrm>
            <a:prstGeom prst="bentConnector3">
              <a:avLst>
                <a:gd name="adj1" fmla="val 5000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" name="CustomShape 37"/>
            <p:cNvSpPr/>
            <p:nvPr/>
          </p:nvSpPr>
          <p:spPr>
            <a:xfrm>
              <a:off x="9883800" y="2112480"/>
              <a:ext cx="269640" cy="432000"/>
            </a:xfrm>
            <a:prstGeom prst="bentConnector3">
              <a:avLst>
                <a:gd name="adj1" fmla="val 52632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3" name="CustomShape 38"/>
            <p:cNvSpPr/>
            <p:nvPr/>
          </p:nvSpPr>
          <p:spPr>
            <a:xfrm>
              <a:off x="10954080" y="277848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4" name="CustomShape 39"/>
            <p:cNvSpPr/>
            <p:nvPr/>
          </p:nvSpPr>
          <p:spPr>
            <a:xfrm flipH="1">
              <a:off x="11785680" y="1686600"/>
              <a:ext cx="360" cy="3324960"/>
            </a:xfrm>
            <a:prstGeom prst="bentConnector3">
              <a:avLst>
                <a:gd name="adj1" fmla="val 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5" name="CustomShape 40"/>
            <p:cNvSpPr/>
            <p:nvPr/>
          </p:nvSpPr>
          <p:spPr>
            <a:xfrm flipH="1" rot="16200000">
              <a:off x="4542480" y="-2419560"/>
              <a:ext cx="360" cy="6181920"/>
            </a:xfrm>
            <a:prstGeom prst="bentConnector3">
              <a:avLst>
                <a:gd name="adj1" fmla="val -4179159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" name="CustomShape 41"/>
            <p:cNvSpPr/>
            <p:nvPr/>
          </p:nvSpPr>
          <p:spPr>
            <a:xfrm flipH="1" rot="16200000">
              <a:off x="5982480" y="-979560"/>
              <a:ext cx="360" cy="3301920"/>
            </a:xfrm>
            <a:prstGeom prst="bentConnector3">
              <a:avLst>
                <a:gd name="adj1" fmla="val -41791590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" name="CustomShape 42"/>
            <p:cNvSpPr/>
            <p:nvPr/>
          </p:nvSpPr>
          <p:spPr>
            <a:xfrm>
              <a:off x="8893800" y="896040"/>
              <a:ext cx="35964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28" name="Line 43"/>
          <p:cNvSpPr/>
          <p:nvPr/>
        </p:nvSpPr>
        <p:spPr>
          <a:xfrm flipH="1">
            <a:off x="0" y="2898360"/>
            <a:ext cx="12076200" cy="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44"/>
          <p:cNvSpPr/>
          <p:nvPr/>
        </p:nvSpPr>
        <p:spPr>
          <a:xfrm flipH="1">
            <a:off x="91440" y="4629960"/>
            <a:ext cx="11984760" cy="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45"/>
          <p:cNvSpPr/>
          <p:nvPr/>
        </p:nvSpPr>
        <p:spPr>
          <a:xfrm flipH="1">
            <a:off x="5988960" y="4629960"/>
            <a:ext cx="8280" cy="201276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6"/>
          <p:cNvSpPr/>
          <p:nvPr/>
        </p:nvSpPr>
        <p:spPr>
          <a:xfrm>
            <a:off x="1962360" y="63000"/>
            <a:ext cx="187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Pre-alignment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7"/>
          <p:cNvSpPr/>
          <p:nvPr/>
        </p:nvSpPr>
        <p:spPr>
          <a:xfrm>
            <a:off x="7865640" y="101520"/>
            <a:ext cx="247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Indexing file preparation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48"/>
          <p:cNvSpPr/>
          <p:nvPr/>
        </p:nvSpPr>
        <p:spPr>
          <a:xfrm>
            <a:off x="5435640" y="2809800"/>
            <a:ext cx="112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Alignment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9"/>
          <p:cNvSpPr/>
          <p:nvPr/>
        </p:nvSpPr>
        <p:spPr>
          <a:xfrm>
            <a:off x="1796760" y="6211080"/>
            <a:ext cx="1955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Post-alignment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0"/>
          <p:cNvSpPr/>
          <p:nvPr/>
        </p:nvSpPr>
        <p:spPr>
          <a:xfrm>
            <a:off x="8345520" y="6211080"/>
            <a:ext cx="151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Quantification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301680" y="1536840"/>
            <a:ext cx="11588040" cy="3783960"/>
            <a:chOff x="301680" y="1536840"/>
            <a:chExt cx="11588040" cy="3783960"/>
          </a:xfrm>
        </p:grpSpPr>
        <p:sp>
          <p:nvSpPr>
            <p:cNvPr id="137" name="CustomShape 2"/>
            <p:cNvSpPr/>
            <p:nvPr/>
          </p:nvSpPr>
          <p:spPr>
            <a:xfrm>
              <a:off x="6490080" y="4876200"/>
              <a:ext cx="5399640" cy="44460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apaQTL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8" name="CustomShape 3"/>
            <p:cNvSpPr/>
            <p:nvPr/>
          </p:nvSpPr>
          <p:spPr>
            <a:xfrm>
              <a:off x="9356400" y="1544040"/>
              <a:ext cx="2519640" cy="4496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Reference genome (gtf)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9" name="CustomShape 4"/>
            <p:cNvSpPr/>
            <p:nvPr/>
          </p:nvSpPr>
          <p:spPr>
            <a:xfrm>
              <a:off x="301680" y="2356920"/>
              <a:ext cx="5399640" cy="44964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Configuration file generation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0" name="CustomShape 5"/>
            <p:cNvSpPr/>
            <p:nvPr/>
          </p:nvSpPr>
          <p:spPr>
            <a:xfrm>
              <a:off x="301680" y="1536840"/>
              <a:ext cx="25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RNA seq data (bed)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" name="CustomShape 6"/>
            <p:cNvSpPr/>
            <p:nvPr/>
          </p:nvSpPr>
          <p:spPr>
            <a:xfrm>
              <a:off x="1561680" y="198684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2" name="CustomShape 7"/>
            <p:cNvSpPr/>
            <p:nvPr/>
          </p:nvSpPr>
          <p:spPr>
            <a:xfrm>
              <a:off x="301680" y="3194280"/>
              <a:ext cx="5399640" cy="4694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Dapars configuration file(fastq)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3" name="CustomShape 8"/>
            <p:cNvSpPr/>
            <p:nvPr/>
          </p:nvSpPr>
          <p:spPr>
            <a:xfrm flipH="1">
              <a:off x="3000960" y="2806920"/>
              <a:ext cx="360" cy="38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301680" y="4002840"/>
              <a:ext cx="5399640" cy="46944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Dapars Main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5" name="CustomShape 10"/>
            <p:cNvSpPr/>
            <p:nvPr/>
          </p:nvSpPr>
          <p:spPr>
            <a:xfrm>
              <a:off x="3001680" y="3663720"/>
              <a:ext cx="360" cy="33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6" name="CustomShape 11"/>
            <p:cNvSpPr/>
            <p:nvPr/>
          </p:nvSpPr>
          <p:spPr>
            <a:xfrm>
              <a:off x="6490080" y="2346840"/>
              <a:ext cx="5399640" cy="444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Raw PDUI matrix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7" name="CustomShape 12"/>
            <p:cNvSpPr/>
            <p:nvPr/>
          </p:nvSpPr>
          <p:spPr>
            <a:xfrm>
              <a:off x="6490080" y="3177000"/>
              <a:ext cx="5399640" cy="44460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Darpars impute + normalization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8" name="CustomShape 13"/>
            <p:cNvSpPr/>
            <p:nvPr/>
          </p:nvSpPr>
          <p:spPr>
            <a:xfrm>
              <a:off x="301680" y="4871160"/>
              <a:ext cx="539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Genotype information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9" name="CustomShape 14"/>
            <p:cNvSpPr/>
            <p:nvPr/>
          </p:nvSpPr>
          <p:spPr>
            <a:xfrm>
              <a:off x="6483960" y="1542960"/>
              <a:ext cx="2519640" cy="449640"/>
            </a:xfrm>
            <a:prstGeom prst="rect">
              <a:avLst/>
            </a:prstGeom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" sz="1400" spc="-1" strike="noStrike">
                  <a:solidFill>
                    <a:srgbClr val="000000"/>
                  </a:solidFill>
                  <a:latin typeface="Times New Roman"/>
                </a:rPr>
                <a:t>3 UTR region generation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0" name="CustomShape 15"/>
            <p:cNvSpPr/>
            <p:nvPr/>
          </p:nvSpPr>
          <p:spPr>
            <a:xfrm>
              <a:off x="3174120" y="1542960"/>
              <a:ext cx="2519640" cy="4496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3 UTR annotation (bed)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1" name="CustomShape 16"/>
            <p:cNvSpPr/>
            <p:nvPr/>
          </p:nvSpPr>
          <p:spPr>
            <a:xfrm>
              <a:off x="6490080" y="4012560"/>
              <a:ext cx="5399640" cy="444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56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imes New Roman"/>
                </a:rPr>
                <a:t>Final PDUI matric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52" name="CustomShape 17"/>
            <p:cNvSpPr/>
            <p:nvPr/>
          </p:nvSpPr>
          <p:spPr>
            <a:xfrm>
              <a:off x="9190080" y="2791800"/>
              <a:ext cx="360" cy="38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3" name="CustomShape 18"/>
            <p:cNvSpPr/>
            <p:nvPr/>
          </p:nvSpPr>
          <p:spPr>
            <a:xfrm>
              <a:off x="9190080" y="3621600"/>
              <a:ext cx="36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4" name="CustomShape 19"/>
            <p:cNvSpPr/>
            <p:nvPr/>
          </p:nvSpPr>
          <p:spPr>
            <a:xfrm>
              <a:off x="5701680" y="5096160"/>
              <a:ext cx="788040" cy="2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5" name="CustomShape 20"/>
            <p:cNvSpPr/>
            <p:nvPr/>
          </p:nvSpPr>
          <p:spPr>
            <a:xfrm flipH="1">
              <a:off x="4433400" y="1992960"/>
              <a:ext cx="360" cy="35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21"/>
            <p:cNvSpPr/>
            <p:nvPr/>
          </p:nvSpPr>
          <p:spPr>
            <a:xfrm flipV="1">
              <a:off x="5701680" y="2568240"/>
              <a:ext cx="788040" cy="1667880"/>
            </a:xfrm>
            <a:prstGeom prst="bentConnector3">
              <a:avLst>
                <a:gd name="adj1" fmla="val 50001"/>
              </a:avLst>
            </a:pr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7" name="CustomShape 22"/>
            <p:cNvSpPr/>
            <p:nvPr/>
          </p:nvSpPr>
          <p:spPr>
            <a:xfrm flipH="1">
              <a:off x="5693400" y="1767960"/>
              <a:ext cx="789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8" name="CustomShape 23"/>
            <p:cNvSpPr/>
            <p:nvPr/>
          </p:nvSpPr>
          <p:spPr>
            <a:xfrm flipH="1" flipV="1">
              <a:off x="9003960" y="1767960"/>
              <a:ext cx="35208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9" name="CustomShape 24"/>
            <p:cNvSpPr/>
            <p:nvPr/>
          </p:nvSpPr>
          <p:spPr>
            <a:xfrm>
              <a:off x="9190080" y="4457160"/>
              <a:ext cx="360" cy="418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60" name="Line 25"/>
          <p:cNvSpPr/>
          <p:nvPr/>
        </p:nvSpPr>
        <p:spPr>
          <a:xfrm flipH="1">
            <a:off x="0" y="4669920"/>
            <a:ext cx="12076200" cy="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6"/>
          <p:cNvSpPr/>
          <p:nvPr/>
        </p:nvSpPr>
        <p:spPr>
          <a:xfrm>
            <a:off x="2298240" y="938520"/>
            <a:ext cx="1406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Dapars 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5364000" y="5492160"/>
            <a:ext cx="145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QTL 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Line 28"/>
          <p:cNvSpPr/>
          <p:nvPr/>
        </p:nvSpPr>
        <p:spPr>
          <a:xfrm flipH="1">
            <a:off x="6095880" y="2167200"/>
            <a:ext cx="6132600" cy="3096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29"/>
          <p:cNvSpPr/>
          <p:nvPr/>
        </p:nvSpPr>
        <p:spPr>
          <a:xfrm>
            <a:off x="6089040" y="1027080"/>
            <a:ext cx="6840" cy="1159200"/>
          </a:xfrm>
          <a:prstGeom prst="line">
            <a:avLst/>
          </a:prstGeom>
          <a:ln w="2556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0"/>
          <p:cNvSpPr/>
          <p:nvPr/>
        </p:nvSpPr>
        <p:spPr>
          <a:xfrm>
            <a:off x="7943760" y="941760"/>
            <a:ext cx="243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Times New Roman"/>
              </a:rPr>
              <a:t>Dapars File preparation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Application>LibreOffice/6.4.3.2$Linux_X86_64 LibreOffice_project/40$Build-2</Application>
  <Words>174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2022-01-08T15:51:33Z</dcterms:created>
  <dc:creator>Gou, Wenhao</dc:creator>
  <dc:description/>
  <dc:language>en-US</dc:language>
  <cp:lastModifiedBy/>
  <dcterms:modified xsi:type="dcterms:W3CDTF">2022-01-10T10:46:36Z</dcterms:modified>
  <cp:revision>192</cp:revision>
  <dc:subject/>
  <dc:title>Flowchart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