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C50C-8967-4EBC-A3B9-CC7C71DF77E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13A-1C53-49E0-AC65-2F34E41AF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C50C-8967-4EBC-A3B9-CC7C71DF77E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13A-1C53-49E0-AC65-2F34E41AF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C50C-8967-4EBC-A3B9-CC7C71DF77E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13A-1C53-49E0-AC65-2F34E41AF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C50C-8967-4EBC-A3B9-CC7C71DF77E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13A-1C53-49E0-AC65-2F34E41AF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C50C-8967-4EBC-A3B9-CC7C71DF77E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13A-1C53-49E0-AC65-2F34E41AF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C50C-8967-4EBC-A3B9-CC7C71DF77E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13A-1C53-49E0-AC65-2F34E41AF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C50C-8967-4EBC-A3B9-CC7C71DF77E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13A-1C53-49E0-AC65-2F34E41AF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C50C-8967-4EBC-A3B9-CC7C71DF77E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13A-1C53-49E0-AC65-2F34E41AF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C50C-8967-4EBC-A3B9-CC7C71DF77E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13A-1C53-49E0-AC65-2F34E41AF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C50C-8967-4EBC-A3B9-CC7C71DF77E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13A-1C53-49E0-AC65-2F34E41AF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C50C-8967-4EBC-A3B9-CC7C71DF77E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13A-1C53-49E0-AC65-2F34E41AF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5C50C-8967-4EBC-A3B9-CC7C71DF77E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4613A-1C53-49E0-AC65-2F34E41AF3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8382000" cy="3429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2060"/>
                </a:solidFill>
              </a:rPr>
              <a:t>Ethical Hacking Project Presentation 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(Internship Studio)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Adobe Caslon Pro" pitchFamily="18" charset="0"/>
              </a:rPr>
              <a:t>Present By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Adobe Caslon Pro" pitchFamily="18" charset="0"/>
              </a:rPr>
              <a:t>Akshay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Adobe Caslon Pro" pitchFamily="18" charset="0"/>
              </a:rPr>
              <a:t> Patel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7d6787153862606beecd7f29e741c7c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8600"/>
            <a:ext cx="4775200" cy="49149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620236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181600"/>
            <a:ext cx="9144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   h   a   n   k   Y   O   U</a:t>
            </a:r>
            <a:endParaRPr 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Requirement</a:t>
            </a:r>
          </a:p>
          <a:p>
            <a:r>
              <a:rPr lang="en-US" dirty="0" err="1" smtClean="0"/>
              <a:t>ScreenShot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 smtClean="0">
                <a:solidFill>
                  <a:srgbClr val="273239"/>
                </a:solidFill>
                <a:latin typeface="urw-din"/>
              </a:rPr>
              <a:t>Ethical Hacking</a:t>
            </a:r>
            <a:r>
              <a:rPr lang="en-US" i="0" dirty="0" smtClean="0">
                <a:solidFill>
                  <a:srgbClr val="273239"/>
                </a:solidFill>
                <a:latin typeface="urw-din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i="0" dirty="0" smtClean="0">
                <a:solidFill>
                  <a:srgbClr val="273239"/>
                </a:solidFill>
                <a:latin typeface="urw-din"/>
              </a:rPr>
              <a:t>To crack passwords or to steal data? No, it is much more than that. Ethical hacking is to scan vulnerabilities and to find potential threats on a computer or networks. An ethical hacker finds the weak points or loopholes in a computer, web applications or network and reports them to the organization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NetSparker</a:t>
            </a:r>
            <a:r>
              <a:rPr lang="en-US" dirty="0" smtClean="0"/>
              <a:t> Software…….</a:t>
            </a:r>
          </a:p>
          <a:p>
            <a:r>
              <a:rPr lang="en-US" dirty="0" smtClean="0"/>
              <a:t>Windows/Linux/any OS…</a:t>
            </a:r>
          </a:p>
          <a:p>
            <a:r>
              <a:rPr lang="en-US" dirty="0" smtClean="0"/>
              <a:t>4GB RAM</a:t>
            </a:r>
          </a:p>
          <a:p>
            <a:r>
              <a:rPr lang="en-US" dirty="0" smtClean="0"/>
              <a:t>2.0 GHz processor</a:t>
            </a:r>
          </a:p>
          <a:p>
            <a:r>
              <a:rPr lang="en-US" dirty="0" smtClean="0"/>
              <a:t>1 GB of HDD space for installation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</a:t>
            </a:r>
            <a:br>
              <a:rPr lang="en-US" dirty="0" smtClean="0"/>
            </a:br>
            <a:r>
              <a:rPr lang="en-US" dirty="0" smtClean="0"/>
              <a:t>Start </a:t>
            </a:r>
            <a:r>
              <a:rPr lang="en-US" dirty="0" err="1"/>
              <a:t>N</a:t>
            </a:r>
            <a:r>
              <a:rPr lang="en-US" dirty="0" err="1" smtClean="0"/>
              <a:t>etsparker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oftware ….</a:t>
            </a:r>
            <a:endParaRPr lang="en-US" dirty="0"/>
          </a:p>
        </p:txBody>
      </p:sp>
      <p:pic>
        <p:nvPicPr>
          <p:cNvPr id="4" name="Content Placeholder 3" descr="1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905000"/>
            <a:ext cx="6180301" cy="43735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2</a:t>
            </a:r>
            <a:br>
              <a:rPr lang="en-US" dirty="0" smtClean="0"/>
            </a:br>
            <a:r>
              <a:rPr lang="en-US" dirty="0" smtClean="0"/>
              <a:t>Enter Your Target….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657600"/>
            <a:ext cx="8610600" cy="278037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 3</a:t>
            </a:r>
            <a:br>
              <a:rPr lang="en-US" dirty="0" smtClean="0"/>
            </a:br>
            <a:r>
              <a:rPr lang="en-US" dirty="0" smtClean="0"/>
              <a:t>Crawling Mode….</a:t>
            </a:r>
            <a:endParaRPr lang="en-US" dirty="0"/>
          </a:p>
        </p:txBody>
      </p:sp>
      <p:pic>
        <p:nvPicPr>
          <p:cNvPr id="4" name="Content Placeholder 3" descr="3 Crawling Mo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660" y="1600200"/>
            <a:ext cx="8054680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</a:t>
            </a:r>
            <a:br>
              <a:rPr lang="en-US" dirty="0" smtClean="0"/>
            </a:br>
            <a:r>
              <a:rPr lang="en-US" dirty="0" smtClean="0"/>
              <a:t>Some </a:t>
            </a:r>
            <a:r>
              <a:rPr lang="en-US" dirty="0"/>
              <a:t>S</a:t>
            </a:r>
            <a:r>
              <a:rPr lang="en-US" dirty="0" smtClean="0"/>
              <a:t>creenshot Of Software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4 issue or vulnerabili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895600"/>
            <a:ext cx="4269026" cy="3581399"/>
          </a:xfrm>
        </p:spPr>
      </p:pic>
      <p:pic>
        <p:nvPicPr>
          <p:cNvPr id="5" name="Picture 4" descr="5 issue with sever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752600"/>
            <a:ext cx="2809524" cy="2447619"/>
          </a:xfrm>
          <a:prstGeom prst="rect">
            <a:avLst/>
          </a:prstGeom>
        </p:spPr>
      </p:pic>
      <p:pic>
        <p:nvPicPr>
          <p:cNvPr id="6" name="Picture 5" descr="6 critical vulnerabiliti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92404">
            <a:off x="4267323" y="4171159"/>
            <a:ext cx="4741345" cy="16667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5 </a:t>
            </a:r>
            <a:br>
              <a:rPr lang="en-US" dirty="0" smtClean="0"/>
            </a:br>
            <a:r>
              <a:rPr lang="en-US" dirty="0" smtClean="0"/>
              <a:t>Find A Vulnerability Out-Of-Date Version(Apache)</a:t>
            </a:r>
            <a:endParaRPr lang="en-US" dirty="0"/>
          </a:p>
        </p:txBody>
      </p:sp>
      <p:pic>
        <p:nvPicPr>
          <p:cNvPr id="4" name="Content Placeholder 3" descr="7 out of version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981200"/>
            <a:ext cx="7989740" cy="448947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53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Ethical Hacking Project Presentation  (Internship Studio)</vt:lpstr>
      <vt:lpstr>Overview</vt:lpstr>
      <vt:lpstr>Introduction</vt:lpstr>
      <vt:lpstr>Requirement</vt:lpstr>
      <vt:lpstr>Step 1 Start Netsparker Software ….</vt:lpstr>
      <vt:lpstr>Step 2 Enter Your Target…. </vt:lpstr>
      <vt:lpstr>Step  3 Crawling Mode….</vt:lpstr>
      <vt:lpstr>Step 4 Some Screenshot Of Software </vt:lpstr>
      <vt:lpstr>Step 5  Find A Vulnerability Out-Of-Date Version(Apache)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Project Presentation  (Internship Studio)</dc:title>
  <dc:creator>akki07</dc:creator>
  <cp:lastModifiedBy>akki07</cp:lastModifiedBy>
  <cp:revision>6</cp:revision>
  <dcterms:created xsi:type="dcterms:W3CDTF">2021-09-30T16:13:08Z</dcterms:created>
  <dcterms:modified xsi:type="dcterms:W3CDTF">2021-09-30T16:42:55Z</dcterms:modified>
</cp:coreProperties>
</file>