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EB2-057E-4DFF-94A4-AC006AD0DCE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1F38-83D0-4516-93FB-0F3EC5ADB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EB2-057E-4DFF-94A4-AC006AD0DCE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1F38-83D0-4516-93FB-0F3EC5ADB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EB2-057E-4DFF-94A4-AC006AD0DCE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1F38-83D0-4516-93FB-0F3EC5ADB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EB2-057E-4DFF-94A4-AC006AD0DCE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1F38-83D0-4516-93FB-0F3EC5ADB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EB2-057E-4DFF-94A4-AC006AD0DCE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1F38-83D0-4516-93FB-0F3EC5ADB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EB2-057E-4DFF-94A4-AC006AD0DCE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1F38-83D0-4516-93FB-0F3EC5ADB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EB2-057E-4DFF-94A4-AC006AD0DCE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1F38-83D0-4516-93FB-0F3EC5ADB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EB2-057E-4DFF-94A4-AC006AD0DCE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1F38-83D0-4516-93FB-0F3EC5ADB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EB2-057E-4DFF-94A4-AC006AD0DCE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1F38-83D0-4516-93FB-0F3EC5ADB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EB2-057E-4DFF-94A4-AC006AD0DCE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1F38-83D0-4516-93FB-0F3EC5ADB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EB2-057E-4DFF-94A4-AC006AD0DCE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1F38-83D0-4516-93FB-0F3EC5ADB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D6EB2-057E-4DFF-94A4-AC006AD0DCE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41F38-83D0-4516-93FB-0F3EC5ADB7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95400"/>
            <a:ext cx="8229600" cy="2305051"/>
          </a:xfrm>
        </p:spPr>
        <p:txBody>
          <a:bodyPr>
            <a:normAutofit/>
          </a:bodyPr>
          <a:lstStyle/>
          <a:p>
            <a:r>
              <a:rPr lang="en-US" sz="5400" dirty="0" smtClean="0"/>
              <a:t>Ethical Hacking Project</a:t>
            </a:r>
            <a:br>
              <a:rPr lang="en-US" sz="5400" dirty="0" smtClean="0"/>
            </a:br>
            <a:r>
              <a:rPr lang="en-US" sz="5400" dirty="0" smtClean="0"/>
              <a:t>Task 3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 By </a:t>
            </a:r>
            <a:r>
              <a:rPr lang="en-US" dirty="0" err="1" smtClean="0"/>
              <a:t>Akshay</a:t>
            </a:r>
            <a:r>
              <a:rPr lang="en-US" dirty="0" smtClean="0"/>
              <a:t> Patel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 </a:t>
            </a:r>
          </a:p>
          <a:p>
            <a:r>
              <a:rPr lang="en-US" dirty="0" err="1" smtClean="0"/>
              <a:t>Poc</a:t>
            </a:r>
            <a:r>
              <a:rPr lang="en-US" dirty="0" smtClean="0"/>
              <a:t> video</a:t>
            </a:r>
          </a:p>
          <a:p>
            <a:r>
              <a:rPr lang="en-US" dirty="0" smtClean="0"/>
              <a:t>Screenshot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e_screenshot_20210930-2221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18296">
            <a:off x="770665" y="2315954"/>
            <a:ext cx="7491032" cy="4242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Project report see on my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 LINK</a:t>
            </a:r>
          </a:p>
          <a:p>
            <a:pPr>
              <a:buNone/>
            </a:pPr>
            <a:r>
              <a:rPr lang="en-US" dirty="0" smtClean="0"/>
              <a:t>: https://github.com/jackyvirus/Ethical_Hacking_Project-Internship_Studio-/blob/main/report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Watch On My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SreenShot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0252292">
            <a:off x="1073428" y="3102009"/>
            <a:ext cx="6695239" cy="216190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 Crawling Mod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660" y="1600200"/>
            <a:ext cx="8054680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 issue or vulnerabilit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609600"/>
            <a:ext cx="2838095" cy="2380953"/>
          </a:xfrm>
        </p:spPr>
      </p:pic>
      <p:pic>
        <p:nvPicPr>
          <p:cNvPr id="5" name="Picture 4" descr="5 issue with severi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24837">
            <a:off x="4572817" y="1159310"/>
            <a:ext cx="2809524" cy="2447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6 critical vulnerabiliti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525920">
            <a:off x="1175422" y="4343728"/>
            <a:ext cx="3920032" cy="13780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7 out of version 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660" y="1600200"/>
            <a:ext cx="8054680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wo time sca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660" y="1600200"/>
            <a:ext cx="8054680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40</Words>
  <Application>Microsoft Office PowerPoint</Application>
  <PresentationFormat>On-screen Show (4:3)</PresentationFormat>
  <Paragraphs>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Ethical Hacking Project Task 3</vt:lpstr>
      <vt:lpstr>Content</vt:lpstr>
      <vt:lpstr>Report</vt:lpstr>
      <vt:lpstr>POC Video</vt:lpstr>
      <vt:lpstr>SreenShot </vt:lpstr>
      <vt:lpstr>Slide 6</vt:lpstr>
      <vt:lpstr>Slide 7</vt:lpstr>
      <vt:lpstr>Slide 8</vt:lpstr>
      <vt:lpstr>Slide 9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akki07</dc:creator>
  <cp:lastModifiedBy>akki07</cp:lastModifiedBy>
  <cp:revision>7</cp:revision>
  <dcterms:created xsi:type="dcterms:W3CDTF">2021-09-30T16:44:27Z</dcterms:created>
  <dcterms:modified xsi:type="dcterms:W3CDTF">2021-09-30T17:16:17Z</dcterms:modified>
</cp:coreProperties>
</file>