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29E8AEA-AC1B-4DE2-8142-4BC82B78B2BF}">
          <p14:sldIdLst>
            <p14:sldId id="256"/>
            <p14:sldId id="257"/>
            <p14:sldId id="258"/>
            <p14:sldId id="259"/>
            <p14:sldId id="267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30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05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4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8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1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90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4BBE30-07F0-4F7E-BC70-A0164E9A6D94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B3330A-1E85-4BCA-BB28-EC75EC181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6660" y="837952"/>
            <a:ext cx="9144000" cy="2387600"/>
          </a:xfrm>
        </p:spPr>
        <p:txBody>
          <a:bodyPr/>
          <a:lstStyle/>
          <a:p>
            <a:r>
              <a:rPr lang="fr-FR" dirty="0" smtClean="0"/>
              <a:t>Projet 5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5365" y="3543255"/>
            <a:ext cx="8806590" cy="1655762"/>
          </a:xfrm>
        </p:spPr>
        <p:txBody>
          <a:bodyPr/>
          <a:lstStyle/>
          <a:p>
            <a:r>
              <a:rPr lang="fr-FR" dirty="0" err="1" smtClean="0"/>
              <a:t>Kanap</a:t>
            </a:r>
            <a:endParaRPr lang="fr-FR" dirty="0"/>
          </a:p>
          <a:p>
            <a:r>
              <a:rPr lang="fr-FR" dirty="0" smtClean="0"/>
              <a:t>"</a:t>
            </a:r>
            <a:r>
              <a:rPr lang="fr-FR" b="1" dirty="0"/>
              <a:t>Construisez un site e-commerce en </a:t>
            </a:r>
            <a:r>
              <a:rPr lang="fr-FR" b="1" dirty="0" smtClean="0"/>
              <a:t>JavaScript</a:t>
            </a:r>
            <a:r>
              <a:rPr lang="fr-FR" dirty="0" smtClean="0"/>
              <a:t>"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9" y="5199017"/>
            <a:ext cx="1347651" cy="13476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82" y="5199017"/>
            <a:ext cx="955464" cy="13476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997" y="319314"/>
            <a:ext cx="1065349" cy="1065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57" y="5199017"/>
            <a:ext cx="1347651" cy="134765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101834"/>
            <a:ext cx="739786" cy="7397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290" y="1622738"/>
            <a:ext cx="7201877" cy="412491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5759" y="1976845"/>
            <a:ext cx="23541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avoir cliquer sur le bouton « Commander »</a:t>
            </a:r>
          </a:p>
          <a:p>
            <a:endParaRPr lang="fr-FR" dirty="0"/>
          </a:p>
          <a:p>
            <a:r>
              <a:rPr lang="fr-FR" dirty="0" smtClean="0"/>
              <a:t>Nous sommes rediriger sur la page de confirmation</a:t>
            </a:r>
          </a:p>
          <a:p>
            <a:endParaRPr lang="fr-FR" dirty="0"/>
          </a:p>
          <a:p>
            <a:r>
              <a:rPr lang="fr-FR" dirty="0" smtClean="0"/>
              <a:t>Notre numéro de commande est générer automatiquement et affiché à l’écran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74510" y="574779"/>
            <a:ext cx="504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Mettre en place un plan de test d’acceptation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3994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6449" y="365776"/>
            <a:ext cx="4023361" cy="977219"/>
          </a:xfrm>
        </p:spPr>
        <p:txBody>
          <a:bodyPr>
            <a:normAutofit fontScale="90000"/>
          </a:bodyPr>
          <a:lstStyle/>
          <a:p>
            <a:r>
              <a:rPr lang="fr-FR" sz="6600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235" y="2795451"/>
            <a:ext cx="6559356" cy="338468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Unifier les travaux </a:t>
            </a:r>
            <a:r>
              <a:rPr lang="fr-FR" sz="2000" dirty="0" smtClean="0"/>
              <a:t>en </a:t>
            </a:r>
            <a:r>
              <a:rPr lang="fr-FR" sz="2000" dirty="0"/>
              <a:t>intégrant dynamiquement les éléments de l’API </a:t>
            </a:r>
            <a:r>
              <a:rPr lang="fr-FR" sz="2000" dirty="0" smtClean="0"/>
              <a:t>avec JavaScript </a:t>
            </a:r>
          </a:p>
          <a:p>
            <a:r>
              <a:rPr lang="fr-FR" sz="2000" dirty="0" smtClean="0"/>
              <a:t> Mettre </a:t>
            </a:r>
            <a:r>
              <a:rPr lang="fr-FR" sz="2000" dirty="0"/>
              <a:t>en place un plan de test </a:t>
            </a:r>
            <a:r>
              <a:rPr lang="fr-FR" sz="2000" dirty="0" smtClean="0"/>
              <a:t>d’acceptation</a:t>
            </a:r>
            <a:endParaRPr lang="fr-FR" sz="3600" dirty="0"/>
          </a:p>
          <a:p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419" y="428053"/>
            <a:ext cx="1065349" cy="10653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2865148"/>
            <a:ext cx="5192467" cy="3245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7" y="4832486"/>
            <a:ext cx="1347651" cy="13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50" y="319314"/>
            <a:ext cx="1065349" cy="10653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0163" y="621155"/>
            <a:ext cx="8422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Unifier les travaux en intégrant dynamiquement les éléments de l’API avec JavaScript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20" y="1979456"/>
            <a:ext cx="6718526" cy="38507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01199" y="3027691"/>
            <a:ext cx="3177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Fetch</a:t>
            </a:r>
            <a:r>
              <a:rPr lang="fr-FR" dirty="0" smtClean="0"/>
              <a:t> pour récupérer les données de l’API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Utilisation de la méthode </a:t>
            </a:r>
            <a:r>
              <a:rPr lang="fr-FR" dirty="0" err="1" smtClean="0"/>
              <a:t>map</a:t>
            </a:r>
            <a:r>
              <a:rPr lang="fr-FR" dirty="0" smtClean="0"/>
              <a:t> pour afficher les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8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50" y="319314"/>
            <a:ext cx="1065349" cy="10653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302" y="1622738"/>
            <a:ext cx="2234323" cy="4891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0163" y="621155"/>
            <a:ext cx="8422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Unifier les travaux en intégrant dynamiquement les éléments de l’API avec JavaScript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2358" y="2769833"/>
            <a:ext cx="6143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 de la méthode </a:t>
            </a:r>
            <a:r>
              <a:rPr lang="fr-FR" dirty="0" err="1" smtClean="0"/>
              <a:t>searchParams</a:t>
            </a:r>
            <a:r>
              <a:rPr lang="fr-FR" dirty="0" smtClean="0"/>
              <a:t> afin de récupérer </a:t>
            </a:r>
            <a:r>
              <a:rPr lang="fr-FR" dirty="0"/>
              <a:t>son </a:t>
            </a:r>
            <a:r>
              <a:rPr lang="fr-FR" dirty="0" smtClean="0"/>
              <a:t>id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Utilisation des données récupérer grâce à l’id du produit pour rechercher et afficher </a:t>
            </a:r>
            <a:r>
              <a:rPr lang="fr-FR" dirty="0"/>
              <a:t>le nom du produit </a:t>
            </a:r>
            <a:r>
              <a:rPr lang="fr-FR" dirty="0" smtClean="0"/>
              <a:t>, son image, son prix, sa description, …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L’ajout de produit créer un tableau d’objet dans le local </a:t>
            </a:r>
            <a:r>
              <a:rPr lang="fr-FR" dirty="0" err="1" smtClean="0"/>
              <a:t>storage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2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38" y="1332411"/>
            <a:ext cx="5472344" cy="5094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1215" y="319314"/>
            <a:ext cx="8422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Unifier les travaux en intégrant dynamiquement les éléments de l’API avec JavaScript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50" y="319314"/>
            <a:ext cx="1065349" cy="10653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0258" y="2068068"/>
            <a:ext cx="3684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méthode </a:t>
            </a:r>
            <a:r>
              <a:rPr lang="fr-FR" dirty="0" err="1"/>
              <a:t>map</a:t>
            </a:r>
            <a:r>
              <a:rPr lang="fr-FR" dirty="0"/>
              <a:t> pour afficher les </a:t>
            </a:r>
            <a:r>
              <a:rPr lang="fr-FR" dirty="0" smtClean="0"/>
              <a:t>produits du local </a:t>
            </a:r>
            <a:r>
              <a:rPr lang="fr-FR" dirty="0" err="1" smtClean="0"/>
              <a:t>storage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objet affiche ses propres informations (couleur, image, prix, quantité)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78" y="293217"/>
            <a:ext cx="1065349" cy="1065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4510" y="574779"/>
            <a:ext cx="504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Mettre en place un plan de test d’acceptation</a:t>
            </a:r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020" y="2165886"/>
            <a:ext cx="6718526" cy="385079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56947" y="2752078"/>
            <a:ext cx="23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Accès a la page d’accueil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50" y="319314"/>
            <a:ext cx="1065349" cy="10653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50" y="4806361"/>
            <a:ext cx="1347651" cy="13476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74510" y="574779"/>
            <a:ext cx="504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Mettre en place un plan de test d’acceptation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1567629" y="1837509"/>
            <a:ext cx="35878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avoir cliquer sur un produit </a:t>
            </a:r>
          </a:p>
          <a:p>
            <a:endParaRPr lang="fr-FR" dirty="0"/>
          </a:p>
          <a:p>
            <a:r>
              <a:rPr lang="fr-FR" dirty="0" smtClean="0"/>
              <a:t>Nous sommes rediriger sur la page du produit sélectionner</a:t>
            </a:r>
          </a:p>
          <a:p>
            <a:endParaRPr lang="fr-FR" dirty="0"/>
          </a:p>
          <a:p>
            <a:r>
              <a:rPr lang="fr-FR" dirty="0" smtClean="0"/>
              <a:t>D’ici nous pouvons ajouter un ou plusieurs produit de la même couleurs ou de couleurs différentes</a:t>
            </a:r>
          </a:p>
          <a:p>
            <a:endParaRPr lang="fr-FR" dirty="0"/>
          </a:p>
          <a:p>
            <a:r>
              <a:rPr lang="fr-FR" dirty="0" smtClean="0"/>
              <a:t>Pour valider la sélection il suffit de cliquer sur le bouton « Ajouter au panier »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65" y="1204120"/>
            <a:ext cx="2156740" cy="48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101834"/>
            <a:ext cx="739786" cy="7397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14" y="4832486"/>
            <a:ext cx="1347651" cy="13476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492" y="971026"/>
            <a:ext cx="6122506" cy="5699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6830" y="287061"/>
            <a:ext cx="504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Mettre en place un plan de test d’acceptation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799043" y="1846216"/>
            <a:ext cx="31546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Sur notre page panier</a:t>
            </a:r>
          </a:p>
          <a:p>
            <a:endParaRPr lang="fr-FR" sz="1400" dirty="0"/>
          </a:p>
          <a:p>
            <a:r>
              <a:rPr lang="fr-FR" sz="1400" dirty="0" smtClean="0"/>
              <a:t>Nous retrouvons nos produits avec l’affichage de leurs informations(image, prix, quantité</a:t>
            </a:r>
          </a:p>
          <a:p>
            <a:endParaRPr lang="fr-FR" sz="1400" dirty="0"/>
          </a:p>
          <a:p>
            <a:r>
              <a:rPr lang="fr-FR" sz="1400" dirty="0" smtClean="0"/>
              <a:t>On peux augmenter ou diminuer leur nombre grâce au flèche à coter de la quantité</a:t>
            </a:r>
          </a:p>
          <a:p>
            <a:endParaRPr lang="fr-FR" sz="1400" dirty="0"/>
          </a:p>
          <a:p>
            <a:r>
              <a:rPr lang="fr-FR" sz="1400" dirty="0" smtClean="0"/>
              <a:t>On peux également supprimer un produit grâce au bouton supprimer</a:t>
            </a:r>
          </a:p>
          <a:p>
            <a:endParaRPr lang="fr-FR" sz="1400" dirty="0"/>
          </a:p>
          <a:p>
            <a:r>
              <a:rPr lang="fr-FR" sz="1400" dirty="0" smtClean="0"/>
              <a:t>L’affichage de la quantité et du prix est dynamique après un rafraichissement automatique de la page </a:t>
            </a:r>
          </a:p>
        </p:txBody>
      </p:sp>
    </p:spTree>
    <p:extLst>
      <p:ext uri="{BB962C8B-B14F-4D97-AF65-F5344CB8AC3E}">
        <p14:creationId xmlns:p14="http://schemas.microsoft.com/office/powerpoint/2010/main" val="32086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101834"/>
            <a:ext cx="739786" cy="7397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8" y="4832486"/>
            <a:ext cx="1347651" cy="13476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" y="319314"/>
            <a:ext cx="1090043" cy="13034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6830" y="287061"/>
            <a:ext cx="504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Mettre en place un plan de test d’acceptation</a:t>
            </a:r>
            <a:endParaRPr lang="fr-FR" sz="3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8152" y="2081348"/>
            <a:ext cx="3154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formulaire est à remplir avec validation de champs</a:t>
            </a:r>
          </a:p>
          <a:p>
            <a:endParaRPr lang="fr-FR" dirty="0"/>
          </a:p>
          <a:p>
            <a:r>
              <a:rPr lang="fr-FR" dirty="0" smtClean="0"/>
              <a:t>Un message de validation ou d’erreur permet à l’utilisateur de bien remplir les différents champs</a:t>
            </a:r>
          </a:p>
          <a:p>
            <a:endParaRPr lang="fr-FR" dirty="0"/>
          </a:p>
          <a:p>
            <a:r>
              <a:rPr lang="fr-FR" dirty="0" smtClean="0"/>
              <a:t>Pour valider la commande</a:t>
            </a:r>
            <a:r>
              <a:rPr lang="fr-FR" dirty="0"/>
              <a:t> </a:t>
            </a:r>
            <a:r>
              <a:rPr lang="fr-FR" dirty="0" smtClean="0"/>
              <a:t>il faut remplir tout les champs et qu’il y est un ou plusieurs produits dans le panier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812" y="2081348"/>
            <a:ext cx="6907186" cy="44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366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Projet 5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Jacky WONG</dc:creator>
  <cp:lastModifiedBy>Jacky WONG</cp:lastModifiedBy>
  <cp:revision>46</cp:revision>
  <dcterms:created xsi:type="dcterms:W3CDTF">2021-07-05T19:39:39Z</dcterms:created>
  <dcterms:modified xsi:type="dcterms:W3CDTF">2021-11-29T20:10:59Z</dcterms:modified>
</cp:coreProperties>
</file>