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3B8844-40FF-4B76-8E0A-2B858F995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D102330-EAE1-49BF-B10B-1214F3FEE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31E877-C72C-4748-8C5F-DDE6438AA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CAF9-105A-41A9-8254-CFACC94CB2B1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D3C644-5354-4BCE-BA87-FF9C11CB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B62258-6A91-4878-8FBB-43DFF81B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F57D-B323-413E-BA38-4A198D6F4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97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1A574-E70B-4E0E-8F26-F40BE3DF3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D04CBCE-DE91-481E-8BD4-07515ADDF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54CE85-F798-412B-BE60-2949F8459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CAF9-105A-41A9-8254-CFACC94CB2B1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D20802-C8E2-4343-98F7-4BF6E106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30D467-5419-45BE-B86E-8063A4BF6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F57D-B323-413E-BA38-4A198D6F4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79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A42F93B-E250-46DF-9D9A-CC9DF4738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9B6BCA7-8F92-4525-BA0D-E4A7780E9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DDEA25-8B5C-4EF2-B561-7A2DC2EE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CAF9-105A-41A9-8254-CFACC94CB2B1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ED0A1B-BF1A-47CD-8931-F1491048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FF72C3-80EB-4C78-8AC6-93CCADF81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F57D-B323-413E-BA38-4A198D6F4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47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22F767-57B3-4199-A50F-610770E14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92B9DF-C837-48BD-845A-267A7133B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AE5651-5CAA-4B72-BDA2-C2E87F19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CAF9-105A-41A9-8254-CFACC94CB2B1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9E2A34-219C-4EBD-B5CF-7C95EED0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3D927A-508A-4AFF-B84F-51E92F34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F57D-B323-413E-BA38-4A198D6F4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110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C26C8E-12FA-4BFB-9674-8804774DA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98DC64-8EF0-491C-8408-88F59B9CD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4C1F5C-69D9-4426-8D78-FBBBDEED0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CAF9-105A-41A9-8254-CFACC94CB2B1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B61C48-99C3-4D88-8CD3-EAB10424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AE83A7-92E4-4053-9E9B-10ABE935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F57D-B323-413E-BA38-4A198D6F4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43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3557C2-1FEC-45B6-ACC1-7D798734F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54A6B6-04E4-4E49-B338-E94C7B9B6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9B1F10-4B5A-4080-A420-BDD0729B7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DA995E8-3FF3-48E7-9A4D-2EF3991B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CAF9-105A-41A9-8254-CFACC94CB2B1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2FD961-7571-4463-B199-26CDCCF7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4C6BD7-5064-42F5-9CAF-F525A0F23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F57D-B323-413E-BA38-4A198D6F4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025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8970A3-BE90-47F3-B7F6-54571AFB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7D85E8-205D-4600-A540-B925D4CD9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72EA10-6055-4C3E-BAB2-2CE3E98F2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8C06EB2-A303-46B5-907F-138ACD3FE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DA9C0DB-EA73-48B2-921F-F917ED4C0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D7A9E1D-EA23-4A5A-9C46-6BD78914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CAF9-105A-41A9-8254-CFACC94CB2B1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7E9868C-F9D4-45C5-9513-673DD3338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059EFCA-1C95-43FC-840C-F08FD749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F57D-B323-413E-BA38-4A198D6F4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447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F5D743-8A2D-4E9A-9934-617F549E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BFFB6AE-CA5B-48F0-B6FC-409ADC75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CAF9-105A-41A9-8254-CFACC94CB2B1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BFB0CD6-2F2E-4E07-911E-4072C6BC4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D52AE63-046C-41B3-9EBD-45165F60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F57D-B323-413E-BA38-4A198D6F4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24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55EBDBC-42E8-4DC9-AD6D-F4DFCD33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CAF9-105A-41A9-8254-CFACC94CB2B1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464126E-F571-4449-B7EE-DDAF9CB04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B16780-A7F7-4B05-B40C-15A896F7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F57D-B323-413E-BA38-4A198D6F4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930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A95457-915F-4E87-979F-1C6CF4D1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90962C-4DA0-47F2-BB10-891A3801E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F9D4F76-51CD-48F7-BEF6-C6DE51023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49595F-1019-48A8-BC13-C5C44FBB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CAF9-105A-41A9-8254-CFACC94CB2B1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23BD0F-B80E-4929-8A0B-72CA79B2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9D467E-6748-481D-B391-D2D04D28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F57D-B323-413E-BA38-4A198D6F4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943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792DC3-5738-44A3-A224-412751819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706E786-7480-495F-8255-D157A342C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A57DF85-F2BE-4219-9803-022576A11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9A0748-F509-4291-ADCB-6113790D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CAF9-105A-41A9-8254-CFACC94CB2B1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1C5A2C-DE60-4213-B8ED-66A100BE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68551A-4D6F-47BE-A5CF-3B8DB7D6E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F57D-B323-413E-BA38-4A198D6F4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5FA45B0-2B15-4380-B446-0A3765983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942745-7044-45C8-9011-EA081AD84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8DFC3B-4610-400D-982D-8FECE8CA6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3CAF9-105A-41A9-8254-CFACC94CB2B1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EB74F3-A919-4469-BBF2-75BAE80D1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95899B-FED2-4E4C-9BC3-ED8452C9F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6F57D-B323-413E-BA38-4A198D6F4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49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67121-A515-4A0D-9D15-1F39766B03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774D869-CD34-4FB5-B58F-1682013747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91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DAB01C-96D6-40B6-B130-4EEDF853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Your First HTML</a:t>
            </a:r>
            <a:endPara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009AD6-0BD2-4E0D-B86A-C89F0BFD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&lt;!DOCTYPE html&gt;</a:t>
            </a:r>
          </a:p>
          <a:p>
            <a:pPr marL="0" indent="0">
              <a:buNone/>
            </a:pP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&lt;html lang=“</a:t>
            </a:r>
            <a:r>
              <a:rPr lang="en-US" altLang="zh-TW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en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”&gt;</a:t>
            </a:r>
          </a:p>
          <a:p>
            <a:pPr marL="0" indent="0">
              <a:buNone/>
            </a:pP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&lt;head&gt;</a:t>
            </a:r>
          </a:p>
          <a:p>
            <a:pPr marL="0" indent="0">
              <a:buNone/>
            </a:pP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	&lt;title&gt;Hello!&lt;/title&gt;</a:t>
            </a:r>
          </a:p>
          <a:p>
            <a:pPr marL="0" indent="0">
              <a:buNone/>
            </a:pP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&lt;/head&gt;</a:t>
            </a:r>
          </a:p>
          <a:p>
            <a:pPr marL="0" indent="0">
              <a:buNone/>
            </a:pP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&lt;body&gt;</a:t>
            </a:r>
          </a:p>
          <a:p>
            <a:pPr marL="0" indent="0">
              <a:buNone/>
            </a:pP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	Hello, world!</a:t>
            </a:r>
          </a:p>
          <a:p>
            <a:pPr marL="0" indent="0">
              <a:buNone/>
            </a:pP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&lt;/body&gt;</a:t>
            </a:r>
          </a:p>
          <a:p>
            <a:pPr marL="0" indent="0">
              <a:buNone/>
            </a:pP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&lt;/html&gt;</a:t>
            </a:r>
            <a:endPara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8F7E08-8326-4E07-BCED-BC0C1A95D8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318" b="56883"/>
          <a:stretch/>
        </p:blipFill>
        <p:spPr>
          <a:xfrm>
            <a:off x="6015318" y="1962150"/>
            <a:ext cx="5450541" cy="421481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84F0DBB-66C0-47B8-BCFB-D3EB6F966785}"/>
              </a:ext>
            </a:extLst>
          </p:cNvPr>
          <p:cNvSpPr/>
          <p:nvPr/>
        </p:nvSpPr>
        <p:spPr>
          <a:xfrm>
            <a:off x="3818965" y="3177988"/>
            <a:ext cx="986117" cy="4392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7E4DB6-7ED6-4B13-B6FC-287282D03BEA}"/>
              </a:ext>
            </a:extLst>
          </p:cNvPr>
          <p:cNvSpPr/>
          <p:nvPr/>
        </p:nvSpPr>
        <p:spPr>
          <a:xfrm>
            <a:off x="2743200" y="4603376"/>
            <a:ext cx="2061882" cy="43927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005B55-EA82-4B24-ABD6-C23A594B2362}"/>
              </a:ext>
            </a:extLst>
          </p:cNvPr>
          <p:cNvSpPr/>
          <p:nvPr/>
        </p:nvSpPr>
        <p:spPr>
          <a:xfrm>
            <a:off x="6087038" y="2859741"/>
            <a:ext cx="995082" cy="21515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C33656-843C-49D3-A930-26604D1505AF}"/>
              </a:ext>
            </a:extLst>
          </p:cNvPr>
          <p:cNvSpPr/>
          <p:nvPr/>
        </p:nvSpPr>
        <p:spPr>
          <a:xfrm>
            <a:off x="6481484" y="2052918"/>
            <a:ext cx="448235" cy="2151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3B9BCB1-62E6-4446-BE7F-58B8886ED43B}"/>
              </a:ext>
            </a:extLst>
          </p:cNvPr>
          <p:cNvCxnSpPr/>
          <p:nvPr/>
        </p:nvCxnSpPr>
        <p:spPr>
          <a:xfrm flipV="1">
            <a:off x="4652682" y="2294964"/>
            <a:ext cx="1362636" cy="7171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1AA8673-D516-4DD6-B911-84F9D0282FB1}"/>
              </a:ext>
            </a:extLst>
          </p:cNvPr>
          <p:cNvCxnSpPr>
            <a:cxnSpLocks/>
          </p:cNvCxnSpPr>
          <p:nvPr/>
        </p:nvCxnSpPr>
        <p:spPr>
          <a:xfrm flipV="1">
            <a:off x="4805082" y="3209831"/>
            <a:ext cx="1362636" cy="121831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499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15777D2C-1595-4665-843C-0E42AF73A0E2}"/>
              </a:ext>
            </a:extLst>
          </p:cNvPr>
          <p:cNvGrpSpPr/>
          <p:nvPr/>
        </p:nvGrpSpPr>
        <p:grpSpPr>
          <a:xfrm>
            <a:off x="838200" y="2187388"/>
            <a:ext cx="10609729" cy="3989575"/>
            <a:chOff x="838200" y="2187388"/>
            <a:chExt cx="10609729" cy="398957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E636E26-94F1-4323-A32B-87289CB54096}"/>
                </a:ext>
              </a:extLst>
            </p:cNvPr>
            <p:cNvSpPr/>
            <p:nvPr/>
          </p:nvSpPr>
          <p:spPr>
            <a:xfrm>
              <a:off x="838200" y="2187388"/>
              <a:ext cx="10609729" cy="39895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060F2F3-C05B-498E-8020-55013742F800}"/>
                </a:ext>
              </a:extLst>
            </p:cNvPr>
            <p:cNvSpPr/>
            <p:nvPr/>
          </p:nvSpPr>
          <p:spPr>
            <a:xfrm>
              <a:off x="1801906" y="4276164"/>
              <a:ext cx="7261412" cy="142538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CF00356-D93A-4CBD-863F-43BF31D15305}"/>
                </a:ext>
              </a:extLst>
            </p:cNvPr>
            <p:cNvSpPr/>
            <p:nvPr/>
          </p:nvSpPr>
          <p:spPr>
            <a:xfrm>
              <a:off x="1801906" y="2850775"/>
              <a:ext cx="7261412" cy="14253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4654CE-3055-4048-B134-4FC3CB8CB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&lt;!DOCTYPE html&gt;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zh-TW" altLang="en-US" sz="2200" dirty="0">
                <a:solidFill>
                  <a:schemeClr val="accent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告訴瀏覽器此檔案為</a:t>
            </a:r>
            <a:r>
              <a:rPr lang="en-US" altLang="zh-TW" sz="2200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HTML5</a:t>
            </a:r>
            <a:r>
              <a:rPr lang="zh-TW" altLang="en-US" sz="2200" dirty="0">
                <a:solidFill>
                  <a:schemeClr val="accent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的檔案。</a:t>
            </a:r>
            <a:endParaRPr lang="en-US" altLang="zh-TW" sz="2200" dirty="0">
              <a:solidFill>
                <a:schemeClr val="accent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&lt;html lang=“</a:t>
            </a:r>
            <a:r>
              <a:rPr lang="en-US" altLang="zh-TW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en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”&gt;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en-US" altLang="zh-TW" sz="2200" dirty="0">
                <a:solidFill>
                  <a:schemeClr val="accent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html</a:t>
            </a:r>
            <a:r>
              <a:rPr lang="zh-TW" altLang="en-US" sz="2200" dirty="0">
                <a:solidFill>
                  <a:schemeClr val="accent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的</a:t>
            </a:r>
            <a:r>
              <a:rPr lang="zh-TW" altLang="en-US" sz="2200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開始</a:t>
            </a:r>
            <a:r>
              <a:rPr lang="zh-TW" altLang="en-US" sz="2200" dirty="0">
                <a:solidFill>
                  <a:schemeClr val="accent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，並且此網頁以英文撰寫（方便搜尋引擎辨別）。</a:t>
            </a:r>
            <a:endParaRPr lang="en-US" altLang="zh-TW" dirty="0">
              <a:solidFill>
                <a:schemeClr val="accent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&lt;head&gt;</a:t>
            </a:r>
          </a:p>
          <a:p>
            <a:pPr marL="0" indent="0">
              <a:buNone/>
            </a:pP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	&lt;title&gt;Hello!&lt;/title&gt;</a:t>
            </a:r>
          </a:p>
          <a:p>
            <a:pPr marL="0" indent="0">
              <a:buNone/>
            </a:pP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&lt;/head&gt;</a:t>
            </a:r>
          </a:p>
          <a:p>
            <a:pPr marL="0" indent="0">
              <a:buNone/>
            </a:pP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&lt;body&gt;</a:t>
            </a:r>
          </a:p>
          <a:p>
            <a:pPr marL="0" indent="0">
              <a:buNone/>
            </a:pP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	Hello, world!</a:t>
            </a:r>
          </a:p>
          <a:p>
            <a:pPr marL="0" indent="0">
              <a:buNone/>
            </a:pP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&lt;/body&gt;</a:t>
            </a:r>
          </a:p>
          <a:p>
            <a:pPr marL="0" indent="0">
              <a:buNone/>
            </a:pP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&lt;/html&gt; </a:t>
            </a:r>
            <a:r>
              <a:rPr lang="en-US" altLang="zh-TW" sz="2200" dirty="0">
                <a:solidFill>
                  <a:schemeClr val="accent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html</a:t>
            </a:r>
            <a:r>
              <a:rPr lang="zh-TW" altLang="en-US" sz="2200" dirty="0">
                <a:solidFill>
                  <a:schemeClr val="accent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的</a:t>
            </a:r>
            <a:r>
              <a:rPr lang="zh-TW" altLang="en-US" sz="2200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結束</a:t>
            </a:r>
            <a:endParaRPr lang="zh-TW" altLang="en-US" dirty="0">
              <a:solidFill>
                <a:srgbClr val="FF00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endPara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7BFC706-722E-45AF-85C0-4066C7E98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More detail</a:t>
            </a:r>
            <a:endPara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A99C8FA-60CB-4299-8F2E-E3E4AE5AF0FF}"/>
              </a:ext>
            </a:extLst>
          </p:cNvPr>
          <p:cNvSpPr txBox="1"/>
          <p:nvPr/>
        </p:nvSpPr>
        <p:spPr>
          <a:xfrm>
            <a:off x="6320116" y="3008366"/>
            <a:ext cx="2671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Head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裡面描述</a:t>
            </a:r>
            <a:r>
              <a:rPr lang="zh-TW" altLang="en-US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不會顯示在網頁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上，但是與網頁相關，給瀏覽器閱讀的資訊。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2D831DB-BBD3-42C6-9333-C6D45AA17D39}"/>
              </a:ext>
            </a:extLst>
          </p:cNvPr>
          <p:cNvSpPr txBox="1"/>
          <p:nvPr/>
        </p:nvSpPr>
        <p:spPr>
          <a:xfrm>
            <a:off x="6320116" y="4705395"/>
            <a:ext cx="2671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Body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包含</a:t>
            </a:r>
            <a:r>
              <a:rPr lang="zh-TW" altLang="en-US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使用者可見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的所有資訊。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C2E2B5A-15E4-4F55-A17A-473588BFD7DF}"/>
              </a:ext>
            </a:extLst>
          </p:cNvPr>
          <p:cNvSpPr txBox="1"/>
          <p:nvPr/>
        </p:nvSpPr>
        <p:spPr>
          <a:xfrm>
            <a:off x="10632141" y="5807631"/>
            <a:ext cx="81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HTML</a:t>
            </a:r>
            <a:endParaRPr lang="zh-TW" altLang="en-US" dirty="0">
              <a:solidFill>
                <a:srgbClr val="7030A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5986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7275E2-E17C-4991-B381-CBD032988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Document Object Model</a:t>
            </a:r>
            <a:endPara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A58F965A-1D24-4350-864F-DC37F8F281BD}"/>
              </a:ext>
            </a:extLst>
          </p:cNvPr>
          <p:cNvSpPr/>
          <p:nvPr/>
        </p:nvSpPr>
        <p:spPr>
          <a:xfrm>
            <a:off x="4531658" y="1690688"/>
            <a:ext cx="3128683" cy="833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HTML</a:t>
            </a:r>
            <a:endParaRPr lang="zh-TW" altLang="en-US" sz="32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FA8124D8-2580-49D2-AF5B-6F0BC417CD59}"/>
              </a:ext>
            </a:extLst>
          </p:cNvPr>
          <p:cNvSpPr/>
          <p:nvPr/>
        </p:nvSpPr>
        <p:spPr>
          <a:xfrm>
            <a:off x="1438834" y="3012141"/>
            <a:ext cx="3128683" cy="833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head</a:t>
            </a:r>
            <a:endParaRPr lang="zh-TW" altLang="en-US" sz="32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76434A7B-5F93-4EC5-B2E4-F834A8AC43CF}"/>
              </a:ext>
            </a:extLst>
          </p:cNvPr>
          <p:cNvSpPr/>
          <p:nvPr/>
        </p:nvSpPr>
        <p:spPr>
          <a:xfrm>
            <a:off x="7624483" y="3012141"/>
            <a:ext cx="3128683" cy="833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body</a:t>
            </a:r>
            <a:endParaRPr lang="zh-TW" altLang="en-US" sz="32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053CF1D-AD8C-41BF-B997-BBF94B0D29F0}"/>
              </a:ext>
            </a:extLst>
          </p:cNvPr>
          <p:cNvSpPr/>
          <p:nvPr/>
        </p:nvSpPr>
        <p:spPr>
          <a:xfrm>
            <a:off x="7624483" y="4333594"/>
            <a:ext cx="3128683" cy="83371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Hello, world!</a:t>
            </a:r>
            <a:endParaRPr lang="zh-TW" altLang="en-US" sz="32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09B9124-6082-4DAE-B6E3-74121F4E52DE}"/>
              </a:ext>
            </a:extLst>
          </p:cNvPr>
          <p:cNvSpPr/>
          <p:nvPr/>
        </p:nvSpPr>
        <p:spPr>
          <a:xfrm>
            <a:off x="1438833" y="4333594"/>
            <a:ext cx="3128683" cy="833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title</a:t>
            </a:r>
            <a:endParaRPr lang="zh-TW" altLang="en-US" sz="32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D75DC0F-9518-4A99-8F38-6D150A1A9405}"/>
              </a:ext>
            </a:extLst>
          </p:cNvPr>
          <p:cNvSpPr/>
          <p:nvPr/>
        </p:nvSpPr>
        <p:spPr>
          <a:xfrm>
            <a:off x="1438832" y="5655047"/>
            <a:ext cx="3128683" cy="83371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Hello!</a:t>
            </a:r>
            <a:endParaRPr lang="zh-TW" altLang="en-US" sz="32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14D4FCA4-3616-4B88-BA98-834F27F1051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003176" y="2524406"/>
            <a:ext cx="3092824" cy="4877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7F72B5C-A7B6-4CAA-99A3-9BCB10F93FFD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3003174" y="5167312"/>
            <a:ext cx="1" cy="4877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A1E131F8-E194-4B04-A83A-A3E3FE447AF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096000" y="2524406"/>
            <a:ext cx="3092825" cy="4877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58204964-4474-4505-A5C2-68AF913BD5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188825" y="3845859"/>
            <a:ext cx="0" cy="4877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D23C16BE-D6A8-498D-B3F4-FECA10B0CFE3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3003175" y="3845859"/>
            <a:ext cx="1" cy="4877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472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2C44DB-B72F-4F08-8F1B-B71B8587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Headings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88C536-FB31-476D-800B-885C06ED1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&lt;!DOCTYPE 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&lt;html lang=“</a:t>
            </a:r>
            <a:r>
              <a:rPr lang="en-US" altLang="zh-TW" sz="1600" dirty="0" err="1">
                <a:solidFill>
                  <a:schemeClr val="bg1">
                    <a:lumMod val="65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en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”&gt;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&lt;head&gt;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	&lt;title&gt;Headings&lt;/title&gt;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&lt;/head&gt;</a:t>
            </a:r>
          </a:p>
          <a:p>
            <a:pPr marL="0" indent="0">
              <a:buNone/>
            </a:pP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&lt;body&gt;</a:t>
            </a:r>
          </a:p>
          <a:p>
            <a:pPr marL="0" indent="0">
              <a:buNone/>
            </a:pP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&lt;h1&gt;This is the largest heading&lt;/h1&gt;</a:t>
            </a:r>
          </a:p>
          <a:p>
            <a:pPr marL="0" indent="0">
              <a:buNone/>
            </a:pP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&lt;h2&gt;This is the second largest heading&lt;/h2&gt;</a:t>
            </a:r>
          </a:p>
          <a:p>
            <a:pPr marL="0" indent="0">
              <a:buNone/>
            </a:pP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&lt;h6&gt;This is the smallest heading&lt;/h6&gt;</a:t>
            </a:r>
          </a:p>
          <a:p>
            <a:pPr marL="0" indent="0">
              <a:buNone/>
            </a:pP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&lt;/html&gt;</a:t>
            </a:r>
            <a:endParaRPr lang="zh-TW" altLang="en-US" sz="1600" dirty="0">
              <a:solidFill>
                <a:schemeClr val="bg1">
                  <a:lumMod val="65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8496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CB2CAB4-61DD-4795-A3F4-417ED6DF39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172" b="67222"/>
          <a:stretch/>
        </p:blipFill>
        <p:spPr>
          <a:xfrm>
            <a:off x="1260661" y="1013207"/>
            <a:ext cx="9867900" cy="4831586"/>
          </a:xfrm>
          <a:prstGeom prst="rect">
            <a:avLst/>
          </a:prstGeom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7BF4FAB9-C4F4-4DDB-B2C2-CD8841311FC2}"/>
              </a:ext>
            </a:extLst>
          </p:cNvPr>
          <p:cNvGrpSpPr/>
          <p:nvPr/>
        </p:nvGrpSpPr>
        <p:grpSpPr>
          <a:xfrm>
            <a:off x="7879976" y="2420034"/>
            <a:ext cx="2198556" cy="646331"/>
            <a:chOff x="7879976" y="2420034"/>
            <a:chExt cx="2198556" cy="646331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D3FCAA96-9E4D-47FC-88C3-BE6BBAE95B38}"/>
                </a:ext>
              </a:extLst>
            </p:cNvPr>
            <p:cNvSpPr txBox="1"/>
            <p:nvPr/>
          </p:nvSpPr>
          <p:spPr>
            <a:xfrm>
              <a:off x="9446628" y="2420034"/>
              <a:ext cx="6319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>
                  <a:solidFill>
                    <a:srgbClr val="FF0000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h1</a:t>
              </a:r>
              <a:endParaRPr lang="zh-TW" altLang="en-US" sz="3600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313C395D-6ABE-419C-9E19-D8A4DD4D6335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 flipV="1">
              <a:off x="7879976" y="2743200"/>
              <a:ext cx="1566652" cy="22949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BFD10E5-1EC8-4887-8384-D81DBAA94F21}"/>
              </a:ext>
            </a:extLst>
          </p:cNvPr>
          <p:cNvGrpSpPr/>
          <p:nvPr/>
        </p:nvGrpSpPr>
        <p:grpSpPr>
          <a:xfrm>
            <a:off x="4276165" y="4518649"/>
            <a:ext cx="2214334" cy="646331"/>
            <a:chOff x="7987554" y="2680010"/>
            <a:chExt cx="2214334" cy="646331"/>
          </a:xfrm>
        </p:grpSpPr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0928353-3AA6-46EA-B05D-96C4B894B4C9}"/>
                </a:ext>
              </a:extLst>
            </p:cNvPr>
            <p:cNvSpPr txBox="1"/>
            <p:nvPr/>
          </p:nvSpPr>
          <p:spPr>
            <a:xfrm>
              <a:off x="9491437" y="2680010"/>
              <a:ext cx="7104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>
                  <a:solidFill>
                    <a:srgbClr val="FF0000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h6</a:t>
              </a:r>
              <a:endParaRPr lang="zh-TW" altLang="en-US" sz="3600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5CBA6AB9-7D38-4445-B102-807D763518F9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7987554" y="2796114"/>
              <a:ext cx="1503883" cy="2070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07A712B9-EDA7-4C44-8F7F-08C1BF856CD2}"/>
              </a:ext>
            </a:extLst>
          </p:cNvPr>
          <p:cNvGrpSpPr/>
          <p:nvPr/>
        </p:nvGrpSpPr>
        <p:grpSpPr>
          <a:xfrm>
            <a:off x="7548246" y="3791636"/>
            <a:ext cx="2214334" cy="646331"/>
            <a:chOff x="7987554" y="2680010"/>
            <a:chExt cx="2214334" cy="646331"/>
          </a:xfrm>
        </p:grpSpPr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7661ECFF-207B-446B-9D17-61F2E6BA9680}"/>
                </a:ext>
              </a:extLst>
            </p:cNvPr>
            <p:cNvSpPr txBox="1"/>
            <p:nvPr/>
          </p:nvSpPr>
          <p:spPr>
            <a:xfrm>
              <a:off x="9491437" y="2680010"/>
              <a:ext cx="7104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>
                  <a:solidFill>
                    <a:srgbClr val="FF0000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h2</a:t>
              </a:r>
              <a:endParaRPr lang="zh-TW" altLang="en-US" sz="3600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BB172A8F-7FB2-4B6E-83EF-DACB375CB09A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7987554" y="2796114"/>
              <a:ext cx="1503883" cy="2070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787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0FD65B-6A92-42DA-89CE-F4BC1078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770BC6-61CE-42A8-B3DC-B205AC072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976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242</Words>
  <Application>Microsoft Office PowerPoint</Application>
  <PresentationFormat>寬螢幕</PresentationFormat>
  <Paragraphs>47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Microsoft JhengHei Light</vt:lpstr>
      <vt:lpstr>Arial</vt:lpstr>
      <vt:lpstr>Calibri</vt:lpstr>
      <vt:lpstr>Calibri Light</vt:lpstr>
      <vt:lpstr>Office 佈景主題</vt:lpstr>
      <vt:lpstr>HTML</vt:lpstr>
      <vt:lpstr>Your First HTML</vt:lpstr>
      <vt:lpstr>More detail</vt:lpstr>
      <vt:lpstr>Document Object Model</vt:lpstr>
      <vt:lpstr>Headings</vt:lpstr>
      <vt:lpstr>PowerPoint 簡報</vt:lpstr>
      <vt:lpstr>Lists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Jacky Wu</dc:creator>
  <cp:lastModifiedBy>Jacky Wu</cp:lastModifiedBy>
  <cp:revision>2</cp:revision>
  <dcterms:created xsi:type="dcterms:W3CDTF">2021-08-02T21:19:18Z</dcterms:created>
  <dcterms:modified xsi:type="dcterms:W3CDTF">2021-08-03T13:23:56Z</dcterms:modified>
</cp:coreProperties>
</file>