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29860" y="301625"/>
            <a:ext cx="173228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PRDownloader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000" y="754380"/>
            <a:ext cx="0" cy="594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25600" y="1033145"/>
            <a:ext cx="246380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PRDownloaderConfig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5600" y="1868805"/>
            <a:ext cx="24638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PRDownloaderConfig</a:t>
            </a:r>
            <a:r>
              <a:rPr lang="en-US" altLang="zh-CN"/>
              <a:t>.Builder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9865" y="2912110"/>
            <a:ext cx="5335270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readTimeout</a:t>
            </a:r>
            <a:r>
              <a:rPr lang="zh-CN"/>
              <a:t>、connectTimeout、userAgent、httpClient、databaseEnabled</a:t>
            </a:r>
            <a:endParaRPr lang="zh-CN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2857500" y="1485900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2857500" y="2529205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1"/>
            <a:endCxn id="6" idx="0"/>
          </p:cNvCxnSpPr>
          <p:nvPr/>
        </p:nvCxnSpPr>
        <p:spPr>
          <a:xfrm flipH="1">
            <a:off x="2857500" y="528320"/>
            <a:ext cx="23723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49320" y="3860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2600" y="1033145"/>
            <a:ext cx="246380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ComponentHolder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3"/>
            <a:endCxn id="13" idx="1"/>
          </p:cNvCxnSpPr>
          <p:nvPr/>
        </p:nvCxnSpPr>
        <p:spPr>
          <a:xfrm>
            <a:off x="4089400" y="1259840"/>
            <a:ext cx="401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98820" y="8915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5120" y="1868805"/>
            <a:ext cx="5335270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readTimeout</a:t>
            </a:r>
            <a:r>
              <a:rPr lang="zh-CN"/>
              <a:t>、connectTimeout、userAgent、HttpClient、DbHelper</a:t>
            </a:r>
            <a:endParaRPr lang="zh-CN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9334500" y="1485900"/>
            <a:ext cx="825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18685" y="4164330"/>
            <a:ext cx="275463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DownloadRequestQueue</a:t>
            </a:r>
            <a:endParaRPr lang="zh-CN" altLang="en-US"/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>
            <a:off x="6096000" y="813435"/>
            <a:ext cx="0" cy="335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73520" y="37998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27730" y="5000625"/>
            <a:ext cx="5335270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sequenceGenerator</a:t>
            </a:r>
            <a:r>
              <a:rPr lang="zh-CN"/>
              <a:t>（下载序列号）、currentRequestMap（序列号与对应请求的映射）</a:t>
            </a:r>
            <a:endParaRPr lang="zh-CN"/>
          </a:p>
        </p:txBody>
      </p:sp>
      <p:cxnSp>
        <p:nvCxnSpPr>
          <p:cNvPr id="24" name="直接箭头连接符 23"/>
          <p:cNvCxnSpPr>
            <a:stCxn id="20" idx="2"/>
            <a:endCxn id="23" idx="0"/>
          </p:cNvCxnSpPr>
          <p:nvPr/>
        </p:nvCxnSpPr>
        <p:spPr>
          <a:xfrm flipH="1">
            <a:off x="6095365" y="4617085"/>
            <a:ext cx="635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29860" y="301625"/>
            <a:ext cx="173228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PRDownloader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000" y="754380"/>
            <a:ext cx="0" cy="603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49605" y="1056005"/>
            <a:ext cx="4660900" cy="6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download(String url, String dirPath, String fileName)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  <a:endCxn id="6" idx="0"/>
          </p:cNvCxnSpPr>
          <p:nvPr/>
        </p:nvCxnSpPr>
        <p:spPr>
          <a:xfrm flipH="1">
            <a:off x="2980055" y="528320"/>
            <a:ext cx="2249805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74085" y="3860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9245" y="2077085"/>
            <a:ext cx="280162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DownloadRequestBuilder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1970" y="2947035"/>
            <a:ext cx="4915535" cy="91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url、dirPath、fileName、priority、tag、readTimeout、connectTimeout、userAgent、headerMap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11135" y="1143000"/>
            <a:ext cx="280162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DownloadRequest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6" idx="2"/>
            <a:endCxn id="9" idx="0"/>
          </p:cNvCxnSpPr>
          <p:nvPr/>
        </p:nvCxnSpPr>
        <p:spPr>
          <a:xfrm>
            <a:off x="2980055" y="168275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2980055" y="2529840"/>
            <a:ext cx="0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11" idx="1"/>
          </p:cNvCxnSpPr>
          <p:nvPr/>
        </p:nvCxnSpPr>
        <p:spPr>
          <a:xfrm flipV="1">
            <a:off x="4380865" y="1369695"/>
            <a:ext cx="3430270" cy="93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96915" y="1369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62750" y="2077085"/>
            <a:ext cx="4915535" cy="195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url、dirPath、fileName、priority、tag、readTimeout、connectTimeout、userAgent、headerMap</a:t>
            </a:r>
            <a:br>
              <a:rPr lang="zh-CN" altLang="en-US"/>
            </a:br>
            <a:r>
              <a:rPr lang="zh-CN" altLang="en-US"/>
              <a:t>onProgressListener、onDownloadListener、onStartOrResumeListener、onPauseListener、onCancelListener、downloadId、status、Future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2"/>
            <a:endCxn id="17" idx="0"/>
          </p:cNvCxnSpPr>
          <p:nvPr/>
        </p:nvCxnSpPr>
        <p:spPr>
          <a:xfrm>
            <a:off x="9211945" y="1595755"/>
            <a:ext cx="889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86505" y="4318635"/>
            <a:ext cx="4660900" cy="91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根据url、dirPath、fileName生成唯一序列号，并将组成的</a:t>
            </a:r>
            <a:r>
              <a:rPr lang="zh-CN" altLang="en-US">
                <a:sym typeface="+mn-ea"/>
              </a:rPr>
              <a:t>DownloadRequest加入DownloadRequestQueue</a:t>
            </a: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endCxn id="19" idx="0"/>
          </p:cNvCxnSpPr>
          <p:nvPr/>
        </p:nvCxnSpPr>
        <p:spPr>
          <a:xfrm flipH="1">
            <a:off x="6116955" y="1344930"/>
            <a:ext cx="3099435" cy="297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65550" y="5492115"/>
            <a:ext cx="46609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</a:t>
            </a:r>
            <a:r>
              <a:rPr lang="zh-CN">
                <a:sym typeface="+mn-ea"/>
              </a:rPr>
              <a:t>currentRequestMap中保存唯一序列号与</a:t>
            </a:r>
            <a:r>
              <a:rPr lang="zh-CN" altLang="en-US">
                <a:sym typeface="+mn-ea"/>
              </a:rPr>
              <a:t>DownloadRequest的映射，设置DownloadRequest状态为QUEUED、序列号自增</a:t>
            </a:r>
            <a:endParaRPr lang="zh-CN" altLang="en-US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07880" y="4321175"/>
            <a:ext cx="147701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Status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21800" y="5248275"/>
            <a:ext cx="2249805" cy="139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QUEUED、RUNNING、PAUSED、COMPLETED、CANCELLED、</a:t>
            </a:r>
            <a:endParaRPr lang="zh-CN" altLang="en-US" sz="1400"/>
          </a:p>
          <a:p>
            <a:pPr algn="ctr"/>
            <a:r>
              <a:rPr lang="zh-CN" altLang="en-US" sz="1400"/>
              <a:t>FAILED、</a:t>
            </a:r>
            <a:endParaRPr lang="zh-CN" altLang="en-US" sz="1400"/>
          </a:p>
          <a:p>
            <a:pPr algn="ctr"/>
            <a:r>
              <a:rPr lang="zh-CN" altLang="en-US" sz="1400"/>
              <a:t>UNKNOWN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2" idx="2"/>
            <a:endCxn id="23" idx="0"/>
          </p:cNvCxnSpPr>
          <p:nvPr/>
        </p:nvCxnSpPr>
        <p:spPr>
          <a:xfrm>
            <a:off x="10446385" y="4773930"/>
            <a:ext cx="635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7980" y="4367530"/>
            <a:ext cx="2975610" cy="80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将DownloadRequest封装成DownloadRunnable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1" idx="1"/>
            <a:endCxn id="25" idx="3"/>
          </p:cNvCxnSpPr>
          <p:nvPr/>
        </p:nvCxnSpPr>
        <p:spPr>
          <a:xfrm flipH="1" flipV="1">
            <a:off x="3323590" y="4771390"/>
            <a:ext cx="441960" cy="129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7980" y="5544820"/>
            <a:ext cx="2975610" cy="91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调用DownloadRequest中的下载执行器执行</a:t>
            </a:r>
            <a:r>
              <a:rPr lang="zh-CN" altLang="en-US">
                <a:sym typeface="+mn-ea"/>
              </a:rPr>
              <a:t>DownloadRunnable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5" idx="2"/>
            <a:endCxn id="15" idx="0"/>
          </p:cNvCxnSpPr>
          <p:nvPr/>
        </p:nvCxnSpPr>
        <p:spPr>
          <a:xfrm>
            <a:off x="1835785" y="5174615"/>
            <a:ext cx="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30863" y="383540"/>
            <a:ext cx="930275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Core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708660"/>
            <a:ext cx="0" cy="602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75790" y="975995"/>
            <a:ext cx="206883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ExecutorSupplier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  <a:endCxn id="6" idx="0"/>
          </p:cNvCxnSpPr>
          <p:nvPr/>
        </p:nvCxnSpPr>
        <p:spPr>
          <a:xfrm flipH="1">
            <a:off x="2910205" y="546100"/>
            <a:ext cx="2720975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18180" y="3619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任务执行器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49400" y="1729105"/>
            <a:ext cx="272097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DefaultExecutorSupplier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6" idx="2"/>
            <a:endCxn id="9" idx="0"/>
          </p:cNvCxnSpPr>
          <p:nvPr/>
        </p:nvCxnSpPr>
        <p:spPr>
          <a:xfrm>
            <a:off x="2910205" y="1301115"/>
            <a:ext cx="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6110" y="2587625"/>
            <a:ext cx="4568825" cy="141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networkExecutor（DownloadExecutor）、backgroundExecutor</a:t>
            </a:r>
            <a:endParaRPr lang="zh-CN" altLang="en-US"/>
          </a:p>
          <a:p>
            <a:pPr algn="ctr"/>
            <a:r>
              <a:rPr lang="zh-CN" altLang="en-US"/>
              <a:t>（Executors.newSingleThreadExecutor()）、mainThreadExecutor（MainThreadExecutor）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>
          <a:xfrm>
            <a:off x="2910205" y="2159635"/>
            <a:ext cx="635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22895" y="923290"/>
            <a:ext cx="2720975" cy="60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DownloadExecutor（ThreadPoolExecutor）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 flipV="1">
            <a:off x="5194935" y="1225550"/>
            <a:ext cx="2727960" cy="207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98335" y="2159635"/>
            <a:ext cx="4568825" cy="88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corePoolSize、maximumPoolSize、keepAliveTime、</a:t>
            </a:r>
            <a:r>
              <a:rPr lang="en-US" altLang="zh-CN"/>
              <a:t>t</a:t>
            </a:r>
            <a:r>
              <a:rPr lang="zh-CN" altLang="en-US"/>
              <a:t>imeUnit、workQueue、threadFactory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9130" y="3546475"/>
            <a:ext cx="45688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corePoolSize、maximumPoolSize：</a:t>
            </a:r>
            <a:r>
              <a:rPr lang="en-US" altLang="zh-CN"/>
              <a:t>CPU</a:t>
            </a:r>
            <a:r>
              <a:rPr lang="zh-CN" altLang="en-US"/>
              <a:t>个数</a:t>
            </a:r>
            <a:r>
              <a:rPr lang="en-US" altLang="zh-CN"/>
              <a:t>*2+1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008495" y="4399915"/>
            <a:ext cx="456882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keepAliveTime</a:t>
            </a:r>
            <a:r>
              <a:rPr lang="en-US" altLang="zh-CN">
                <a:sym typeface="+mn-ea"/>
              </a:rPr>
              <a:t>:0</a:t>
            </a:r>
            <a:r>
              <a:rPr lang="zh-CN" altLang="en-US">
                <a:sym typeface="+mn-ea"/>
              </a:rPr>
              <a:t>（执行完就回收）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8335" y="5224145"/>
            <a:ext cx="456882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workQueue</a:t>
            </a:r>
            <a:r>
              <a:rPr lang="en-US" altLang="zh-CN">
                <a:sym typeface="+mn-ea"/>
              </a:rPr>
              <a:t>:</a:t>
            </a:r>
            <a:r>
              <a:rPr>
                <a:sym typeface="+mn-ea"/>
              </a:rPr>
              <a:t>PriorityBlockingQueue</a:t>
            </a:r>
            <a:endParaRPr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98335" y="6048375"/>
            <a:ext cx="456882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threadFactory</a:t>
            </a:r>
            <a:r>
              <a:rPr lang="en-US" altLang="zh-CN">
                <a:sym typeface="+mn-ea"/>
              </a:rPr>
              <a:t>:</a:t>
            </a:r>
            <a:r>
              <a:rPr>
                <a:sym typeface="+mn-ea"/>
              </a:rPr>
              <a:t>PriorityThreadFactory</a:t>
            </a:r>
            <a:r>
              <a:rPr lang="zh-CN">
                <a:sym typeface="+mn-ea"/>
              </a:rPr>
              <a:t>可设置线程优先级</a:t>
            </a:r>
            <a:endParaRPr 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5215" y="4549775"/>
            <a:ext cx="364871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Future&lt;?&gt; submit(Runnable task)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3" idx="2"/>
            <a:endCxn id="20" idx="0"/>
          </p:cNvCxnSpPr>
          <p:nvPr/>
        </p:nvCxnSpPr>
        <p:spPr>
          <a:xfrm flipH="1">
            <a:off x="2909570" y="1527810"/>
            <a:ext cx="6374130" cy="302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20" idx="2"/>
            <a:endCxn id="22" idx="0"/>
          </p:cNvCxnSpPr>
          <p:nvPr/>
        </p:nvCxnSpPr>
        <p:spPr>
          <a:xfrm>
            <a:off x="2909570" y="4980305"/>
            <a:ext cx="1270" cy="3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86485" y="5294630"/>
            <a:ext cx="3648710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将传入的DownloadRunnable（DownloadRequest）封装成带返回结果的DownloadFutureTask（可排序），执行</a:t>
            </a:r>
            <a:r>
              <a:rPr lang="en-US" altLang="zh-CN"/>
              <a:t>Task</a:t>
            </a:r>
            <a:r>
              <a:rPr lang="zh-CN" altLang="en-US"/>
              <a:t>并返回结果。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99660" y="325120"/>
            <a:ext cx="2393315" cy="6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DownloadRunnable（Runnable）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952500"/>
            <a:ext cx="0" cy="598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48790" y="1219200"/>
            <a:ext cx="239331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DownloadRequest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  <a:endCxn id="6" idx="0"/>
          </p:cNvCxnSpPr>
          <p:nvPr/>
        </p:nvCxnSpPr>
        <p:spPr>
          <a:xfrm flipH="1">
            <a:off x="2945765" y="638810"/>
            <a:ext cx="195389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16300" y="5810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8790" y="2113280"/>
            <a:ext cx="2393315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作为</a:t>
            </a:r>
            <a:r>
              <a:rPr lang="en-US" altLang="zh-CN"/>
              <a:t>Task</a:t>
            </a:r>
            <a:r>
              <a:rPr lang="zh-CN" altLang="en-US"/>
              <a:t>执行</a:t>
            </a:r>
            <a:r>
              <a:rPr lang="en-US" altLang="zh-CN"/>
              <a:t>run</a:t>
            </a:r>
            <a:r>
              <a:rPr lang="zh-CN" altLang="en-US"/>
              <a:t>方法时，将</a:t>
            </a:r>
            <a:r>
              <a:rPr lang="zh-CN" altLang="en-US">
                <a:sym typeface="+mn-ea"/>
              </a:rPr>
              <a:t>DownloadRequest的状态设置为RUNNING。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8790" y="3716655"/>
            <a:ext cx="2393315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</a:t>
            </a:r>
            <a:r>
              <a:rPr lang="zh-CN" altLang="en-US">
                <a:sym typeface="+mn-ea"/>
              </a:rPr>
              <a:t>DownloadRequest作为参数创建DownloadTask并执行。</a:t>
            </a:r>
            <a:endParaRPr lang="zh-CN" altLang="en-US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6190" y="5239385"/>
            <a:ext cx="3358515" cy="13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DownloadTask执行时</a:t>
            </a:r>
            <a:r>
              <a:rPr lang="zh-CN" altLang="en-US"/>
              <a:t>构建返回参数Response。包含了返回结果error、isSuccessful、isPaused、isCancelled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6060" y="1219200"/>
            <a:ext cx="5263515" cy="548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执行流程为：判断是否取消（设置</a:t>
            </a:r>
            <a:r>
              <a:rPr lang="zh-CN" altLang="en-US" sz="1400">
                <a:sym typeface="+mn-ea"/>
              </a:rPr>
              <a:t>Response为</a:t>
            </a:r>
            <a:r>
              <a:rPr lang="en-US" altLang="zh-CN" sz="1400">
                <a:sym typeface="+mn-ea"/>
              </a:rPr>
              <a:t>cancel</a:t>
            </a:r>
            <a:r>
              <a:rPr lang="zh-CN" altLang="en-US" sz="1400">
                <a:sym typeface="+mn-ea"/>
              </a:rPr>
              <a:t>并返回</a:t>
            </a:r>
            <a:r>
              <a:rPr lang="zh-CN" altLang="en-US" sz="1400">
                <a:sym typeface="+mn-ea"/>
              </a:rPr>
              <a:t>）；判断是否暂停（</a:t>
            </a:r>
            <a:r>
              <a:rPr lang="zh-CN" altLang="en-US" sz="1400">
                <a:sym typeface="+mn-ea"/>
              </a:rPr>
              <a:t>设置Response为</a:t>
            </a:r>
            <a:r>
              <a:rPr lang="en-US" altLang="zh-CN" sz="1400">
                <a:sym typeface="+mn-ea"/>
              </a:rPr>
              <a:t>pause</a:t>
            </a:r>
            <a:r>
              <a:rPr lang="zh-CN" altLang="en-US" sz="1400">
                <a:sym typeface="+mn-ea"/>
              </a:rPr>
              <a:t>并返回</a:t>
            </a:r>
            <a:r>
              <a:rPr lang="zh-CN" altLang="en-US" sz="1400">
                <a:sym typeface="+mn-ea"/>
              </a:rPr>
              <a:t>）；正在运行中则获取DownloadRequest设置的onProgressListener回调，用于构建ProgressHandler，通过</a:t>
            </a:r>
            <a:r>
              <a:rPr lang="en-US" altLang="zh-CN" sz="1400">
                <a:sym typeface="+mn-ea"/>
              </a:rPr>
              <a:t>Handler</a:t>
            </a:r>
            <a:r>
              <a:rPr lang="zh-CN" altLang="en-US" sz="1400">
                <a:sym typeface="+mn-ea"/>
              </a:rPr>
              <a:t>将进度信息传递给主线程。创建临时文件</a:t>
            </a:r>
            <a:r>
              <a:rPr lang="en-US" altLang="zh-CN" sz="1400">
                <a:sym typeface="+mn-ea"/>
              </a:rPr>
              <a:t>File</a:t>
            </a:r>
            <a:r>
              <a:rPr lang="zh-CN" altLang="en-US" sz="1400">
                <a:sym typeface="+mn-ea"/>
              </a:rPr>
              <a:t>，通过唯一序列号从数据库中查询对应的下载模型DownloadModel（id、url、eTag、dirPath、fileName、totalBytes、downloadedBytes、lastModifiedAt）。将模型中的数据downloadedBytes、totalBytes设置给</a:t>
            </a:r>
            <a:r>
              <a:rPr lang="zh-CN" altLang="en-US" sz="1400">
                <a:sym typeface="+mn-ea"/>
              </a:rPr>
              <a:t>DownloadRequest。然后从ComponentHolder中获取之前设置的HttpClient进行下载。再次判断判断是否取消（设置Response为</a:t>
            </a:r>
            <a:r>
              <a:rPr lang="en-US" altLang="zh-CN" sz="1400">
                <a:sym typeface="+mn-ea"/>
              </a:rPr>
              <a:t>cancel</a:t>
            </a:r>
            <a:r>
              <a:rPr lang="zh-CN" altLang="en-US" sz="1400">
                <a:sym typeface="+mn-ea"/>
              </a:rPr>
              <a:t>并返回）；判断是否暂停（设置Response为</a:t>
            </a:r>
            <a:r>
              <a:rPr lang="en-US" altLang="zh-CN" sz="1400">
                <a:sym typeface="+mn-ea"/>
              </a:rPr>
              <a:t>pause</a:t>
            </a:r>
            <a:r>
              <a:rPr lang="zh-CN" altLang="en-US" sz="1400">
                <a:sym typeface="+mn-ea"/>
              </a:rPr>
              <a:t>并返回）；判断是否重定向，是的话从返回中获取Location字段将DownloadRequest的</a:t>
            </a:r>
            <a:r>
              <a:rPr lang="en-US" altLang="zh-CN" sz="1400">
                <a:sym typeface="+mn-ea"/>
              </a:rPr>
              <a:t>URL</a:t>
            </a:r>
            <a:r>
              <a:rPr lang="zh-CN" altLang="en-US" sz="1400">
                <a:sym typeface="+mn-ea"/>
              </a:rPr>
              <a:t>字段，重复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次。获取资源的长度并更新到数据库。再次判断判断是否取消（设置Response为</a:t>
            </a:r>
            <a:r>
              <a:rPr lang="en-US" altLang="zh-CN" sz="1400">
                <a:sym typeface="+mn-ea"/>
              </a:rPr>
              <a:t>cancel</a:t>
            </a:r>
            <a:r>
              <a:rPr lang="zh-CN" altLang="en-US" sz="1400">
                <a:sym typeface="+mn-ea"/>
              </a:rPr>
              <a:t>并返回）；判断是否暂停（设置Response为</a:t>
            </a:r>
            <a:r>
              <a:rPr lang="en-US" altLang="zh-CN" sz="1400">
                <a:sym typeface="+mn-ea"/>
              </a:rPr>
              <a:t>pause</a:t>
            </a:r>
            <a:r>
              <a:rPr lang="zh-CN" altLang="en-US" sz="1400">
                <a:sym typeface="+mn-ea"/>
              </a:rPr>
              <a:t>并返回）；开始拉流之前将DownloadRequest的onStartOrResumeListener通过MainThreadExecutor使用</a:t>
            </a:r>
            <a:r>
              <a:rPr lang="en-US" altLang="zh-CN" sz="1400">
                <a:sym typeface="+mn-ea"/>
              </a:rPr>
              <a:t>Handler</a:t>
            </a:r>
            <a:r>
              <a:rPr lang="zh-CN" altLang="en-US" sz="1400">
                <a:sym typeface="+mn-ea"/>
              </a:rPr>
              <a:t>更新给主线程。创建字节数组进行数据的保存，将创建的FileDownloadRandomAccessFile（FileDownloadOutputStream）引用创建的File文件。并使用RandomAccessFile进行文件的断点续传。通过httpClient提供的inputStream从网络拉流，通过FileDownloadRandomAccessFile提供的outputStream进行已下载字节的seek之后进行保存。下载过程中根据onProgressListener将进度返回给主线程。知道数据读取结束，将Response为</a:t>
            </a:r>
            <a:r>
              <a:rPr lang="en-US" altLang="zh-CN" sz="1400">
                <a:sym typeface="+mn-ea"/>
              </a:rPr>
              <a:t>successful</a:t>
            </a:r>
            <a:r>
              <a:rPr lang="zh-CN" altLang="en-US" sz="1400">
                <a:sym typeface="+mn-ea"/>
              </a:rPr>
              <a:t>并返回。</a:t>
            </a:r>
            <a:endParaRPr lang="zh-CN" altLang="en-US" sz="1400">
              <a:sym typeface="+mn-ea"/>
            </a:endParaRPr>
          </a:p>
        </p:txBody>
      </p:sp>
      <p:cxnSp>
        <p:nvCxnSpPr>
          <p:cNvPr id="13" name="直接箭头连接符 12"/>
          <p:cNvCxnSpPr>
            <a:stCxn id="6" idx="2"/>
            <a:endCxn id="9" idx="0"/>
          </p:cNvCxnSpPr>
          <p:nvPr/>
        </p:nvCxnSpPr>
        <p:spPr>
          <a:xfrm>
            <a:off x="2945765" y="1706880"/>
            <a:ext cx="0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>
            <a:off x="2945765" y="3310255"/>
            <a:ext cx="0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945130" y="4832985"/>
            <a:ext cx="0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2" idx="1"/>
          </p:cNvCxnSpPr>
          <p:nvPr/>
        </p:nvCxnSpPr>
        <p:spPr>
          <a:xfrm flipV="1">
            <a:off x="4624705" y="3963035"/>
            <a:ext cx="1951355" cy="193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演示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103</cp:revision>
  <dcterms:created xsi:type="dcterms:W3CDTF">2022-02-18T11:29:27Z</dcterms:created>
  <dcterms:modified xsi:type="dcterms:W3CDTF">2022-02-18T11:29:27Z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