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514023" y="336550"/>
            <a:ext cx="1162685" cy="36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Glide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52120" y="2783840"/>
            <a:ext cx="207010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r>
              <a:rPr lang="zh-CN" altLang="en-US"/>
              <a:t>、绑定</a:t>
            </a:r>
            <a:r>
              <a:rPr lang="en-US" altLang="zh-CN"/>
              <a:t>Activity</a:t>
            </a:r>
            <a:r>
              <a:rPr lang="zh-CN" altLang="en-US"/>
              <a:t>生命周期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6096000" y="697230"/>
            <a:ext cx="0" cy="605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142095" y="5519420"/>
            <a:ext cx="2580640" cy="36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r>
              <a:rPr lang="zh-CN" altLang="en-US"/>
              <a:t>、加载指定资源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5770" y="5880100"/>
            <a:ext cx="2580640" cy="36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、指明加载目标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40560" y="871220"/>
            <a:ext cx="3573780" cy="147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根据参数传入的</a:t>
            </a:r>
            <a:r>
              <a:rPr lang="en-US" altLang="zh-CN"/>
              <a:t>Activity</a:t>
            </a:r>
            <a:r>
              <a:rPr lang="zh-CN" altLang="en-US"/>
              <a:t>构建一个无</a:t>
            </a:r>
            <a:r>
              <a:rPr lang="en-US" altLang="zh-CN"/>
              <a:t>UI</a:t>
            </a:r>
            <a:r>
              <a:rPr lang="zh-CN" altLang="en-US"/>
              <a:t>的</a:t>
            </a:r>
            <a:r>
              <a:rPr lang="en-US" altLang="zh-CN"/>
              <a:t>Fragment</a:t>
            </a:r>
            <a:r>
              <a:rPr lang="zh-CN" altLang="en-US"/>
              <a:t>，</a:t>
            </a:r>
            <a:r>
              <a:rPr lang="en-US" altLang="zh-CN"/>
              <a:t>Fragment</a:t>
            </a:r>
            <a:r>
              <a:rPr lang="zh-CN" altLang="en-US"/>
              <a:t>持有Lifecycle</a:t>
            </a:r>
            <a:r>
              <a:rPr lang="zh-CN" altLang="en-US">
                <a:sym typeface="+mn-ea"/>
              </a:rPr>
              <a:t>。这个</a:t>
            </a:r>
            <a:r>
              <a:rPr lang="en-US" altLang="zh-CN">
                <a:sym typeface="+mn-ea"/>
              </a:rPr>
              <a:t>Fragment</a:t>
            </a:r>
            <a:r>
              <a:rPr lang="zh-CN" altLang="en-US">
                <a:sym typeface="+mn-ea"/>
              </a:rPr>
              <a:t>在自己的生命周期时通知RequestManger中处理对应任务。</a:t>
            </a:r>
            <a:endParaRPr lang="zh-CN" altLang="en-US">
              <a:sym typeface="+mn-ea"/>
            </a:endParaRPr>
          </a:p>
        </p:txBody>
      </p:sp>
      <p:cxnSp>
        <p:nvCxnSpPr>
          <p:cNvPr id="10" name="直接箭头连接符 9"/>
          <p:cNvCxnSpPr>
            <a:stCxn id="5" idx="3"/>
          </p:cNvCxnSpPr>
          <p:nvPr/>
        </p:nvCxnSpPr>
        <p:spPr>
          <a:xfrm>
            <a:off x="2522220" y="3056890"/>
            <a:ext cx="35737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518910" y="871855"/>
            <a:ext cx="3910965" cy="444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根据请求封装成缓存键，发起请求，首先从ActivateResource获取，是个值为若引用的</a:t>
            </a: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。如果没有命中，就从MemoryCache和DiskCache尝试获取，它们是LruCache。图片加载时会从MemoryCache移到ActivateResouce，生命周期结束后会缓存至MemoryCache，所以内存中至多有一份缓存。最后从网络请求图片。加载图片时通过设置options的参数实现各种优化，设置inBitmap = recycled进行复用；设置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impleSize减少采样率；设置inJustDecodeBounds 不真正加载图片。</a:t>
            </a:r>
            <a:r>
              <a:rPr lang="en-US" altLang="zh-CN">
                <a:sym typeface="+mn-ea"/>
              </a:rPr>
              <a:t>Glide</a:t>
            </a:r>
            <a:r>
              <a:rPr lang="zh-CN" altLang="en-US">
                <a:sym typeface="+mn-ea"/>
              </a:rPr>
              <a:t>的线程池分为网络加载、磁盘加载、动画加载。</a:t>
            </a:r>
            <a:endParaRPr lang="zh-CN" altLang="en-US">
              <a:sym typeface="+mn-ea"/>
            </a:endParaRPr>
          </a:p>
        </p:txBody>
      </p:sp>
      <p:cxnSp>
        <p:nvCxnSpPr>
          <p:cNvPr id="12" name="直接箭头连接符 11"/>
          <p:cNvCxnSpPr>
            <a:stCxn id="7" idx="1"/>
          </p:cNvCxnSpPr>
          <p:nvPr/>
        </p:nvCxnSpPr>
        <p:spPr>
          <a:xfrm flipH="1">
            <a:off x="6089650" y="5699760"/>
            <a:ext cx="30524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940560" y="4043045"/>
            <a:ext cx="3573780" cy="147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根据传入的参数确定加载图片的目标。在后台加载完成图片之后，通过</a:t>
            </a:r>
            <a:r>
              <a:rPr lang="en-US" altLang="zh-CN"/>
              <a:t>Handle</a:t>
            </a:r>
            <a:r>
              <a:rPr lang="zh-CN" altLang="en-US"/>
              <a:t>进行线程切换到主线程，进行</a:t>
            </a:r>
            <a:r>
              <a:rPr lang="en-US" altLang="zh-CN"/>
              <a:t>UI</a:t>
            </a:r>
            <a:r>
              <a:rPr lang="zh-CN" altLang="en-US"/>
              <a:t>的渲染。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8" idx="3"/>
          </p:cNvCxnSpPr>
          <p:nvPr/>
        </p:nvCxnSpPr>
        <p:spPr>
          <a:xfrm>
            <a:off x="3026410" y="6060440"/>
            <a:ext cx="3063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18</cp:revision>
  <dcterms:created xsi:type="dcterms:W3CDTF">2022-02-14T10:02:24Z</dcterms:created>
  <dcterms:modified xsi:type="dcterms:W3CDTF">2022-02-14T10:02:24Z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