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文字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1</cp:revision>
  <dcterms:created xsi:type="dcterms:W3CDTF">2022-02-19T07:00:33Z</dcterms:created>
  <dcterms:modified xsi:type="dcterms:W3CDTF">2022-02-19T07:00:33Z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