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1308" y="243840"/>
            <a:ext cx="142938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MMKV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627380"/>
            <a:ext cx="0" cy="61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6278" y="1591310"/>
            <a:ext cx="142938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mmap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2125980" y="1783080"/>
            <a:ext cx="3928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51735" y="740410"/>
            <a:ext cx="3184525" cy="90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映射文件描述符到虚拟空间，建立内存映射。进程间通过指针进行数据操作、共享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6595" y="3237230"/>
            <a:ext cx="142938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Protocol Buffers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46935" y="3504565"/>
            <a:ext cx="3928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51735" y="2459990"/>
            <a:ext cx="3184525" cy="90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PB</a:t>
            </a:r>
            <a:r>
              <a:rPr lang="zh-CN" altLang="en-US"/>
              <a:t>增加对象序列化速度，不支持增量更新，通过写入拼接、读取更新进行数据管理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6595" y="5033645"/>
            <a:ext cx="142938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匿名共享内存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34235" y="5293995"/>
            <a:ext cx="3928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451735" y="4249420"/>
            <a:ext cx="3184525" cy="90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</a:t>
            </a:r>
            <a:r>
              <a:rPr lang="en-US" altLang="zh-CN"/>
              <a:t>Linux</a:t>
            </a:r>
            <a:r>
              <a:rPr lang="zh-CN" altLang="en-US"/>
              <a:t>的共享内存改造的模型，加快内存中大对象传输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020618" y="1405255"/>
            <a:ext cx="142938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进程内共享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6" idx="1"/>
          </p:cNvCxnSpPr>
          <p:nvPr/>
        </p:nvCxnSpPr>
        <p:spPr>
          <a:xfrm flipH="1">
            <a:off x="6101715" y="1597025"/>
            <a:ext cx="3919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89700" y="739140"/>
            <a:ext cx="318452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读写锁机制。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012998" y="6184265"/>
            <a:ext cx="1429385" cy="38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进程间共享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9" idx="1"/>
          </p:cNvCxnSpPr>
          <p:nvPr/>
        </p:nvCxnSpPr>
        <p:spPr>
          <a:xfrm flipH="1">
            <a:off x="6094095" y="6376035"/>
            <a:ext cx="3919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89700" y="1902460"/>
            <a:ext cx="4748530" cy="409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状态同步：</a:t>
            </a:r>
            <a:r>
              <a:rPr lang="zh-CN" altLang="en-US" sz="1400">
                <a:sym typeface="+mn-ea"/>
              </a:rPr>
              <a:t>写指针同步、内存重整感知、内存增长感知。</a:t>
            </a:r>
            <a:br>
              <a:rPr lang="zh-CN" altLang="en-US" sz="1400"/>
            </a:br>
            <a:r>
              <a:rPr lang="zh-CN" altLang="en-US" sz="1400"/>
              <a:t>写指针同步：文件头部保存了有效内存的大小，这个数值刚好就是写指针的内存偏移量；</a:t>
            </a:r>
            <a:br>
              <a:rPr lang="zh-CN" altLang="en-US" sz="1400"/>
            </a:br>
            <a:r>
              <a:rPr lang="zh-CN" altLang="en-US" sz="1400"/>
              <a:t>内存重整感知：单调递增序列号，每次发生内存重整，就将序列号递增。将这个序列号也放到 mmap 内存中，每个进程内部也缓存一份；</a:t>
            </a:r>
            <a:br>
              <a:rPr lang="zh-CN" altLang="en-US" sz="1400"/>
            </a:br>
            <a:r>
              <a:rPr lang="zh-CN" altLang="en-US" sz="1400"/>
              <a:t>内存增长感知：内存增长可以跟内存重整一样处理。至于新的内存大小，可以通过查询文件大小来获得，无需在 mmap 内存另外存放。</a:t>
            </a:r>
            <a:br>
              <a:rPr lang="zh-CN" altLang="en-US" sz="1400"/>
            </a:br>
            <a:r>
              <a:rPr lang="zh-CN" altLang="en-US" sz="1400">
                <a:sym typeface="+mn-ea"/>
              </a:rPr>
              <a:t>文件锁机制。包括共享锁、排他锁、释放锁。增加了递归锁、锁升级/降级。</a:t>
            </a:r>
            <a:br>
              <a:rPr lang="zh-CN" altLang="en-US" sz="1400">
                <a:sym typeface="+mn-ea"/>
              </a:rPr>
            </a:br>
            <a:r>
              <a:rPr lang="zh-CN" altLang="en-US" sz="1400">
                <a:sym typeface="+mn-ea"/>
              </a:rPr>
              <a:t>加写锁：加写锁时，如果当前已经持有读锁，那么先尝试加写锁，try_lock 失败说明其他进程持有了读锁，我们需要先将自己的读锁释放掉，再进行加写锁操作，以避免死锁的发生。</a:t>
            </a:r>
            <a:endParaRPr lang="zh-CN" altLang="en-US" sz="1400">
              <a:sym typeface="+mn-ea"/>
            </a:endParaRPr>
          </a:p>
          <a:p>
            <a:pPr algn="ctr"/>
            <a:r>
              <a:rPr lang="zh-CN" altLang="en-US" sz="1400">
                <a:sym typeface="+mn-ea"/>
              </a:rPr>
              <a:t>解写锁：假如之前曾经持有读锁，那么我们不能直接释放掉写锁，这样会导致读锁也解了。我们应该加一个读锁，将锁降级。</a:t>
            </a:r>
            <a:endParaRPr lang="zh-CN" altLang="en-US" sz="1400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6595" y="6090920"/>
            <a:ext cx="1429385" cy="5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CRC 验证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132965" y="6381750"/>
            <a:ext cx="3928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51735" y="5452745"/>
            <a:ext cx="3184525" cy="77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用户恶意修改文件之后, 会破坏 CRC 的值, 这个存储数据便会被作废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26</cp:revision>
  <dcterms:created xsi:type="dcterms:W3CDTF">2022-02-16T07:51:40Z</dcterms:created>
  <dcterms:modified xsi:type="dcterms:W3CDTF">2022-02-16T07:51:40Z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