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410200" y="371475"/>
            <a:ext cx="137160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OkHttp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6096000" y="848360"/>
            <a:ext cx="0" cy="5939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71525" y="6062345"/>
            <a:ext cx="3764280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RetryAndFollowUpInterceptor 重试拦截器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656195" y="110490"/>
            <a:ext cx="3764280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BridgeInterceptor 网络桥梁的拦截器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56195" y="882650"/>
            <a:ext cx="3764280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CacheInterceptor 缓存拦截器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656195" y="1791970"/>
            <a:ext cx="3764280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ConnectInterceptor 链接拦截器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656195" y="2701290"/>
            <a:ext cx="3764280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CallServerInterceptor 真正执行网络请求的逻辑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656195" y="3610610"/>
            <a:ext cx="3764280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Interceptor 用户定义的拦截器</a:t>
            </a:r>
            <a:r>
              <a:rPr lang="zh-CN" altLang="en-US"/>
              <a:t>（在重试拦截器之前执行）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56195" y="4519930"/>
            <a:ext cx="3764280" cy="114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NetworkInterceptors 用户定义的网络拦截器</a:t>
            </a:r>
            <a:r>
              <a:rPr lang="zh-CN" altLang="en-US"/>
              <a:t>（在CallServerInterceptor(执行网络请求拦截器)之前运行）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71525" y="110490"/>
            <a:ext cx="4414520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每个请求对应着一个RealCall，将</a:t>
            </a:r>
            <a:r>
              <a:rPr lang="zh-CN" altLang="en-US">
                <a:sym typeface="+mn-ea"/>
              </a:rPr>
              <a:t>RealCall与回调接口封装成</a:t>
            </a:r>
            <a:r>
              <a:rPr lang="zh-CN" altLang="en-US"/>
              <a:t>AsyncCall，传入</a:t>
            </a:r>
            <a:r>
              <a:rPr lang="zh-CN" altLang="en-US">
                <a:sym typeface="+mn-ea"/>
              </a:rPr>
              <a:t>Dispatch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56195" y="5978525"/>
            <a:ext cx="3764280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</a:t>
            </a:r>
            <a:r>
              <a:rPr lang="en-US" altLang="zh-CN"/>
              <a:t>Response</a:t>
            </a:r>
            <a:r>
              <a:rPr lang="zh-CN" altLang="en-US"/>
              <a:t>结果给回调接口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1525" y="1242695"/>
            <a:ext cx="4414520" cy="69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Dispatch维护了队列readyAsyncCalls、runningAsyncCalls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1525" y="2213610"/>
            <a:ext cx="4414520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判断readyAsyncCalls、</a:t>
            </a:r>
            <a:r>
              <a:rPr lang="zh-CN" altLang="en-US">
                <a:sym typeface="+mn-ea"/>
              </a:rPr>
              <a:t>runningAsyncCalls是否有可以复用的AsyncCall</a:t>
            </a:r>
            <a:endParaRPr lang="zh-CN" altLang="en-US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6695" y="3316605"/>
            <a:ext cx="4959350" cy="249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ispatch中维护了一个线程池和SynchronousQueue队列，里面不断轮询readyAsyncCalls队列中的请求。而在一次请求中一次性消费AsyncCall最大的数量默认为64，且这个AysncCall复用Host的次数要小于5次。最后就会添加到executableCalls和runningAsyncCalls 加入到执行队列中。最后遍历一次executableCalls中AsyncCall的executeOn，执行其中的run方法。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WPS 演示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15</cp:revision>
  <dcterms:created xsi:type="dcterms:W3CDTF">2022-02-15T13:44:38Z</dcterms:created>
  <dcterms:modified xsi:type="dcterms:W3CDTF">2022-02-15T13:44:38Z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