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544185" y="406400"/>
            <a:ext cx="1104265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Okio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>
            <a:off x="6096635" y="824865"/>
            <a:ext cx="0" cy="5916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555875" y="1160780"/>
            <a:ext cx="1104265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Source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533130" y="1160780"/>
            <a:ext cx="1104265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Sink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04495" y="1160780"/>
            <a:ext cx="1476375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InputStream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0312400" y="1160780"/>
            <a:ext cx="1638300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OutputStream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544820" y="1893570"/>
            <a:ext cx="1104265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Buffer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172845" y="1893570"/>
            <a:ext cx="3870325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read(Buffer sink, long byteCount)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150735" y="1893570"/>
            <a:ext cx="3870325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write(Buffer source, long byteCount)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6" idx="2"/>
            <a:endCxn id="11" idx="0"/>
          </p:cNvCxnSpPr>
          <p:nvPr/>
        </p:nvCxnSpPr>
        <p:spPr>
          <a:xfrm>
            <a:off x="3108325" y="1579245"/>
            <a:ext cx="0" cy="31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2" idx="0"/>
          </p:cNvCxnSpPr>
          <p:nvPr/>
        </p:nvCxnSpPr>
        <p:spPr>
          <a:xfrm>
            <a:off x="9085580" y="1579245"/>
            <a:ext cx="635" cy="31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1"/>
            <a:endCxn id="10" idx="3"/>
          </p:cNvCxnSpPr>
          <p:nvPr/>
        </p:nvCxnSpPr>
        <p:spPr>
          <a:xfrm flipH="1">
            <a:off x="6649085" y="2103120"/>
            <a:ext cx="501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3"/>
            <a:endCxn id="10" idx="1"/>
          </p:cNvCxnSpPr>
          <p:nvPr/>
        </p:nvCxnSpPr>
        <p:spPr>
          <a:xfrm>
            <a:off x="5043170" y="2103120"/>
            <a:ext cx="501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196715" y="2695575"/>
            <a:ext cx="3801745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Segment head</a:t>
            </a:r>
            <a:r>
              <a:rPr lang="zh-CN" altLang="en-US"/>
              <a:t>（链表），long size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78120" y="3497580"/>
            <a:ext cx="1638300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SegmentPool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2160270" y="4204970"/>
            <a:ext cx="1895475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BufferedSource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8137525" y="4204970"/>
            <a:ext cx="1895475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BufferedSink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0" y="5958840"/>
            <a:ext cx="2616200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RealBufferedSource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9577070" y="5958840"/>
            <a:ext cx="2616200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RealBufferedSink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4" idx="1"/>
            <a:endCxn id="6" idx="3"/>
          </p:cNvCxnSpPr>
          <p:nvPr/>
        </p:nvCxnSpPr>
        <p:spPr>
          <a:xfrm flipH="1">
            <a:off x="3660140" y="615950"/>
            <a:ext cx="1884045" cy="75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3"/>
            <a:endCxn id="7" idx="1"/>
          </p:cNvCxnSpPr>
          <p:nvPr/>
        </p:nvCxnSpPr>
        <p:spPr>
          <a:xfrm>
            <a:off x="6648450" y="615950"/>
            <a:ext cx="1884680" cy="75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55745" y="6159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获取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611745" y="6159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获取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34410" y="4961255"/>
            <a:ext cx="4717415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操作基础数据结构、字符串、整行数据、操作指定位置字节、字节数组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278120" y="4204970"/>
            <a:ext cx="1638300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自带</a:t>
            </a:r>
            <a:r>
              <a:rPr lang="en-US" altLang="zh-CN">
                <a:sym typeface="+mn-ea"/>
              </a:rPr>
              <a:t>Buffer</a:t>
            </a:r>
            <a:endParaRPr lang="zh-CN" altLang="en-US"/>
          </a:p>
        </p:txBody>
      </p:sp>
      <p:cxnSp>
        <p:nvCxnSpPr>
          <p:cNvPr id="33" name="直接箭头连接符 32"/>
          <p:cNvCxnSpPr>
            <a:stCxn id="21" idx="3"/>
            <a:endCxn id="32" idx="1"/>
          </p:cNvCxnSpPr>
          <p:nvPr/>
        </p:nvCxnSpPr>
        <p:spPr>
          <a:xfrm>
            <a:off x="4055745" y="4414520"/>
            <a:ext cx="122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1"/>
            <a:endCxn id="32" idx="3"/>
          </p:cNvCxnSpPr>
          <p:nvPr/>
        </p:nvCxnSpPr>
        <p:spPr>
          <a:xfrm flipH="1">
            <a:off x="6916420" y="4414520"/>
            <a:ext cx="12211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3" idx="0"/>
          </p:cNvCxnSpPr>
          <p:nvPr/>
        </p:nvCxnSpPr>
        <p:spPr>
          <a:xfrm flipH="1">
            <a:off x="1308100" y="1591945"/>
            <a:ext cx="1760220" cy="4366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3" idx="3"/>
          </p:cNvCxnSpPr>
          <p:nvPr/>
        </p:nvCxnSpPr>
        <p:spPr>
          <a:xfrm flipH="1">
            <a:off x="2616200" y="2161540"/>
            <a:ext cx="2915920" cy="4006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4" idx="1"/>
          </p:cNvCxnSpPr>
          <p:nvPr/>
        </p:nvCxnSpPr>
        <p:spPr>
          <a:xfrm>
            <a:off x="6659880" y="2103755"/>
            <a:ext cx="2917190" cy="406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24" idx="0"/>
          </p:cNvCxnSpPr>
          <p:nvPr/>
        </p:nvCxnSpPr>
        <p:spPr>
          <a:xfrm>
            <a:off x="9124315" y="1580515"/>
            <a:ext cx="1760855" cy="437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24865" y="51377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持有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323465" y="51390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持有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9392920" y="51377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持有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811510" y="51371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持有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WPS 演示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31</cp:revision>
  <dcterms:created xsi:type="dcterms:W3CDTF">2022-02-17T12:57:08Z</dcterms:created>
  <dcterms:modified xsi:type="dcterms:W3CDTF">2022-02-17T12:57:08Z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