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87023" y="453390"/>
            <a:ext cx="1417955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Retrofit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906780"/>
            <a:ext cx="0" cy="5869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7235" y="2660650"/>
            <a:ext cx="165100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、动态代理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9045" y="1172210"/>
            <a:ext cx="4440555" cy="117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定义不同的接口执行不同的请求，通过动态代理通过拦截请求，通过</a:t>
            </a:r>
            <a:r>
              <a:rPr lang="en-US" altLang="zh-CN">
                <a:sym typeface="+mn-ea"/>
              </a:rPr>
              <a:t>RequestFactory</a:t>
            </a:r>
            <a:r>
              <a:rPr lang="zh-CN" altLang="en-US"/>
              <a:t>解析接口中的注解和参数，构建出不同的</a:t>
            </a:r>
            <a:r>
              <a:rPr lang="en-US" altLang="zh-CN">
                <a:sym typeface="+mn-ea"/>
              </a:rPr>
              <a:t>HttpServiceMethod</a:t>
            </a:r>
            <a:r>
              <a:rPr lang="zh-CN" altLang="en-US"/>
              <a:t>。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2388235" y="2887345"/>
            <a:ext cx="3701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37235" y="3626485"/>
            <a:ext cx="332422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、根据请求的参数类型生成</a:t>
            </a:r>
            <a:r>
              <a:rPr lang="en-US" altLang="zh-CN">
                <a:sym typeface="+mn-ea"/>
              </a:rPr>
              <a:t>CallAdapter</a:t>
            </a:r>
            <a:r>
              <a:rPr lang="zh-CN" altLang="en-US">
                <a:sym typeface="+mn-ea"/>
              </a:rPr>
              <a:t>适配器</a:t>
            </a:r>
            <a:endParaRPr lang="zh-CN" altLang="en-US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8665" y="4676140"/>
            <a:ext cx="332422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、根据返回类型生成</a:t>
            </a:r>
            <a:r>
              <a:rPr lang="en-US" altLang="zh-CN">
                <a:sym typeface="+mn-ea"/>
              </a:rPr>
              <a:t>Converter</a:t>
            </a:r>
            <a:r>
              <a:rPr lang="zh-CN" altLang="en-US"/>
              <a:t>转换响应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31810" y="6067425"/>
            <a:ext cx="332422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r>
              <a:rPr lang="zh-CN" altLang="en-US"/>
              <a:t>、ExecutorCallbackCall使用</a:t>
            </a:r>
            <a:r>
              <a:rPr lang="en-US" altLang="zh-CN"/>
              <a:t>Handler</a:t>
            </a:r>
            <a:r>
              <a:rPr lang="zh-CN" altLang="en-US"/>
              <a:t>回调主线程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6113145" y="6358255"/>
            <a:ext cx="2018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085455" y="2597785"/>
            <a:ext cx="332422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r>
              <a:rPr lang="zh-CN" altLang="en-US"/>
              <a:t>、ExecutorCallbackCall委托OkHttpCall执行请求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066155" y="2888615"/>
            <a:ext cx="2018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084820" y="3720465"/>
            <a:ext cx="332422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OkHttpCall</a:t>
            </a:r>
            <a:r>
              <a:rPr lang="zh-CN" altLang="en-US"/>
              <a:t>委托OkHttp执行请求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065520" y="4011295"/>
            <a:ext cx="2018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131810" y="4870450"/>
            <a:ext cx="3324225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Converter</a:t>
            </a:r>
            <a:r>
              <a:rPr lang="zh-CN" altLang="en-US">
                <a:sym typeface="+mn-ea"/>
              </a:rPr>
              <a:t>转换请求返回的数据，并用</a:t>
            </a:r>
            <a:r>
              <a:rPr lang="en-US" altLang="zh-CN">
                <a:sym typeface="+mn-ea"/>
              </a:rPr>
              <a:t>CallAdapter</a:t>
            </a:r>
            <a:r>
              <a:rPr lang="zh-CN" altLang="en-US">
                <a:sym typeface="+mn-ea"/>
              </a:rPr>
              <a:t>返回对象</a:t>
            </a:r>
            <a:endParaRPr lang="zh-CN" altLang="en-US">
              <a:sym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112510" y="5161280"/>
            <a:ext cx="2018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7235" y="5738495"/>
            <a:ext cx="3324225" cy="103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、根据</a:t>
            </a:r>
            <a:r>
              <a:rPr lang="en-US" altLang="zh-CN"/>
              <a:t>Request</a:t>
            </a:r>
            <a:r>
              <a:rPr lang="zh-CN" altLang="en-US"/>
              <a:t>、</a:t>
            </a:r>
            <a:r>
              <a:rPr lang="en-US" altLang="zh-CN"/>
              <a:t>CallAdapter</a:t>
            </a:r>
            <a:r>
              <a:rPr lang="zh-CN" altLang="en-US"/>
              <a:t>、</a:t>
            </a:r>
            <a:r>
              <a:rPr lang="en-US" altLang="zh-CN"/>
              <a:t>CallFactory</a:t>
            </a:r>
            <a:r>
              <a:rPr lang="zh-CN" altLang="en-US"/>
              <a:t>、</a:t>
            </a:r>
            <a:r>
              <a:rPr lang="en-US" altLang="zh-CN"/>
              <a:t>Converter</a:t>
            </a:r>
            <a:r>
              <a:rPr lang="zh-CN" altLang="en-US"/>
              <a:t>构建CallAdapted并返回OkHttpCall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1" idx="3"/>
          </p:cNvCxnSpPr>
          <p:nvPr/>
        </p:nvCxnSpPr>
        <p:spPr>
          <a:xfrm>
            <a:off x="4061460" y="3917315"/>
            <a:ext cx="2039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073525" y="4899025"/>
            <a:ext cx="2039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072890" y="6257290"/>
            <a:ext cx="2039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40</cp:revision>
  <dcterms:created xsi:type="dcterms:W3CDTF">2022-02-15T12:16:30Z</dcterms:created>
  <dcterms:modified xsi:type="dcterms:W3CDTF">2022-02-15T12:16:30Z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