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603885"/>
            <a:ext cx="11741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4230" y="1405255"/>
            <a:ext cx="11741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埋雷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4230" y="2206625"/>
            <a:ext cx="11741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爆炸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2455" y="3473450"/>
            <a:ext cx="163830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无响应弹框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2275" y="3065780"/>
            <a:ext cx="11741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等待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2275" y="4008755"/>
            <a:ext cx="11741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7910" y="3473450"/>
            <a:ext cx="163830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用户程序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1411605" y="1011555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10970" y="1812925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>
            <a:off x="1410970" y="2614295"/>
            <a:ext cx="635" cy="859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3"/>
            <a:endCxn id="8" idx="1"/>
          </p:cNvCxnSpPr>
          <p:nvPr/>
        </p:nvCxnSpPr>
        <p:spPr>
          <a:xfrm flipV="1">
            <a:off x="2230755" y="3269615"/>
            <a:ext cx="731520" cy="4718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9" idx="1"/>
          </p:cNvCxnSpPr>
          <p:nvPr/>
        </p:nvCxnSpPr>
        <p:spPr>
          <a:xfrm>
            <a:off x="2253615" y="3742690"/>
            <a:ext cx="708660" cy="469900"/>
          </a:xfrm>
          <a:prstGeom prst="bentConnector3">
            <a:avLst>
              <a:gd name="adj1" fmla="val 50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3"/>
            <a:endCxn id="10" idx="0"/>
          </p:cNvCxnSpPr>
          <p:nvPr/>
        </p:nvCxnSpPr>
        <p:spPr>
          <a:xfrm>
            <a:off x="4136390" y="3269615"/>
            <a:ext cx="1550670" cy="2038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3"/>
            <a:endCxn id="10" idx="2"/>
          </p:cNvCxnSpPr>
          <p:nvPr/>
        </p:nvCxnSpPr>
        <p:spPr>
          <a:xfrm flipV="1">
            <a:off x="4136390" y="4008755"/>
            <a:ext cx="1550670" cy="2038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56605" y="2901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继续执行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6605" y="42125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杀死应用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32735" y="1341755"/>
            <a:ext cx="214884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发出SIGQUIT信号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87060" y="806450"/>
            <a:ext cx="214884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SignalCatcher线程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87060" y="1877060"/>
            <a:ext cx="214884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第三方错误监控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86115" y="1877060"/>
            <a:ext cx="1429385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第三方错误收集</a:t>
            </a:r>
            <a:r>
              <a:rPr lang="en-US" altLang="zh-CN"/>
              <a:t>&amp;</a:t>
            </a:r>
            <a:r>
              <a:rPr lang="zh-CN" altLang="en-US"/>
              <a:t>上报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86115" y="806450"/>
            <a:ext cx="2148840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Runtime.dumpForSigQuit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0885170" y="807085"/>
            <a:ext cx="988695" cy="53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</a:t>
            </a:r>
            <a:r>
              <a:rPr lang="zh-CN" altLang="en-US"/>
              <a:t>文件生成</a:t>
            </a:r>
            <a:endParaRPr lang="zh-CN" altLang="en-US"/>
          </a:p>
        </p:txBody>
      </p:sp>
      <p:cxnSp>
        <p:nvCxnSpPr>
          <p:cNvPr id="27" name="肘形连接符 26"/>
          <p:cNvCxnSpPr>
            <a:stCxn id="6" idx="3"/>
            <a:endCxn id="20" idx="1"/>
          </p:cNvCxnSpPr>
          <p:nvPr/>
        </p:nvCxnSpPr>
        <p:spPr>
          <a:xfrm flipV="1">
            <a:off x="1998345" y="1609725"/>
            <a:ext cx="834390" cy="8007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3"/>
            <a:endCxn id="21" idx="1"/>
          </p:cNvCxnSpPr>
          <p:nvPr/>
        </p:nvCxnSpPr>
        <p:spPr>
          <a:xfrm flipV="1">
            <a:off x="4981575" y="1074420"/>
            <a:ext cx="705485" cy="53530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22" idx="1"/>
          </p:cNvCxnSpPr>
          <p:nvPr/>
        </p:nvCxnSpPr>
        <p:spPr>
          <a:xfrm>
            <a:off x="4988560" y="1580515"/>
            <a:ext cx="698500" cy="564515"/>
          </a:xfrm>
          <a:prstGeom prst="bentConnector3">
            <a:avLst>
              <a:gd name="adj1" fmla="val 50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4" idx="1"/>
          </p:cNvCxnSpPr>
          <p:nvPr/>
        </p:nvCxnSpPr>
        <p:spPr>
          <a:xfrm>
            <a:off x="7835900" y="1074420"/>
            <a:ext cx="450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50195" y="1073785"/>
            <a:ext cx="450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842885" y="2144395"/>
            <a:ext cx="450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文字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23</cp:revision>
  <dcterms:created xsi:type="dcterms:W3CDTF">2022-02-22T13:34:56Z</dcterms:created>
  <dcterms:modified xsi:type="dcterms:W3CDTF">2022-02-22T13:34:56Z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