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799965" y="325120"/>
            <a:ext cx="259207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组件回收优先级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73525" y="1184910"/>
            <a:ext cx="4044950" cy="158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IMPORTANCE_FOREGROUND、</a:t>
            </a:r>
            <a:endParaRPr lang="zh-CN" altLang="en-US"/>
          </a:p>
          <a:p>
            <a:pPr algn="ctr"/>
            <a:r>
              <a:rPr lang="zh-CN" altLang="en-US"/>
              <a:t>IMPORTANCE_VISIBLE、</a:t>
            </a:r>
            <a:endParaRPr lang="zh-CN" altLang="en-US"/>
          </a:p>
          <a:p>
            <a:pPr algn="ctr"/>
            <a:r>
              <a:rPr lang="zh-CN" altLang="en-US"/>
              <a:t>IMPORTANCE_SERVICE、</a:t>
            </a:r>
            <a:endParaRPr lang="zh-CN" altLang="en-US"/>
          </a:p>
          <a:p>
            <a:pPr algn="ctr"/>
            <a:r>
              <a:rPr lang="zh-CN" altLang="en-US"/>
              <a:t>IMPORTANCE_BACKGROUND、</a:t>
            </a:r>
            <a:endParaRPr lang="zh-CN" altLang="en-US"/>
          </a:p>
          <a:p>
            <a:pPr algn="ctr"/>
            <a:r>
              <a:rPr lang="zh-CN" altLang="en-US"/>
              <a:t>IMPORTANCE_EMPTY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11905" y="3196590"/>
            <a:ext cx="4567555" cy="145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Android 系统中内存回收的触发点：</a:t>
            </a:r>
            <a:endParaRPr lang="zh-CN" altLang="en-US"/>
          </a:p>
          <a:p>
            <a:pPr algn="ctr"/>
            <a:r>
              <a:rPr lang="en-US" altLang="zh-CN"/>
              <a:t>1</a:t>
            </a:r>
            <a:r>
              <a:rPr lang="zh-CN" altLang="en-US"/>
              <a:t>、用户程序调用 </a:t>
            </a:r>
            <a:r>
              <a:rPr lang="en-US" altLang="zh-CN"/>
              <a:t>s</a:t>
            </a:r>
            <a:r>
              <a:rPr lang="zh-CN" altLang="en-US"/>
              <a:t>tartActivity(), 使当前活动的 Activity 被覆盖、</a:t>
            </a:r>
            <a:endParaRPr lang="zh-CN" altLang="en-US"/>
          </a:p>
          <a:p>
            <a:pPr algn="ctr"/>
            <a:r>
              <a:rPr lang="en-US" altLang="zh-CN"/>
              <a:t>2、用户按 back 键，退出当前应用程序</a:t>
            </a:r>
            <a:r>
              <a:rPr lang="zh-CN" altLang="en-US"/>
              <a:t>、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、启动一个新的应用程序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99965" y="5077460"/>
            <a:ext cx="2592070" cy="145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ActivityManagerService相关清理函数</a:t>
            </a:r>
            <a:endParaRPr lang="zh-CN" altLang="en-US"/>
          </a:p>
          <a:p>
            <a:pPr algn="ctr"/>
            <a:r>
              <a:rPr lang="zh-CN" altLang="en-US"/>
              <a:t>activityIdleInternal()</a:t>
            </a:r>
            <a:endParaRPr lang="zh-CN" altLang="en-US"/>
          </a:p>
          <a:p>
            <a:pPr algn="ctr"/>
            <a:r>
              <a:rPr lang="zh-CN" altLang="en-US"/>
              <a:t>trimApplications()</a:t>
            </a:r>
            <a:endParaRPr lang="zh-CN" altLang="en-US"/>
          </a:p>
          <a:p>
            <a:pPr algn="ctr"/>
            <a:r>
              <a:rPr lang="zh-CN" altLang="en-US"/>
              <a:t>updateOomAdjLocked()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9260" y="429260"/>
            <a:ext cx="269875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ActivityStackSupervisor</a:t>
            </a:r>
            <a:r>
              <a:rPr lang="en-US" altLang="zh-CN"/>
              <a:t>.activityIdleInternal()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68420" y="429260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ActivityStackSupervisor</a:t>
            </a:r>
            <a:r>
              <a:rPr lang="en-US" altLang="zh-CN"/>
              <a:t>.activityIdleInternalLocked()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805420" y="429260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ActivityStackSupervisor</a:t>
            </a:r>
            <a:r>
              <a:rPr lang="en-US" altLang="zh-CN"/>
              <a:t>.scheduleAppGcsLocked()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805420" y="1811655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ActivityThread</a:t>
            </a:r>
            <a:r>
              <a:rPr lang="en-US" altLang="zh-CN"/>
              <a:t>.performAppGcsLocked()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68420" y="1811655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ActivityThread</a:t>
            </a:r>
            <a:r>
              <a:rPr lang="en-US" altLang="zh-CN"/>
              <a:t>.handleLowMemory()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80340" y="1811655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各级执行onLowMemory回调</a:t>
            </a:r>
          </a:p>
        </p:txBody>
      </p:sp>
      <p:sp>
        <p:nvSpPr>
          <p:cNvPr id="10" name="矩形 9"/>
          <p:cNvSpPr/>
          <p:nvPr/>
        </p:nvSpPr>
        <p:spPr>
          <a:xfrm>
            <a:off x="180340" y="3194050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ActivityThread</a:t>
            </a:r>
            <a:r>
              <a:rPr lang="en-US" altLang="zh-CN">
                <a:sym typeface="+mn-ea"/>
              </a:rPr>
              <a:t>.scheduleGcIdler()</a:t>
            </a:r>
          </a:p>
        </p:txBody>
      </p:sp>
      <p:sp>
        <p:nvSpPr>
          <p:cNvPr id="11" name="矩形 10"/>
          <p:cNvSpPr/>
          <p:nvPr/>
        </p:nvSpPr>
        <p:spPr>
          <a:xfrm>
            <a:off x="3868420" y="3194050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ActivityThread</a:t>
            </a:r>
            <a:r>
              <a:rPr lang="en-US" altLang="zh-CN">
                <a:sym typeface="+mn-ea"/>
              </a:rPr>
              <a:t>.doGcIfNeeded()</a:t>
            </a:r>
            <a:endParaRPr lang="zh-CN" altLang="en-US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05420" y="3194050"/>
            <a:ext cx="319659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调用系统函数进行</a:t>
            </a:r>
            <a:r>
              <a:rPr lang="en-US" altLang="zh-CN">
                <a:sym typeface="+mn-ea"/>
              </a:rPr>
              <a:t>GC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3128010" y="800735"/>
            <a:ext cx="740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065010" y="800735"/>
            <a:ext cx="740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>
            <a:off x="9403715" y="1172210"/>
            <a:ext cx="0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778635" y="2554605"/>
            <a:ext cx="0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1"/>
            <a:endCxn id="8" idx="3"/>
          </p:cNvCxnSpPr>
          <p:nvPr/>
        </p:nvCxnSpPr>
        <p:spPr>
          <a:xfrm flipH="1">
            <a:off x="7065010" y="2183130"/>
            <a:ext cx="740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376930" y="2183130"/>
            <a:ext cx="469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11" idx="1"/>
          </p:cNvCxnSpPr>
          <p:nvPr/>
        </p:nvCxnSpPr>
        <p:spPr>
          <a:xfrm>
            <a:off x="3376930" y="3565525"/>
            <a:ext cx="491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65010" y="3565525"/>
            <a:ext cx="740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8475" y="499745"/>
            <a:ext cx="2696845" cy="67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onLowMemory、 onTrimMemory优化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8475" y="1682115"/>
            <a:ext cx="10297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OnLowMemory：Android提供的API，在系统内存不足，所有后台程序</a:t>
            </a:r>
            <a:endParaRPr lang="zh-CN" altLang="en-US"/>
          </a:p>
          <a:p>
            <a:pPr algn="l"/>
            <a:r>
              <a:rPr lang="zh-CN" altLang="en-US"/>
              <a:t>（优先级为background的进程，不是指后台运行的进程）都被杀死时，系统会调用OnLowMemory。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8475" y="2835910"/>
            <a:ext cx="96805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OnTrimMemory：Android 4.0之后提供的API，系统会根据不同的内存状态来回调。</a:t>
            </a:r>
            <a:endParaRPr lang="zh-CN" altLang="en-US"/>
          </a:p>
          <a:p>
            <a:pPr algn="l"/>
            <a:r>
              <a:rPr lang="zh-CN" altLang="en-US"/>
              <a:t>根据不同的内存状态，来响应不同的内存释放策略。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TRIM_MEMORY_RUNNING_MODERATE、TRIM_MEMORY_RUNNING_LOW</a:t>
            </a:r>
            <a:endParaRPr lang="zh-CN" altLang="en-US"/>
          </a:p>
          <a:p>
            <a:pPr algn="l"/>
            <a:r>
              <a:rPr lang="zh-CN" altLang="en-US"/>
              <a:t>TRIM_MEMORY_RUNNING_CRITICAL、TRIM_MEMORY_BACKGROUND</a:t>
            </a:r>
            <a:endParaRPr lang="zh-CN" altLang="en-US"/>
          </a:p>
          <a:p>
            <a:pPr algn="l"/>
            <a:r>
              <a:rPr lang="zh-CN" altLang="en-US"/>
              <a:t>TRIM_MEMORY_MODERATE、TRIM_MEMORY_COMPLETE、TRIM_MEMORY_UI_HIDDEN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8475" y="5097780"/>
            <a:ext cx="117932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onLowMemory、 onTrimMemory优化，需要释放什么资源？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在内存紧张的时候，会回调OnLowMemory/OnTrimMemory，需要在回调方法中编写释放资源的代码。</a:t>
            </a:r>
            <a:endParaRPr lang="zh-CN" altLang="en-US" sz="1200"/>
          </a:p>
          <a:p>
            <a:pPr algn="l"/>
            <a:r>
              <a:rPr lang="zh-CN" altLang="en-US" sz="1200"/>
              <a:t>可以在资源紧张的时候，释放UI 使用的资源资：Bitmap、数组、控件资源。</a:t>
            </a:r>
            <a:endParaRPr lang="zh-CN" altLang="en-US" sz="1200"/>
          </a:p>
          <a:p>
            <a:pPr algn="l"/>
            <a:r>
              <a:rPr lang="zh-CN" altLang="en-US" sz="1200"/>
              <a:t>注意回调时刻：</a:t>
            </a:r>
            <a:endParaRPr lang="zh-CN" altLang="en-US" sz="1200"/>
          </a:p>
          <a:p>
            <a:pPr algn="l"/>
            <a:r>
              <a:rPr lang="zh-CN" altLang="en-US" sz="1200"/>
              <a:t>OnLowMemory被回调时，已经没有后台进程；而onTrimMemory被回调时，还有后台进程。</a:t>
            </a:r>
            <a:endParaRPr lang="zh-CN" altLang="en-US" sz="1200"/>
          </a:p>
          <a:p>
            <a:pPr algn="l"/>
            <a:r>
              <a:rPr lang="zh-CN" altLang="en-US" sz="1200"/>
              <a:t>OnLowMemory是在最后一个后台进程被杀时调用，一般情况是low memory killer 杀进程后触发；</a:t>
            </a:r>
            <a:endParaRPr lang="zh-CN" altLang="en-US" sz="1200"/>
          </a:p>
          <a:p>
            <a:pPr algn="l"/>
            <a:r>
              <a:rPr lang="zh-CN" altLang="en-US" sz="1200"/>
              <a:t>而OnTrimMemory的触发更频繁，每次计算进程优先级时，只要满足条件，都会触发。</a:t>
            </a:r>
            <a:endParaRPr lang="zh-CN" altLang="en-US" sz="1200"/>
          </a:p>
          <a:p>
            <a:pPr algn="l"/>
            <a:r>
              <a:rPr lang="zh-CN" altLang="en-US" sz="1200"/>
              <a:t>在Application、 Activity、Fragement、Service、ContentProvider中都可以重写回调方法，对OnLowMemory/OnTrimMemory进行回调，在回调方法中实现资源释放的实现。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文字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宋体-简</vt:lpstr>
      <vt:lpstr>Calibri</vt:lpstr>
      <vt:lpstr>Helvetica Neue</vt:lpstr>
      <vt:lpstr>Calibri Light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21</cp:revision>
  <dcterms:created xsi:type="dcterms:W3CDTF">2022-03-07T06:51:26Z</dcterms:created>
  <dcterms:modified xsi:type="dcterms:W3CDTF">2022-03-07T06:51:26Z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