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28920" y="336550"/>
            <a:ext cx="15341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ASM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94255" y="1242695"/>
            <a:ext cx="15341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Core API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60730" y="2055495"/>
            <a:ext cx="4601845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asm.jar、asm-util.jar和asm-commons.jar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363585" y="1242695"/>
            <a:ext cx="15341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Tree API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6096000" y="732790"/>
            <a:ext cx="0" cy="5939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829425" y="2055495"/>
            <a:ext cx="4601845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asm-tree.jar和asm-analysis.jar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47420" y="2891790"/>
            <a:ext cx="2453005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ClassReader.accept()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57885" y="3716020"/>
            <a:ext cx="2633345" cy="143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ClassVisitor</a:t>
            </a:r>
            <a:endParaRPr lang="en-US" altLang="zh-CN"/>
          </a:p>
          <a:p>
            <a:pPr algn="ctr"/>
            <a:r>
              <a:rPr lang="en-US" altLang="zh-CN"/>
              <a:t>visit()</a:t>
            </a:r>
            <a:r>
              <a:rPr lang="zh-CN" altLang="en-US"/>
              <a:t>：类层面</a:t>
            </a:r>
            <a:endParaRPr lang="en-US" altLang="zh-CN"/>
          </a:p>
          <a:p>
            <a:pPr algn="ctr"/>
            <a:r>
              <a:rPr lang="en-US" altLang="zh-CN"/>
              <a:t>visitField()</a:t>
            </a:r>
            <a:r>
              <a:rPr lang="zh-CN" altLang="en-US"/>
              <a:t>：字段层面</a:t>
            </a:r>
            <a:endParaRPr lang="en-US" altLang="zh-CN"/>
          </a:p>
          <a:p>
            <a:pPr algn="ctr"/>
            <a:r>
              <a:rPr lang="en-US" altLang="zh-CN"/>
              <a:t>visitMethod()</a:t>
            </a:r>
            <a:r>
              <a:rPr lang="zh-CN" altLang="en-US"/>
              <a:t>：方法层面</a:t>
            </a:r>
            <a:endParaRPr lang="en-US" altLang="zh-CN"/>
          </a:p>
          <a:p>
            <a:pPr algn="ctr"/>
            <a:r>
              <a:rPr lang="en-US" altLang="zh-CN"/>
              <a:t>visitEnd()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0" y="5551170"/>
            <a:ext cx="153416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FiledVisitor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708275" y="5551170"/>
            <a:ext cx="1731645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MethodVisitor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0"/>
            <a:endCxn id="10" idx="2"/>
          </p:cNvCxnSpPr>
          <p:nvPr/>
        </p:nvCxnSpPr>
        <p:spPr>
          <a:xfrm flipH="1" flipV="1">
            <a:off x="2174240" y="3288030"/>
            <a:ext cx="635" cy="42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12" idx="0"/>
          </p:cNvCxnSpPr>
          <p:nvPr/>
        </p:nvCxnSpPr>
        <p:spPr>
          <a:xfrm flipH="1">
            <a:off x="767080" y="5146040"/>
            <a:ext cx="1407795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2"/>
            <a:endCxn id="13" idx="0"/>
          </p:cNvCxnSpPr>
          <p:nvPr/>
        </p:nvCxnSpPr>
        <p:spPr>
          <a:xfrm>
            <a:off x="2174875" y="5146040"/>
            <a:ext cx="1399540" cy="40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67715" y="6363970"/>
            <a:ext cx="2813050" cy="41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ClassWriter.toByteArray()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2" idx="2"/>
            <a:endCxn id="17" idx="0"/>
          </p:cNvCxnSpPr>
          <p:nvPr/>
        </p:nvCxnSpPr>
        <p:spPr>
          <a:xfrm>
            <a:off x="767080" y="5947410"/>
            <a:ext cx="140716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7" idx="0"/>
          </p:cNvCxnSpPr>
          <p:nvPr/>
        </p:nvCxnSpPr>
        <p:spPr>
          <a:xfrm flipH="1">
            <a:off x="2174240" y="5947410"/>
            <a:ext cx="140017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0"/>
            <a:endCxn id="5" idx="2"/>
          </p:cNvCxnSpPr>
          <p:nvPr/>
        </p:nvCxnSpPr>
        <p:spPr>
          <a:xfrm flipH="1" flipV="1">
            <a:off x="3061335" y="1638935"/>
            <a:ext cx="63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0"/>
            <a:endCxn id="7" idx="2"/>
          </p:cNvCxnSpPr>
          <p:nvPr/>
        </p:nvCxnSpPr>
        <p:spPr>
          <a:xfrm flipV="1">
            <a:off x="9130665" y="163893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1"/>
            <a:endCxn id="5" idx="0"/>
          </p:cNvCxnSpPr>
          <p:nvPr/>
        </p:nvCxnSpPr>
        <p:spPr>
          <a:xfrm flipH="1">
            <a:off x="3061335" y="534670"/>
            <a:ext cx="2267585" cy="70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3"/>
            <a:endCxn id="7" idx="0"/>
          </p:cNvCxnSpPr>
          <p:nvPr/>
        </p:nvCxnSpPr>
        <p:spPr>
          <a:xfrm>
            <a:off x="6863080" y="534670"/>
            <a:ext cx="2267585" cy="70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7" idx="1"/>
          </p:cNvCxnSpPr>
          <p:nvPr/>
        </p:nvCxnSpPr>
        <p:spPr>
          <a:xfrm>
            <a:off x="3828415" y="1440815"/>
            <a:ext cx="4535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775960" y="1072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51730" y="4251325"/>
            <a:ext cx="99949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029200" y="6303645"/>
            <a:ext cx="8445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13" idx="3"/>
            <a:endCxn id="28" idx="1"/>
          </p:cNvCxnSpPr>
          <p:nvPr/>
        </p:nvCxnSpPr>
        <p:spPr>
          <a:xfrm flipV="1">
            <a:off x="4439920" y="4449445"/>
            <a:ext cx="511810" cy="129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458970" y="5730240"/>
            <a:ext cx="570230" cy="78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412355" y="2875280"/>
            <a:ext cx="3436620" cy="176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ClassNode(</a:t>
            </a:r>
            <a:r>
              <a:rPr lang="zh-CN" altLang="en-US"/>
              <a:t>类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-FileNode(</a:t>
            </a:r>
            <a:r>
              <a:rPr lang="zh-CN" altLang="en-US"/>
              <a:t>字段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-MethodNode(</a:t>
            </a:r>
            <a:r>
              <a:rPr lang="zh-CN" altLang="en-US"/>
              <a:t>方法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-InsnList(</a:t>
            </a:r>
            <a:r>
              <a:rPr lang="zh-CN" altLang="en-US"/>
              <a:t>有序的指令集合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-AbstractInsnList(</a:t>
            </a:r>
            <a:r>
              <a:rPr lang="zh-CN" altLang="en-US"/>
              <a:t>单条指令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-TryCatchBlockNode(</a:t>
            </a:r>
            <a:r>
              <a:rPr lang="zh-CN" altLang="en-US"/>
              <a:t>异常处理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9141460" y="245173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423150" y="5061585"/>
            <a:ext cx="3436620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Analyze()</a:t>
            </a:r>
            <a:endParaRPr lang="en-US" altLang="zh-CN"/>
          </a:p>
          <a:p>
            <a:pPr algn="ctr"/>
            <a:r>
              <a:rPr lang="en-US" altLang="zh-CN"/>
              <a:t>-Frame()</a:t>
            </a:r>
            <a:endParaRPr lang="en-US" altLang="zh-CN"/>
          </a:p>
          <a:p>
            <a:pPr algn="ctr"/>
            <a:r>
              <a:rPr lang="en-US" altLang="zh-CN"/>
              <a:t>-Interpreter + Value()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140825" y="464756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" idx="1"/>
            <a:endCxn id="10" idx="3"/>
          </p:cNvCxnSpPr>
          <p:nvPr/>
        </p:nvCxnSpPr>
        <p:spPr>
          <a:xfrm flipH="1" flipV="1">
            <a:off x="3400425" y="3089910"/>
            <a:ext cx="401193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7" idx="3"/>
          </p:cNvCxnSpPr>
          <p:nvPr/>
        </p:nvCxnSpPr>
        <p:spPr>
          <a:xfrm flipH="1">
            <a:off x="3580765" y="3754120"/>
            <a:ext cx="3819525" cy="281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文字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宋体</vt:lpstr>
      <vt:lpstr>宋体-简</vt:lpstr>
      <vt:lpstr>微软雅黑</vt:lpstr>
      <vt:lpstr>汉仪旗黑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zpw</dc:creator>
  <cp:lastModifiedBy>zpw</cp:lastModifiedBy>
  <cp:revision>40</cp:revision>
  <dcterms:created xsi:type="dcterms:W3CDTF">2022-03-10T03:58:40Z</dcterms:created>
  <dcterms:modified xsi:type="dcterms:W3CDTF">2022-03-10T03:58:40Z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