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462588" y="313690"/>
            <a:ext cx="1266825" cy="34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大图检测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6096635" y="662940"/>
            <a:ext cx="0" cy="614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132580" y="3213100"/>
            <a:ext cx="3928110" cy="65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App</a:t>
            </a:r>
            <a:r>
              <a:rPr lang="zh-CN" altLang="en-US"/>
              <a:t>中的资源集sourceSets，从中过滤res、assets资源目录。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32580" y="4345940"/>
            <a:ext cx="3928110" cy="1162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从中查找类型为so、png、jpg、jpeg、svg、webp、gif、</a:t>
            </a:r>
            <a:r>
              <a:rPr lang="en-US" altLang="zh-CN"/>
              <a:t>json</a:t>
            </a:r>
            <a:r>
              <a:rPr lang="zh-CN" altLang="en-US"/>
              <a:t>的文件，通过对应的阀值进行文件过滤并重定向文件名到指定的临时文件中。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17825" y="963295"/>
            <a:ext cx="6356350" cy="65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通过Project对象获取发布快照的</a:t>
            </a:r>
            <a:r>
              <a:rPr lang="en-US" altLang="zh-CN"/>
              <a:t>Task</a:t>
            </a:r>
            <a:r>
              <a:rPr lang="zh-CN" altLang="en-US"/>
              <a:t>。通过给</a:t>
            </a:r>
            <a:r>
              <a:rPr lang="en-US" altLang="zh-CN"/>
              <a:t>Task</a:t>
            </a:r>
            <a:r>
              <a:rPr lang="zh-CN" altLang="en-US"/>
              <a:t>设置</a:t>
            </a:r>
            <a:r>
              <a:rPr lang="en-US" altLang="zh-CN"/>
              <a:t>dependsOn</a:t>
            </a:r>
            <a:r>
              <a:rPr lang="zh-CN" altLang="en-US"/>
              <a:t>依赖，在项目发布快照之前执行资源检测</a:t>
            </a:r>
            <a:r>
              <a:rPr lang="en-US" altLang="zh-CN"/>
              <a:t>Task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31945" y="2080260"/>
            <a:ext cx="3928110" cy="65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通过获取资源检测</a:t>
            </a:r>
            <a:r>
              <a:rPr lang="en-US" altLang="zh-CN"/>
              <a:t>Task</a:t>
            </a:r>
            <a:r>
              <a:rPr lang="zh-CN" altLang="en-US"/>
              <a:t>对应的环境变量，设置文件大小阀值。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WPS 文字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8</cp:revision>
  <dcterms:created xsi:type="dcterms:W3CDTF">2022-02-20T08:17:02Z</dcterms:created>
  <dcterms:modified xsi:type="dcterms:W3CDTF">2022-02-20T08:17:02Z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