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137150" y="313055"/>
            <a:ext cx="191770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注解</a:t>
            </a:r>
            <a:r>
              <a:rPr lang="en-US" altLang="zh-CN"/>
              <a:t>MethodLog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12800" y="1102995"/>
            <a:ext cx="363855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扩展属性</a:t>
            </a:r>
            <a:r>
              <a:rPr lang="en-US" altLang="zh-CN"/>
              <a:t>MethodLogExtension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6096000" y="731520"/>
            <a:ext cx="0" cy="610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12800" y="1927225"/>
            <a:ext cx="3638550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enable</a:t>
            </a:r>
            <a:r>
              <a:rPr lang="zh-CN"/>
              <a:t>：是否打开插件、openLog：是否打印、enableModule：模块全开启</a:t>
            </a:r>
            <a:endParaRPr lang="zh-CN"/>
          </a:p>
        </p:txBody>
      </p:sp>
      <p:cxnSp>
        <p:nvCxnSpPr>
          <p:cNvPr id="8" name="直接箭头连接符 7"/>
          <p:cNvCxnSpPr>
            <a:stCxn id="4" idx="1"/>
            <a:endCxn id="5" idx="0"/>
          </p:cNvCxnSpPr>
          <p:nvPr/>
        </p:nvCxnSpPr>
        <p:spPr>
          <a:xfrm flipH="1">
            <a:off x="2632075" y="522605"/>
            <a:ext cx="2505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58390" y="3632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配置插件信息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2632075" y="1521460"/>
            <a:ext cx="0" cy="40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37150" y="2089150"/>
            <a:ext cx="1917700" cy="58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Tramsform</a:t>
            </a:r>
            <a:r>
              <a:rPr lang="zh-CN" altLang="en-US"/>
              <a:t>过滤对应</a:t>
            </a:r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37150" y="5034280"/>
            <a:ext cx="1917700" cy="58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ASM</a:t>
            </a:r>
            <a:r>
              <a:rPr lang="zh-CN" altLang="en-US"/>
              <a:t>修改对应</a:t>
            </a:r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37150" y="6033135"/>
            <a:ext cx="19177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覆盖原有文件</a:t>
            </a:r>
            <a:endParaRPr lang="zh-CN" altLang="en-US"/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>
            <a:off x="6096000" y="1683385"/>
            <a:ext cx="0" cy="335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96000" y="5661660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75625" y="2065655"/>
            <a:ext cx="3457575" cy="58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.class</a:t>
            </a:r>
            <a:r>
              <a:rPr lang="zh-CN"/>
              <a:t>结尾，非</a:t>
            </a:r>
            <a:r>
              <a:rPr lang="en-US" altLang="zh-CN"/>
              <a:t>R$</a:t>
            </a:r>
            <a:r>
              <a:rPr lang="zh-CN" altLang="en-US"/>
              <a:t>、非R.class、非BuildConfig.class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 flipV="1">
            <a:off x="7054850" y="2355850"/>
            <a:ext cx="112077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15325" y="4641215"/>
            <a:ext cx="3457575" cy="13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获取方法上的</a:t>
            </a:r>
            <a:r>
              <a:rPr lang="en-US" altLang="zh-CN">
                <a:sym typeface="+mn-ea"/>
              </a:rPr>
              <a:t>MethodLog</a:t>
            </a:r>
            <a:r>
              <a:rPr lang="zh-CN">
                <a:sym typeface="+mn-ea"/>
              </a:rPr>
              <a:t>，解析</a:t>
            </a:r>
            <a:r>
              <a:rPr lang="en-US" altLang="zh-CN">
                <a:sym typeface="+mn-ea"/>
              </a:rPr>
              <a:t>MethodLog</a:t>
            </a:r>
            <a:r>
              <a:rPr lang="zh-CN">
                <a:sym typeface="+mn-ea"/>
              </a:rPr>
              <a:t>的各个属性。在方法入口根据类名与方法名获取到映射的参数值和参数名。（构造函数和静态方法除外）</a:t>
            </a:r>
            <a:endParaRPr lang="zh-CN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2625" y="3017520"/>
            <a:ext cx="3457575" cy="126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遍历当前</a:t>
            </a:r>
            <a:r>
              <a:rPr lang="en-US" altLang="zh-CN"/>
              <a:t>Class</a:t>
            </a:r>
            <a:r>
              <a:rPr lang="zh-CN" altLang="en-US"/>
              <a:t>文件对应类的</a:t>
            </a:r>
            <a:r>
              <a:rPr lang="zh-CN"/>
              <a:t>所有变量，如果当前类包含</a:t>
            </a:r>
            <a:r>
              <a:rPr lang="en-US" altLang="zh-CN">
                <a:sym typeface="+mn-ea"/>
              </a:rPr>
              <a:t>MethodLog</a:t>
            </a:r>
            <a:r>
              <a:rPr lang="zh-CN" altLang="en-US">
                <a:sym typeface="+mn-ea"/>
              </a:rPr>
              <a:t>，</a:t>
            </a:r>
            <a:r>
              <a:rPr lang="zh-CN"/>
              <a:t>获取类名与方法名映射的参数值和参数名。</a:t>
            </a:r>
            <a:endParaRPr 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031730" y="2646045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031095" y="4295775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3"/>
            <a:endCxn id="7" idx="3"/>
          </p:cNvCxnSpPr>
          <p:nvPr/>
        </p:nvCxnSpPr>
        <p:spPr>
          <a:xfrm>
            <a:off x="4451350" y="237998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1" idx="1"/>
          </p:cNvCxnSpPr>
          <p:nvPr/>
        </p:nvCxnSpPr>
        <p:spPr>
          <a:xfrm>
            <a:off x="4450715" y="2371090"/>
            <a:ext cx="68643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1"/>
            <a:endCxn id="13" idx="3"/>
          </p:cNvCxnSpPr>
          <p:nvPr/>
        </p:nvCxnSpPr>
        <p:spPr>
          <a:xfrm flipH="1">
            <a:off x="7054850" y="5313680"/>
            <a:ext cx="12604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文字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43</cp:revision>
  <dcterms:created xsi:type="dcterms:W3CDTF">2022-02-21T14:52:24Z</dcterms:created>
  <dcterms:modified xsi:type="dcterms:W3CDTF">2022-02-21T14:52:24Z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