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5229860" y="348615"/>
            <a:ext cx="1732280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重复资源检测</a:t>
            </a:r>
            <a:endParaRPr lang="zh-CN" altLang="en-US"/>
          </a:p>
        </p:txBody>
      </p:sp>
      <p:cxnSp>
        <p:nvCxnSpPr>
          <p:cNvPr id="3" name="直接箭头连接符 2"/>
          <p:cNvCxnSpPr>
            <a:stCxn id="2" idx="2"/>
          </p:cNvCxnSpPr>
          <p:nvPr/>
        </p:nvCxnSpPr>
        <p:spPr>
          <a:xfrm>
            <a:off x="6096000" y="743585"/>
            <a:ext cx="0" cy="5904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917825" y="963295"/>
            <a:ext cx="6356350" cy="652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通过Project对象获取发布快照的</a:t>
            </a:r>
            <a:r>
              <a:rPr lang="en-US" altLang="zh-CN"/>
              <a:t>Task</a:t>
            </a:r>
            <a:r>
              <a:rPr lang="zh-CN" altLang="en-US"/>
              <a:t>。通过给</a:t>
            </a:r>
            <a:r>
              <a:rPr lang="en-US" altLang="zh-CN"/>
              <a:t>Task</a:t>
            </a:r>
            <a:r>
              <a:rPr lang="zh-CN" altLang="en-US"/>
              <a:t>设置</a:t>
            </a:r>
            <a:r>
              <a:rPr lang="en-US" altLang="zh-CN"/>
              <a:t>dependsOn</a:t>
            </a:r>
            <a:r>
              <a:rPr lang="zh-CN" altLang="en-US"/>
              <a:t>依赖，在项目发布快照之前执行资源检测</a:t>
            </a:r>
            <a:r>
              <a:rPr lang="en-US" altLang="zh-CN"/>
              <a:t>Task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131945" y="2073910"/>
            <a:ext cx="3928110" cy="652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获取</a:t>
            </a:r>
            <a:r>
              <a:rPr lang="en-US" altLang="zh-CN"/>
              <a:t>App</a:t>
            </a:r>
            <a:r>
              <a:rPr lang="zh-CN" altLang="en-US"/>
              <a:t>中的资源集sourceSets，从中过滤res、assets资源目录。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31945" y="3184525"/>
            <a:ext cx="3928110" cy="652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遍历目录下的所有文件，将文件转换成FileInputStream获取</a:t>
            </a:r>
            <a:r>
              <a:rPr lang="en-US" altLang="zh-CN"/>
              <a:t>MD5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31945" y="4295140"/>
            <a:ext cx="3928110" cy="94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根据文件的</a:t>
            </a:r>
            <a:r>
              <a:rPr lang="en-US" altLang="zh-CN"/>
              <a:t>MD5</a:t>
            </a:r>
            <a:r>
              <a:rPr lang="zh-CN" altLang="en-US"/>
              <a:t>进行分组，过滤大于</a:t>
            </a:r>
            <a:r>
              <a:rPr lang="en-US" altLang="zh-CN"/>
              <a:t>1</a:t>
            </a:r>
            <a:r>
              <a:rPr lang="zh-CN" altLang="en-US"/>
              <a:t>的</a:t>
            </a:r>
            <a:r>
              <a:rPr lang="zh-CN" altLang="en-US">
                <a:sym typeface="+mn-ea"/>
              </a:rPr>
              <a:t>分组数，并将对应的文件名输出到临时文件中显示。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WPS 文字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微软雅黑</vt:lpstr>
      <vt:lpstr>汉仪旗黑</vt:lpstr>
      <vt:lpstr>宋体</vt:lpstr>
      <vt:lpstr>Arial Unicode MS</vt:lpstr>
      <vt:lpstr>宋体-简</vt:lpstr>
      <vt:lpstr>Calibri Light</vt:lpstr>
      <vt:lpstr>Helvetica Neue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zpw</dc:creator>
  <cp:lastModifiedBy>zpw</cp:lastModifiedBy>
  <cp:revision>6</cp:revision>
  <dcterms:created xsi:type="dcterms:W3CDTF">2022-02-20T08:32:51Z</dcterms:created>
  <dcterms:modified xsi:type="dcterms:W3CDTF">2022-02-20T08:32:51Z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