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23460" y="302260"/>
            <a:ext cx="2545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</a:t>
            </a:r>
            <a:r>
              <a:rPr lang="en-US" altLang="zh-CN"/>
              <a:t>.</a:t>
            </a:r>
            <a:r>
              <a:rPr lang="zh-CN" altLang="en-US"/>
              <a:t>OnClickListener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000" y="789940"/>
            <a:ext cx="0" cy="591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27225" y="981710"/>
            <a:ext cx="192976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非lambda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35010" y="981710"/>
            <a:ext cx="192976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lambda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0310" y="5658485"/>
            <a:ext cx="9771380" cy="66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根据获取到的方法集合，进行字节码插桩逻辑代码判断点击间隔进行</a:t>
            </a:r>
            <a:r>
              <a:rPr lang="en-US" altLang="zh-CN"/>
              <a:t>return</a:t>
            </a:r>
            <a:r>
              <a:rPr lang="zh-CN" altLang="en-US"/>
              <a:t>（</a:t>
            </a:r>
            <a:r>
              <a:rPr lang="en-US" altLang="zh-CN"/>
              <a:t>ASM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21155" y="1753870"/>
            <a:ext cx="25425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编译时生成匿名内部类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10310" y="2423795"/>
            <a:ext cx="9772015" cy="157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Transform流程时，</a:t>
            </a:r>
            <a:r>
              <a:rPr lang="zh-CN" altLang="en-US">
                <a:sym typeface="+mn-ea"/>
              </a:rPr>
              <a:t>每收到一份字节码，获取其中所有的方法进行遍历。判断方法中是否有需要处理的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表达式：包含InvokeDynamicInsnNode节点，节点方法名为onClick和方法名以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android/view/View$OnClickListener结尾，获取到的</a:t>
            </a:r>
            <a:r>
              <a:rPr lang="zh-CN" altLang="en-US">
                <a:sym typeface="+mn-ea"/>
              </a:rPr>
              <a:t>InvokeDynamicInsnNode节点</a:t>
            </a:r>
            <a:r>
              <a:rPr lang="zh-CN" altLang="en-US">
                <a:sym typeface="+mn-ea"/>
              </a:rPr>
              <a:t>结果bsmArgs[1]不为空，就为有效节点。判断非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表达式情况：</a:t>
            </a:r>
            <a:r>
              <a:rPr lang="zh-CN" altLang="en-US">
                <a:sym typeface="+mn-ea"/>
              </a:rPr>
              <a:t>包含接口全限定名android/view/View$OnClickListener和方法签名onClick(Landroid/view/View;)V。（</a:t>
            </a:r>
            <a:r>
              <a:rPr lang="en-US" altLang="zh-CN">
                <a:sym typeface="+mn-ea"/>
              </a:rPr>
              <a:t>ASM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6560" y="1753870"/>
            <a:ext cx="25425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invokedynamic指令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62545" y="4587240"/>
            <a:ext cx="327469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InvokeDynamicInsnNode节点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56665" y="4586605"/>
            <a:ext cx="327469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对应匿名类的接口和方法签名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文字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20</cp:revision>
  <dcterms:created xsi:type="dcterms:W3CDTF">2022-02-19T11:01:14Z</dcterms:created>
  <dcterms:modified xsi:type="dcterms:W3CDTF">2022-02-19T11:01:14Z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