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40668" y="290195"/>
            <a:ext cx="15106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ThreadLocal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685165"/>
            <a:ext cx="0" cy="602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09470" y="1184275"/>
            <a:ext cx="191643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每个</a:t>
            </a:r>
            <a:r>
              <a:rPr lang="zh-CN" altLang="en-US"/>
              <a:t>线程</a:t>
            </a:r>
            <a:r>
              <a:rPr lang="en-US" altLang="zh-CN"/>
              <a:t>Thread</a:t>
            </a:r>
            <a:r>
              <a:rPr lang="zh-CN" altLang="en-US"/>
              <a:t>映射一个ThreadLocalMap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1"/>
            <a:endCxn id="6" idx="0"/>
          </p:cNvCxnSpPr>
          <p:nvPr/>
        </p:nvCxnSpPr>
        <p:spPr>
          <a:xfrm flipH="1">
            <a:off x="3067685" y="487680"/>
            <a:ext cx="2273300" cy="696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84145" y="487680"/>
            <a:ext cx="1341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get(Thread)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110615" y="2683510"/>
            <a:ext cx="3914775" cy="103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每个ThreadLocal</a:t>
            </a:r>
            <a:r>
              <a:rPr lang="zh-CN" altLang="en-US"/>
              <a:t>映射一个ThreadLocalMap.Entry</a:t>
            </a:r>
            <a:endParaRPr lang="zh-CN" altLang="en-US"/>
          </a:p>
          <a:p>
            <a:pPr algn="ctr"/>
            <a:r>
              <a:rPr lang="en-US" altLang="zh-CN"/>
              <a:t>(WeakReference&lt;ThreadLocal&lt;?&gt;&gt;)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6" idx="2"/>
            <a:endCxn id="9" idx="0"/>
          </p:cNvCxnSpPr>
          <p:nvPr/>
        </p:nvCxnSpPr>
        <p:spPr>
          <a:xfrm>
            <a:off x="3067685" y="1974850"/>
            <a:ext cx="635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69945" y="2145030"/>
            <a:ext cx="2425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getEntry</a:t>
            </a:r>
            <a:r>
              <a:rPr lang="en-US" altLang="zh-CN"/>
              <a:t>(ThreadLocal)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173163" y="4090035"/>
            <a:ext cx="15106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ThreadLocal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49003" y="4090035"/>
            <a:ext cx="15106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Object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9" idx="2"/>
            <a:endCxn id="12" idx="0"/>
          </p:cNvCxnSpPr>
          <p:nvPr/>
        </p:nvCxnSpPr>
        <p:spPr>
          <a:xfrm flipH="1">
            <a:off x="1929130" y="3717925"/>
            <a:ext cx="1139190" cy="3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3" idx="0"/>
          </p:cNvCxnSpPr>
          <p:nvPr/>
        </p:nvCxnSpPr>
        <p:spPr>
          <a:xfrm>
            <a:off x="3068320" y="3717925"/>
            <a:ext cx="1136650" cy="3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107045" y="1393190"/>
            <a:ext cx="2195830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内存泄漏分析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97015" y="2218055"/>
            <a:ext cx="5216525" cy="103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/>
              <a:t>每个Thread维护了一个ThreadLocalMap，这个映射表的Key是ThreadLocal，Value是要存的值，同时Key是作为弱引用使用，弱引用对象会在GC时被回收。ThreadLocal对象作为key使用，而ThreadLocalMap和Thread生命周期一致，当ThreadLocal对象被回收时如果当前线程未结束，就会存在key已经为null，value访问不到的情况而导致内存泄漏。</a:t>
            </a:r>
            <a:endParaRPr sz="1200"/>
          </a:p>
        </p:txBody>
      </p:sp>
      <p:sp>
        <p:nvSpPr>
          <p:cNvPr id="19" name="矩形 18"/>
          <p:cNvSpPr/>
          <p:nvPr/>
        </p:nvSpPr>
        <p:spPr>
          <a:xfrm>
            <a:off x="6596380" y="3704590"/>
            <a:ext cx="5216525" cy="95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/>
              <a:t>这里弱引用的使用会在ThreadLocal的get或者set方法在某些时候被调用时会调用expungeStaleEntry方法用来清除Entry中Key为null的Value，但是这是不及时的，也不一定每次都能执行，所以需要在使用之后调用remove()方法来显示调用expungeStaleEntry方法进行回收。明出处。</a:t>
            </a:r>
            <a:endParaRPr sz="1200"/>
          </a:p>
        </p:txBody>
      </p:sp>
      <p:sp>
        <p:nvSpPr>
          <p:cNvPr id="20" name="矩形 19"/>
          <p:cNvSpPr/>
          <p:nvPr/>
        </p:nvSpPr>
        <p:spPr>
          <a:xfrm>
            <a:off x="6596380" y="5110480"/>
            <a:ext cx="5216525" cy="95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/>
              <a:t>其本质问题是ThreadLocalMap的生命周期和Thread一样长，没及时remove时线程没有结束就会导致内存泄漏。弱引用的使用增加了回收的机会，一点程度上避免了泄漏。当使用线程池和ThreadLocal时要注意线程是不断重复的，不手动删除会导致value的积累。</a:t>
            </a:r>
            <a:endParaRPr sz="1200"/>
          </a:p>
        </p:txBody>
      </p:sp>
      <p:cxnSp>
        <p:nvCxnSpPr>
          <p:cNvPr id="21" name="直接连接符 20"/>
          <p:cNvCxnSpPr/>
          <p:nvPr/>
        </p:nvCxnSpPr>
        <p:spPr>
          <a:xfrm>
            <a:off x="57150" y="4777105"/>
            <a:ext cx="5986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59740" y="5504180"/>
            <a:ext cx="5216525" cy="118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/>
              <a:t>Handler 所在的线程中都有一个独立的 Looper 对象，其实就是用到了ThreadLocal。prepareMainLooper为App进程启动的时候在APP的入口方法中会启动一个Looper,子线程中实现Handler的时候也要显示调用Looper.prepare()来生成当前线程的Looper对象，Looper正是通过ThreadLocal机制来保证了每个线程都有一个自己的Looper，同时各个线程之间不互相干扰。</a:t>
            </a:r>
            <a:endParaRPr sz="1200"/>
          </a:p>
        </p:txBody>
      </p:sp>
      <p:sp>
        <p:nvSpPr>
          <p:cNvPr id="23" name="矩形 22"/>
          <p:cNvSpPr/>
          <p:nvPr/>
        </p:nvSpPr>
        <p:spPr>
          <a:xfrm>
            <a:off x="2312353" y="4984750"/>
            <a:ext cx="15106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Android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WPS 文字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宋体-简</vt:lpstr>
      <vt:lpstr>Calibri</vt:lpstr>
      <vt:lpstr>Helvetica Neue</vt:lpstr>
      <vt:lpstr>Calibri Light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27</cp:revision>
  <dcterms:created xsi:type="dcterms:W3CDTF">2022-02-24T03:37:32Z</dcterms:created>
  <dcterms:modified xsi:type="dcterms:W3CDTF">2022-02-24T03:37:32Z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