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4"/>
    <p:sldId id="267" r:id="rId15"/>
    <p:sldId id="268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26745" y="29019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观察者模式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16405" y="1359535"/>
            <a:ext cx="1853565" cy="102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Listener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onChanged()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608455" y="3638550"/>
            <a:ext cx="2068830" cy="1684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ConcrectListener : Listener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val state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onChanged()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6" idx="0"/>
            <a:endCxn id="5" idx="2"/>
          </p:cNvCxnSpPr>
          <p:nvPr/>
        </p:nvCxnSpPr>
        <p:spPr>
          <a:xfrm flipV="1">
            <a:off x="2642870" y="2381885"/>
            <a:ext cx="635" cy="1256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748270" y="1359535"/>
            <a:ext cx="1853565" cy="102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Observer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update()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5" idx="3"/>
            <a:endCxn id="8" idx="1"/>
          </p:cNvCxnSpPr>
          <p:nvPr/>
        </p:nvCxnSpPr>
        <p:spPr>
          <a:xfrm>
            <a:off x="3569970" y="1870710"/>
            <a:ext cx="4178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548245" y="3638550"/>
            <a:ext cx="2254250" cy="1684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ConcrectObserver : </a:t>
            </a:r>
            <a:r>
              <a:rPr lang="en-US" altLang="zh-CN">
                <a:sym typeface="+mn-ea"/>
              </a:rPr>
              <a:t>Observer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val List&lt;</a:t>
            </a:r>
            <a:r>
              <a:rPr lang="en-US" altLang="zh-CN">
                <a:sym typeface="+mn-ea"/>
              </a:rPr>
              <a:t>Listener</a:t>
            </a:r>
            <a:r>
              <a:rPr lang="en-US" altLang="zh-CN"/>
              <a:t>&gt;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</a:t>
            </a:r>
            <a:r>
              <a:rPr lang="en-US" altLang="zh-CN">
                <a:sym typeface="+mn-ea"/>
              </a:rPr>
              <a:t>update</a:t>
            </a:r>
            <a:r>
              <a:rPr lang="en-US" altLang="zh-CN"/>
              <a:t>()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10" idx="0"/>
            <a:endCxn id="8" idx="2"/>
          </p:cNvCxnSpPr>
          <p:nvPr/>
        </p:nvCxnSpPr>
        <p:spPr>
          <a:xfrm flipV="1">
            <a:off x="8675370" y="2381885"/>
            <a:ext cx="0" cy="1256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0" idx="1"/>
            <a:endCxn id="6" idx="3"/>
          </p:cNvCxnSpPr>
          <p:nvPr/>
        </p:nvCxnSpPr>
        <p:spPr>
          <a:xfrm flipH="1">
            <a:off x="3677285" y="4480560"/>
            <a:ext cx="3870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5465" y="59245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适配器模式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66190" y="1569085"/>
            <a:ext cx="1743710" cy="84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752340" y="1569085"/>
            <a:ext cx="1743710" cy="84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Target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request()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>
            <a:off x="3009900" y="1993900"/>
            <a:ext cx="1742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392295" y="3729990"/>
            <a:ext cx="2463800" cy="123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Adapter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adaptee: Adaptee</a:t>
            </a:r>
            <a:endParaRPr lang="en-US" altLang="zh-CN"/>
          </a:p>
          <a:p>
            <a:pPr algn="ctr"/>
            <a:r>
              <a:rPr lang="en-US" altLang="zh-CN"/>
              <a:t>fun request()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8041005" y="3729990"/>
            <a:ext cx="2463800" cy="123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Adaptee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specificRequest()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8" idx="0"/>
            <a:endCxn id="6" idx="2"/>
          </p:cNvCxnSpPr>
          <p:nvPr/>
        </p:nvCxnSpPr>
        <p:spPr>
          <a:xfrm flipV="1">
            <a:off x="5624195" y="2418080"/>
            <a:ext cx="0" cy="1311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3"/>
            <a:endCxn id="9" idx="1"/>
          </p:cNvCxnSpPr>
          <p:nvPr/>
        </p:nvCxnSpPr>
        <p:spPr>
          <a:xfrm>
            <a:off x="6856095" y="4346575"/>
            <a:ext cx="1184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7045" y="45275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装饰者模式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34255" y="697230"/>
            <a:ext cx="1964690" cy="824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Component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operation()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985645" y="2230755"/>
            <a:ext cx="2848610" cy="824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ConcreteComponent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operation()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798945" y="2230755"/>
            <a:ext cx="1964690" cy="824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Decorator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operation()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6" idx="0"/>
            <a:endCxn id="5" idx="2"/>
          </p:cNvCxnSpPr>
          <p:nvPr/>
        </p:nvCxnSpPr>
        <p:spPr>
          <a:xfrm flipV="1">
            <a:off x="3409950" y="1522095"/>
            <a:ext cx="2406650" cy="708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0"/>
            <a:endCxn id="5" idx="2"/>
          </p:cNvCxnSpPr>
          <p:nvPr/>
        </p:nvCxnSpPr>
        <p:spPr>
          <a:xfrm flipH="1" flipV="1">
            <a:off x="5816600" y="1522095"/>
            <a:ext cx="1964690" cy="708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311650" y="3961765"/>
            <a:ext cx="2487295" cy="1125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ConcreteDecoratorA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operation()</a:t>
            </a:r>
            <a:endParaRPr lang="en-US" altLang="zh-CN"/>
          </a:p>
          <a:p>
            <a:pPr algn="ctr"/>
            <a:r>
              <a:rPr lang="en-US" altLang="zh-CN"/>
              <a:t>fun addBehavior()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8763635" y="3961765"/>
            <a:ext cx="2487295" cy="1125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ConcreteDecoratorB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operation()</a:t>
            </a:r>
            <a:endParaRPr lang="en-US" altLang="zh-CN"/>
          </a:p>
          <a:p>
            <a:pPr algn="ctr"/>
            <a:r>
              <a:rPr lang="en-US" altLang="zh-CN"/>
              <a:t>fun addBehavior()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10" idx="0"/>
            <a:endCxn id="7" idx="2"/>
          </p:cNvCxnSpPr>
          <p:nvPr/>
        </p:nvCxnSpPr>
        <p:spPr>
          <a:xfrm flipV="1">
            <a:off x="5555615" y="3055620"/>
            <a:ext cx="2225675" cy="906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  <a:endCxn id="7" idx="2"/>
          </p:cNvCxnSpPr>
          <p:nvPr/>
        </p:nvCxnSpPr>
        <p:spPr>
          <a:xfrm flipH="1" flipV="1">
            <a:off x="7781290" y="3055620"/>
            <a:ext cx="2226310" cy="906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7" idx="3"/>
            <a:endCxn id="5" idx="3"/>
          </p:cNvCxnSpPr>
          <p:nvPr/>
        </p:nvCxnSpPr>
        <p:spPr>
          <a:xfrm flipH="1" flipV="1">
            <a:off x="6798945" y="1109980"/>
            <a:ext cx="1964690" cy="1533525"/>
          </a:xfrm>
          <a:prstGeom prst="bentConnector3">
            <a:avLst>
              <a:gd name="adj1" fmla="val -121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64185" y="3251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外观模式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915535" y="836295"/>
            <a:ext cx="1464945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468495" y="2148840"/>
            <a:ext cx="23590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Facade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wrapOpration()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55065" y="3647440"/>
            <a:ext cx="23590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SystemA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oprationA()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468495" y="3646170"/>
            <a:ext cx="23590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SystemB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oprationB()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781925" y="3646170"/>
            <a:ext cx="23590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SystemC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oprationC()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6" idx="0"/>
            <a:endCxn id="5" idx="2"/>
          </p:cNvCxnSpPr>
          <p:nvPr/>
        </p:nvCxnSpPr>
        <p:spPr>
          <a:xfrm flipV="1">
            <a:off x="5648325" y="1557020"/>
            <a:ext cx="0" cy="59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3"/>
            <a:endCxn id="6" idx="2"/>
          </p:cNvCxnSpPr>
          <p:nvPr/>
        </p:nvCxnSpPr>
        <p:spPr>
          <a:xfrm flipV="1">
            <a:off x="3514090" y="3044190"/>
            <a:ext cx="2134235" cy="1050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1"/>
            <a:endCxn id="6" idx="2"/>
          </p:cNvCxnSpPr>
          <p:nvPr/>
        </p:nvCxnSpPr>
        <p:spPr>
          <a:xfrm flipH="1" flipV="1">
            <a:off x="5648325" y="3044190"/>
            <a:ext cx="2133600" cy="1049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0"/>
          </p:cNvCxnSpPr>
          <p:nvPr/>
        </p:nvCxnSpPr>
        <p:spPr>
          <a:xfrm flipV="1">
            <a:off x="5648325" y="3056890"/>
            <a:ext cx="0" cy="589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85165" y="4527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代理模式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38555" y="3509645"/>
            <a:ext cx="1057910" cy="789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567045" y="895350"/>
            <a:ext cx="1743075" cy="91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Subject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request()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927475" y="2981325"/>
            <a:ext cx="2195830" cy="233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Proxy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val RealSubject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afterRequest()</a:t>
            </a:r>
            <a:endParaRPr lang="en-US" altLang="zh-CN"/>
          </a:p>
          <a:p>
            <a:pPr algn="ctr"/>
            <a:r>
              <a:rPr lang="en-US" altLang="zh-CN"/>
              <a:t>fun request()</a:t>
            </a:r>
            <a:endParaRPr lang="en-US" altLang="zh-CN"/>
          </a:p>
          <a:p>
            <a:pPr algn="ctr"/>
            <a:r>
              <a:rPr lang="en-US" altLang="zh-CN"/>
              <a:t>fun beforeRequest()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8028940" y="3288665"/>
            <a:ext cx="219583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RealSubject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request()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7" idx="0"/>
            <a:endCxn id="6" idx="2"/>
          </p:cNvCxnSpPr>
          <p:nvPr/>
        </p:nvCxnSpPr>
        <p:spPr>
          <a:xfrm flipV="1">
            <a:off x="5025390" y="1812925"/>
            <a:ext cx="1413510" cy="116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" idx="0"/>
            <a:endCxn id="6" idx="2"/>
          </p:cNvCxnSpPr>
          <p:nvPr/>
        </p:nvCxnSpPr>
        <p:spPr>
          <a:xfrm flipH="1" flipV="1">
            <a:off x="6438900" y="1812925"/>
            <a:ext cx="2687955" cy="1475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3"/>
          </p:cNvCxnSpPr>
          <p:nvPr/>
        </p:nvCxnSpPr>
        <p:spPr>
          <a:xfrm>
            <a:off x="6123305" y="4149090"/>
            <a:ext cx="1884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</p:cNvCxnSpPr>
          <p:nvPr/>
        </p:nvCxnSpPr>
        <p:spPr>
          <a:xfrm>
            <a:off x="2196465" y="3904615"/>
            <a:ext cx="1719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4527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策略模式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28240" y="1290320"/>
            <a:ext cx="1755140" cy="1104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Strategy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strategy()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47725" y="3950970"/>
            <a:ext cx="2266950" cy="1104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ConcreteStrategyA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strategyA()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6" idx="0"/>
            <a:endCxn id="5" idx="2"/>
          </p:cNvCxnSpPr>
          <p:nvPr/>
        </p:nvCxnSpPr>
        <p:spPr>
          <a:xfrm flipV="1">
            <a:off x="1981200" y="2394585"/>
            <a:ext cx="1324610" cy="1556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409950" y="3950970"/>
            <a:ext cx="2266950" cy="1104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ConcreteStrategyB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strategyB()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8" idx="0"/>
            <a:endCxn id="5" idx="2"/>
          </p:cNvCxnSpPr>
          <p:nvPr/>
        </p:nvCxnSpPr>
        <p:spPr>
          <a:xfrm flipH="1" flipV="1">
            <a:off x="3305810" y="2394585"/>
            <a:ext cx="1237615" cy="1556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611745" y="662940"/>
            <a:ext cx="2871470" cy="2359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Context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setStrategy(</a:t>
            </a:r>
            <a:r>
              <a:rPr lang="en-US" altLang="zh-CN">
                <a:sym typeface="+mn-ea"/>
              </a:rPr>
              <a:t>Strategy</a:t>
            </a:r>
            <a:r>
              <a:rPr lang="en-US" altLang="zh-CN"/>
              <a:t>)</a:t>
            </a:r>
            <a:endParaRPr lang="en-US" altLang="zh-CN"/>
          </a:p>
          <a:p>
            <a:pPr algn="ctr"/>
            <a:r>
              <a:rPr lang="en-US" altLang="zh-CN"/>
              <a:t>fun </a:t>
            </a:r>
            <a:r>
              <a:rPr lang="en-US" altLang="zh-CN">
                <a:sym typeface="+mn-ea"/>
              </a:rPr>
              <a:t>strategy()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3"/>
            <a:endCxn id="10" idx="1"/>
          </p:cNvCxnSpPr>
          <p:nvPr/>
        </p:nvCxnSpPr>
        <p:spPr>
          <a:xfrm>
            <a:off x="4183380" y="1842770"/>
            <a:ext cx="34283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56895" y="4997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命令模式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207895" y="1348105"/>
            <a:ext cx="1894840" cy="83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Command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execuse()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82905" y="3241675"/>
            <a:ext cx="2498090" cy="1010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ConcreteCommandA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execuse()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6" idx="0"/>
            <a:endCxn id="5" idx="2"/>
          </p:cNvCxnSpPr>
          <p:nvPr/>
        </p:nvCxnSpPr>
        <p:spPr>
          <a:xfrm flipV="1">
            <a:off x="1631950" y="2185035"/>
            <a:ext cx="1523365" cy="1056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462655" y="3241675"/>
            <a:ext cx="2498090" cy="1010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ConcreteCommandB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execuse()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8" idx="0"/>
            <a:endCxn id="5" idx="2"/>
          </p:cNvCxnSpPr>
          <p:nvPr/>
        </p:nvCxnSpPr>
        <p:spPr>
          <a:xfrm flipH="1" flipV="1">
            <a:off x="3155315" y="2185035"/>
            <a:ext cx="1556385" cy="1056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960995" y="499745"/>
            <a:ext cx="2811145" cy="2557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CommandProcessor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val List&lt;Command&gt;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addCommand()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processCommand()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3"/>
            <a:endCxn id="10" idx="1"/>
          </p:cNvCxnSpPr>
          <p:nvPr/>
        </p:nvCxnSpPr>
        <p:spPr>
          <a:xfrm>
            <a:off x="4102735" y="1766570"/>
            <a:ext cx="3858260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91820" y="6388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状态模式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12290" y="1615440"/>
            <a:ext cx="2173605" cy="894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State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handle()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91820" y="3148965"/>
            <a:ext cx="2173605" cy="894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StateA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handle()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055620" y="3148965"/>
            <a:ext cx="2173605" cy="894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StateB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handle()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6" idx="0"/>
            <a:endCxn id="5" idx="2"/>
          </p:cNvCxnSpPr>
          <p:nvPr/>
        </p:nvCxnSpPr>
        <p:spPr>
          <a:xfrm flipV="1">
            <a:off x="1678940" y="2510155"/>
            <a:ext cx="1220470" cy="638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0"/>
          </p:cNvCxnSpPr>
          <p:nvPr/>
        </p:nvCxnSpPr>
        <p:spPr>
          <a:xfrm flipH="1" flipV="1">
            <a:off x="2893060" y="2510155"/>
            <a:ext cx="1249680" cy="638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112000" y="1392555"/>
            <a:ext cx="2556510" cy="140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StatePresenter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val State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changeState(State)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3"/>
            <a:endCxn id="10" idx="1"/>
          </p:cNvCxnSpPr>
          <p:nvPr/>
        </p:nvCxnSpPr>
        <p:spPr>
          <a:xfrm>
            <a:off x="3985895" y="2063115"/>
            <a:ext cx="3126105" cy="32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26745" y="5575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责任链模式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4035" y="45339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中介者模式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10030" y="1429385"/>
            <a:ext cx="2638425" cy="128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Mediater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register(Colleague)</a:t>
            </a:r>
            <a:endParaRPr lang="en-US" altLang="zh-CN"/>
          </a:p>
          <a:p>
            <a:pPr algn="ctr"/>
            <a:r>
              <a:rPr lang="en-US" altLang="zh-CN"/>
              <a:t>fun operation()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510030" y="3543935"/>
            <a:ext cx="2638425" cy="128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ConcreteMediater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operation()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6" idx="0"/>
            <a:endCxn id="5" idx="2"/>
          </p:cNvCxnSpPr>
          <p:nvPr/>
        </p:nvCxnSpPr>
        <p:spPr>
          <a:xfrm flipV="1">
            <a:off x="2829560" y="2719070"/>
            <a:ext cx="0" cy="824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483985" y="1371600"/>
            <a:ext cx="3126105" cy="140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Colleague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setMediater(Mediater)</a:t>
            </a:r>
            <a:endParaRPr lang="en-US" altLang="zh-CN"/>
          </a:p>
          <a:p>
            <a:pPr algn="ctr"/>
            <a:r>
              <a:rPr lang="en-US" altLang="zh-CN"/>
              <a:t>fun receive()</a:t>
            </a:r>
            <a:endParaRPr lang="en-US" altLang="zh-CN"/>
          </a:p>
          <a:p>
            <a:pPr algn="ctr"/>
            <a:r>
              <a:rPr lang="en-US" altLang="zh-CN"/>
              <a:t>fun send()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5" idx="3"/>
            <a:endCxn id="8" idx="1"/>
          </p:cNvCxnSpPr>
          <p:nvPr/>
        </p:nvCxnSpPr>
        <p:spPr>
          <a:xfrm>
            <a:off x="4148455" y="2074545"/>
            <a:ext cx="23355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483985" y="3486150"/>
            <a:ext cx="3126105" cy="140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ConcreteColleague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receive()</a:t>
            </a:r>
            <a:endParaRPr lang="en-US" altLang="zh-CN"/>
          </a:p>
          <a:p>
            <a:pPr algn="ctr"/>
            <a:r>
              <a:rPr lang="en-US" altLang="zh-CN"/>
              <a:t>fun send()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10" idx="0"/>
            <a:endCxn id="8" idx="2"/>
          </p:cNvCxnSpPr>
          <p:nvPr/>
        </p:nvCxnSpPr>
        <p:spPr>
          <a:xfrm flipV="1">
            <a:off x="8047355" y="2776855"/>
            <a:ext cx="0" cy="709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10" idx="1"/>
          </p:cNvCxnSpPr>
          <p:nvPr/>
        </p:nvCxnSpPr>
        <p:spPr>
          <a:xfrm>
            <a:off x="4148455" y="4189095"/>
            <a:ext cx="23355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68325" y="54610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建造者模式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75105" y="1522095"/>
            <a:ext cx="2557780" cy="177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Director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val Builder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setBuilder(Builder)</a:t>
            </a:r>
            <a:endParaRPr lang="en-US" altLang="zh-CN"/>
          </a:p>
          <a:p>
            <a:pPr algn="ctr"/>
            <a:r>
              <a:rPr lang="en-US" altLang="zh-CN"/>
              <a:t>fun build(): Product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868795" y="1730375"/>
            <a:ext cx="2371090" cy="1360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Builder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buildPartA()</a:t>
            </a:r>
            <a:endParaRPr lang="en-US" altLang="zh-CN"/>
          </a:p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6" idx="1"/>
            <a:endCxn id="5" idx="3"/>
          </p:cNvCxnSpPr>
          <p:nvPr/>
        </p:nvCxnSpPr>
        <p:spPr>
          <a:xfrm flipH="1">
            <a:off x="4032885" y="2410460"/>
            <a:ext cx="2835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868795" y="4019550"/>
            <a:ext cx="2371090" cy="1360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ConcreteBuilder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buildPartA()</a:t>
            </a:r>
            <a:endParaRPr lang="en-US" altLang="zh-CN"/>
          </a:p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8" idx="0"/>
            <a:endCxn id="6" idx="2"/>
          </p:cNvCxnSpPr>
          <p:nvPr/>
        </p:nvCxnSpPr>
        <p:spPr>
          <a:xfrm flipV="1">
            <a:off x="8054340" y="3090545"/>
            <a:ext cx="0" cy="929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158095" y="4263390"/>
            <a:ext cx="1511300" cy="87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Product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8" idx="3"/>
            <a:endCxn id="10" idx="1"/>
          </p:cNvCxnSpPr>
          <p:nvPr/>
        </p:nvCxnSpPr>
        <p:spPr>
          <a:xfrm>
            <a:off x="9239885" y="4699635"/>
            <a:ext cx="9182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8175" y="53467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工厂方法模式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33525" y="1545590"/>
            <a:ext cx="2312670" cy="1023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Product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use()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533525" y="3857625"/>
            <a:ext cx="2312670" cy="1023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ConcreteProduct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use()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6" idx="0"/>
            <a:endCxn id="5" idx="2"/>
          </p:cNvCxnSpPr>
          <p:nvPr/>
        </p:nvCxnSpPr>
        <p:spPr>
          <a:xfrm flipV="1">
            <a:off x="2689860" y="2569210"/>
            <a:ext cx="0" cy="128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1320" y="1413510"/>
            <a:ext cx="3079115" cy="128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Factory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factoryMethod():Product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51320" y="3857625"/>
            <a:ext cx="3078480" cy="1023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ConcreteFactory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factoryMethod():</a:t>
            </a:r>
            <a:r>
              <a:rPr lang="en-US" altLang="zh-CN">
                <a:sym typeface="+mn-ea"/>
              </a:rPr>
              <a:t>Product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9" idx="0"/>
            <a:endCxn id="8" idx="2"/>
          </p:cNvCxnSpPr>
          <p:nvPr/>
        </p:nvCxnSpPr>
        <p:spPr>
          <a:xfrm flipV="1">
            <a:off x="8290560" y="2701290"/>
            <a:ext cx="635" cy="1156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846195" y="4369435"/>
            <a:ext cx="29051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84530" y="66230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抽象工厂模式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15440" y="1429385"/>
            <a:ext cx="2557780" cy="11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AbstractFactory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createProductA()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fun createProductB()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82880" y="3416300"/>
            <a:ext cx="2557780" cy="11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ConcreteFactoryA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createProductA()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fun createProductB()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041650" y="3416300"/>
            <a:ext cx="2557780" cy="11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ConcreteFactoryB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createProductA()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fun createProductB()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7" idx="0"/>
            <a:endCxn id="6" idx="2"/>
          </p:cNvCxnSpPr>
          <p:nvPr/>
        </p:nvCxnSpPr>
        <p:spPr>
          <a:xfrm flipV="1">
            <a:off x="1461770" y="2545080"/>
            <a:ext cx="1432560" cy="871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" idx="0"/>
          </p:cNvCxnSpPr>
          <p:nvPr/>
        </p:nvCxnSpPr>
        <p:spPr>
          <a:xfrm flipH="1" flipV="1">
            <a:off x="2870200" y="2533650"/>
            <a:ext cx="1450340" cy="882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355330" y="835025"/>
            <a:ext cx="2372360" cy="88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AbstractProductA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use()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7635240" y="2440940"/>
            <a:ext cx="1418590" cy="87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ProductA2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use()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9947910" y="2440940"/>
            <a:ext cx="1418590" cy="87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ProductA1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use()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8344535" y="1718310"/>
            <a:ext cx="1196975" cy="722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0"/>
            <a:endCxn id="11" idx="2"/>
          </p:cNvCxnSpPr>
          <p:nvPr/>
        </p:nvCxnSpPr>
        <p:spPr>
          <a:xfrm flipH="1" flipV="1">
            <a:off x="9541510" y="1718310"/>
            <a:ext cx="1115695" cy="722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355330" y="3752215"/>
            <a:ext cx="2372360" cy="88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AbstractProductB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eat()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7635240" y="5358130"/>
            <a:ext cx="1418590" cy="87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ProductB2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eat()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9947910" y="5358130"/>
            <a:ext cx="1418590" cy="87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ProductB1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fun eat()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17" idx="0"/>
            <a:endCxn id="16" idx="2"/>
          </p:cNvCxnSpPr>
          <p:nvPr/>
        </p:nvCxnSpPr>
        <p:spPr>
          <a:xfrm flipV="1">
            <a:off x="8344535" y="4635500"/>
            <a:ext cx="1196975" cy="722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8" idx="0"/>
            <a:endCxn id="16" idx="2"/>
          </p:cNvCxnSpPr>
          <p:nvPr/>
        </p:nvCxnSpPr>
        <p:spPr>
          <a:xfrm flipH="1" flipV="1">
            <a:off x="9541510" y="4635500"/>
            <a:ext cx="1115695" cy="722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3"/>
            <a:endCxn id="12" idx="1"/>
          </p:cNvCxnSpPr>
          <p:nvPr/>
        </p:nvCxnSpPr>
        <p:spPr>
          <a:xfrm flipV="1">
            <a:off x="5599430" y="2877185"/>
            <a:ext cx="2035810" cy="1097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7" idx="1"/>
          </p:cNvCxnSpPr>
          <p:nvPr/>
        </p:nvCxnSpPr>
        <p:spPr>
          <a:xfrm>
            <a:off x="5613400" y="3963035"/>
            <a:ext cx="2021840" cy="1831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7" idx="2"/>
            <a:endCxn id="18" idx="2"/>
          </p:cNvCxnSpPr>
          <p:nvPr/>
        </p:nvCxnSpPr>
        <p:spPr>
          <a:xfrm rot="5400000" flipV="1">
            <a:off x="5210175" y="782955"/>
            <a:ext cx="1697990" cy="9195435"/>
          </a:xfrm>
          <a:prstGeom prst="curvedConnector3">
            <a:avLst>
              <a:gd name="adj1" fmla="val 1140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/>
          <p:nvPr/>
        </p:nvCxnSpPr>
        <p:spPr>
          <a:xfrm rot="5400000" flipH="1" flipV="1">
            <a:off x="5586730" y="-1052830"/>
            <a:ext cx="1654810" cy="9904730"/>
          </a:xfrm>
          <a:prstGeom prst="curvedConnector4">
            <a:avLst>
              <a:gd name="adj1" fmla="val -14390"/>
              <a:gd name="adj2" fmla="val 1024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1783</Words>
  <Application>WPS 演示</Application>
  <PresentationFormat>宽屏</PresentationFormat>
  <Paragraphs>268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方正书宋_GBK</vt:lpstr>
      <vt:lpstr>Wingdings</vt:lpstr>
      <vt:lpstr>宋体</vt:lpstr>
      <vt:lpstr>宋体-简</vt:lpstr>
      <vt:lpstr>Calibri</vt:lpstr>
      <vt:lpstr>Helvetica Neue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92</cp:revision>
  <dcterms:created xsi:type="dcterms:W3CDTF">2022-02-05T15:11:47Z</dcterms:created>
  <dcterms:modified xsi:type="dcterms:W3CDTF">2022-02-05T15:11:47Z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