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8760" y="5118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动态规划解析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7965" y="1331595"/>
            <a:ext cx="70561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、状态定义：设 </a:t>
            </a:r>
            <a:r>
              <a:rPr lang="en-US" altLang="zh-CN"/>
              <a:t>dp[] </a:t>
            </a:r>
            <a:r>
              <a:rPr lang="zh-CN" altLang="en-US"/>
              <a:t>为一维数组，其中 </a:t>
            </a:r>
            <a:r>
              <a:rPr lang="en-US" altLang="zh-CN"/>
              <a:t>dp[i] </a:t>
            </a:r>
            <a:r>
              <a:rPr lang="zh-CN" altLang="en-US"/>
              <a:t>代表数组的第 </a:t>
            </a:r>
            <a:r>
              <a:rPr lang="en-US" altLang="zh-CN"/>
              <a:t>i </a:t>
            </a:r>
            <a:r>
              <a:rPr lang="zh-CN" altLang="en-US"/>
              <a:t>个值；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、转移方程：</a:t>
            </a:r>
            <a:r>
              <a:rPr lang="en-US" altLang="zh-CN"/>
              <a:t>dp[i] = dp[i] + dp[i + n]，</a:t>
            </a:r>
            <a:r>
              <a:rPr lang="zh-CN" altLang="en-US"/>
              <a:t>即对应数列的转换方程；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rPr lang="en-US" altLang="zh-CN"/>
              <a:t>dp[0] = n，dp[1] = n</a:t>
            </a:r>
            <a:r>
              <a:rPr lang="zh-CN" altLang="en-US"/>
              <a:t>，即初始化前排数字；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rPr lang="en-US" altLang="zh-CN"/>
              <a:t>dp[n]</a:t>
            </a:r>
            <a:r>
              <a:rPr lang="zh-CN" altLang="en-US"/>
              <a:t>，即需要返回的目标数值。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斐波那契数列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、状态定义：设 </a:t>
            </a:r>
            <a:r>
              <a:rPr lang="en-US" altLang="zh-CN">
                <a:sym typeface="+mn-ea"/>
              </a:rPr>
              <a:t>dp[] </a:t>
            </a:r>
            <a:r>
              <a:rPr lang="zh-CN" altLang="en-US">
                <a:sym typeface="+mn-ea"/>
              </a:rPr>
              <a:t>为一维数组，其中 </a:t>
            </a:r>
            <a:r>
              <a:rPr lang="en-US" altLang="zh-CN">
                <a:sym typeface="+mn-ea"/>
              </a:rPr>
              <a:t>dp[i] </a:t>
            </a:r>
            <a:r>
              <a:rPr lang="zh-CN" altLang="en-US">
                <a:sym typeface="+mn-ea"/>
              </a:rPr>
              <a:t>代表斐波那契数列的第 </a:t>
            </a:r>
            <a:r>
              <a:rPr lang="en-US" altLang="zh-CN">
                <a:sym typeface="+mn-ea"/>
              </a:rPr>
              <a:t>i </a:t>
            </a:r>
            <a:r>
              <a:rPr lang="zh-CN" altLang="en-US">
                <a:sym typeface="+mn-ea"/>
              </a:rPr>
              <a:t>个数字；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、转移方程：</a:t>
            </a:r>
            <a:r>
              <a:rPr lang="en-US" altLang="zh-CN">
                <a:sym typeface="+mn-ea"/>
              </a:rPr>
              <a:t>dp[i] = dp[i] + dp[i+1]，</a:t>
            </a:r>
            <a:r>
              <a:rPr lang="zh-CN" altLang="en-US">
                <a:sym typeface="+mn-ea"/>
              </a:rPr>
              <a:t>即对应数列定义</a:t>
            </a:r>
            <a:r>
              <a:rPr lang="en-US" altLang="zh-CN">
                <a:sym typeface="+mn-ea"/>
              </a:rPr>
              <a:t>f(n+1)=f(n)+f(n-1);</a:t>
            </a:r>
            <a:endParaRPr lang="en-US" altLang="zh-CN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rPr lang="en-US" altLang="zh-CN"/>
              <a:t>dp[0] = 0，dp[1] = 1</a:t>
            </a:r>
            <a:r>
              <a:rPr lang="zh-CN" altLang="en-US"/>
              <a:t>，即初始化前两个数字；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rPr lang="en-US" altLang="zh-CN"/>
              <a:t>dp[n]，</a:t>
            </a:r>
            <a:r>
              <a:rPr lang="zh-CN" altLang="en-US"/>
              <a:t>即斐波那契数列的第</a:t>
            </a:r>
            <a:r>
              <a:rPr lang="en-US" altLang="zh-CN"/>
              <a:t>n</a:t>
            </a:r>
            <a:r>
              <a:rPr lang="zh-CN" altLang="en-US"/>
              <a:t>个数字。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青蛙跳台阶问题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、状态定义：设 </a:t>
            </a:r>
            <a:r>
              <a:rPr lang="en-US" altLang="zh-CN">
                <a:sym typeface="+mn-ea"/>
              </a:rPr>
              <a:t>dp[] </a:t>
            </a:r>
            <a:r>
              <a:rPr lang="zh-CN" altLang="en-US">
                <a:sym typeface="+mn-ea"/>
              </a:rPr>
              <a:t>为一维数组，其中 </a:t>
            </a:r>
            <a:r>
              <a:rPr lang="en-US" altLang="zh-CN">
                <a:sym typeface="+mn-ea"/>
              </a:rPr>
              <a:t>dp[i] </a:t>
            </a:r>
            <a:r>
              <a:rPr lang="zh-CN" altLang="en-US">
                <a:sym typeface="+mn-ea"/>
              </a:rPr>
              <a:t>代表第 </a:t>
            </a:r>
            <a:r>
              <a:rPr lang="en-US" altLang="zh-CN">
                <a:sym typeface="+mn-ea"/>
              </a:rPr>
              <a:t>i </a:t>
            </a:r>
            <a:r>
              <a:rPr lang="zh-CN" altLang="en-US">
                <a:sym typeface="+mn-ea"/>
              </a:rPr>
              <a:t>级台阶有几种跳法；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、转移方程：</a:t>
            </a:r>
            <a:r>
              <a:rPr lang="en-US" altLang="zh-CN">
                <a:sym typeface="+mn-ea"/>
              </a:rPr>
              <a:t>dp[i + 1] = dp[i] + dp[i-1]，</a:t>
            </a:r>
            <a:r>
              <a:rPr lang="zh-CN" altLang="en-US">
                <a:sym typeface="+mn-ea"/>
              </a:rPr>
              <a:t>即对应数列定义</a:t>
            </a:r>
            <a:r>
              <a:rPr lang="en-US" altLang="zh-CN">
                <a:sym typeface="+mn-ea"/>
              </a:rPr>
              <a:t>f(n+1)=f(n)+f(n-1);</a:t>
            </a:r>
            <a:endParaRPr lang="en-US" altLang="zh-CN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rPr lang="en-US" altLang="zh-CN"/>
              <a:t>dp[0] = 1，dp[1] = 1</a:t>
            </a:r>
            <a:r>
              <a:rPr lang="zh-CN" altLang="en-US"/>
              <a:t>，即初始化前两个数字；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rPr lang="en-US" altLang="zh-CN"/>
              <a:t>dp[n]，</a:t>
            </a:r>
            <a:r>
              <a:rPr lang="zh-CN" altLang="en-US"/>
              <a:t>即第</a:t>
            </a:r>
            <a:r>
              <a:rPr lang="en-US" altLang="zh-CN"/>
              <a:t>n</a:t>
            </a:r>
            <a:r>
              <a:rPr lang="zh-CN" altLang="en-US"/>
              <a:t>阶台阶有几种跳法。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股票最大利润问题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、状态定义：设 </a:t>
            </a:r>
            <a:r>
              <a:rPr lang="en-US" altLang="zh-CN">
                <a:sym typeface="+mn-ea"/>
              </a:rPr>
              <a:t>dp[] </a:t>
            </a:r>
            <a:r>
              <a:rPr lang="zh-CN" altLang="en-US">
                <a:sym typeface="+mn-ea"/>
              </a:rPr>
              <a:t>为一维数组，其中 </a:t>
            </a:r>
            <a:r>
              <a:rPr lang="en-US" altLang="zh-CN">
                <a:sym typeface="+mn-ea"/>
              </a:rPr>
              <a:t>dp[i] </a:t>
            </a:r>
            <a:r>
              <a:rPr lang="zh-CN" altLang="en-US">
                <a:sym typeface="+mn-ea"/>
              </a:rPr>
              <a:t>代表以</a:t>
            </a:r>
            <a:r>
              <a:rPr lang="en-US" altLang="zh-CN">
                <a:sym typeface="+mn-ea"/>
              </a:rPr>
              <a:t>prices[i]</a:t>
            </a:r>
            <a:r>
              <a:rPr lang="zh-CN" altLang="en-US">
                <a:sym typeface="+mn-ea"/>
              </a:rPr>
              <a:t>为结尾的子数组的最大利润（前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日最大利润）；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、转移方程：股票只能买卖一次，前 </a:t>
            </a:r>
            <a:r>
              <a:rPr lang="en-US" altLang="zh-CN">
                <a:sym typeface="+mn-ea"/>
              </a:rPr>
              <a:t>i </a:t>
            </a:r>
            <a:r>
              <a:rPr lang="zh-CN" altLang="en-US">
                <a:sym typeface="+mn-ea"/>
              </a:rPr>
              <a:t>日最大利润</a:t>
            </a:r>
            <a:r>
              <a:rPr lang="en-US" altLang="zh-CN">
                <a:sym typeface="+mn-ea"/>
              </a:rPr>
              <a:t>dp[i]</a:t>
            </a:r>
            <a:r>
              <a:rPr lang="zh-CN" altLang="en-US">
                <a:sym typeface="+mn-ea"/>
              </a:rPr>
              <a:t>等于前 </a:t>
            </a:r>
            <a:r>
              <a:rPr lang="en-US" altLang="zh-CN">
                <a:sym typeface="+mn-ea"/>
              </a:rPr>
              <a:t>i-1 </a:t>
            </a:r>
            <a:r>
              <a:rPr lang="zh-CN" altLang="en-US">
                <a:sym typeface="+mn-ea"/>
              </a:rPr>
              <a:t>日最大利润</a:t>
            </a:r>
            <a:r>
              <a:rPr lang="en-US" altLang="zh-CN">
                <a:sym typeface="+mn-ea"/>
              </a:rPr>
              <a:t>dp[i-1]</a:t>
            </a:r>
            <a:r>
              <a:rPr lang="zh-CN" altLang="en-US">
                <a:sym typeface="+mn-ea"/>
              </a:rPr>
              <a:t>和第 </a:t>
            </a:r>
            <a:r>
              <a:rPr lang="en-US" altLang="zh-CN">
                <a:sym typeface="+mn-ea"/>
              </a:rPr>
              <a:t>i </a:t>
            </a:r>
            <a:r>
              <a:rPr lang="zh-CN" altLang="en-US">
                <a:sym typeface="+mn-ea"/>
              </a:rPr>
              <a:t>日卖出的最大利润中的最大值：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前i日最大利润=max(前(i−1)日最大利润,第i日价格−前i日最低价格)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dp[i] = max(dp[i−1],prices[i]−min(prices[0:i]))</a:t>
            </a:r>
            <a:endParaRPr lang="en-US" altLang="zh-CN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rPr lang="en-US" altLang="zh-CN"/>
              <a:t>dp[0] = 0，</a:t>
            </a:r>
            <a:r>
              <a:rPr lang="zh-CN" altLang="en-US"/>
              <a:t>即首日利润为</a:t>
            </a:r>
            <a:r>
              <a:rPr lang="en-US" altLang="zh-CN"/>
              <a:t>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rPr lang="en-US" altLang="zh-CN"/>
              <a:t>dp[n-1]，</a:t>
            </a:r>
            <a:r>
              <a:t>其中 n 为 dp 列表长度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连续子数组最大和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、状态定义：设 </a:t>
            </a:r>
            <a:r>
              <a:rPr lang="en-US" altLang="zh-CN">
                <a:sym typeface="+mn-ea"/>
              </a:rPr>
              <a:t>dp[] </a:t>
            </a:r>
            <a:r>
              <a:rPr lang="zh-CN" altLang="en-US">
                <a:sym typeface="+mn-ea"/>
              </a:rPr>
              <a:t>为一维数组，其中 </a:t>
            </a:r>
            <a:r>
              <a:rPr lang="en-US" altLang="zh-CN">
                <a:sym typeface="+mn-ea"/>
              </a:rPr>
              <a:t>dp[i] </a:t>
            </a:r>
            <a:r>
              <a:rPr lang="zh-CN" altLang="en-US">
                <a:sym typeface="+mn-ea"/>
              </a:rPr>
              <a:t>代表以</a:t>
            </a:r>
            <a:r>
              <a:rPr lang="en-US" altLang="zh-CN">
                <a:sym typeface="+mn-ea"/>
              </a:rPr>
              <a:t>nums[i]</a:t>
            </a:r>
            <a:r>
              <a:rPr lang="zh-CN" altLang="en-US">
                <a:sym typeface="+mn-ea"/>
              </a:rPr>
              <a:t>为结尾的连续子数组的最大和；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为何定义最大和 dp[i] 中必须包含元素 nums[i ：保证 dp[i] 递推到 dp[i+1] 的正确性；如果不包含 nums[i] ，递推时则不满足题目的 连续子数组 要求。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、转移方程：若 dp[i−1]≤0 ，说明 dp[i - 1] 对 dp[i] 产生负贡献，即 dp[i-1] + nums[i] 还不如 nums[i] 本身大。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当dp[i−1]&gt;0 时：执行 dp[i]=dp[i−1]+nums[i] ；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 dp[i−1]≤0 时：执行 dp[i]=nums[i] ；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t>dp[0]=nums[0]，即以 nums[0] 结尾的连续子数组最大和为 nums[0]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t>返回 dp 列表中的最大值，代表全局最大值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礼物的最大价值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、状态定义：</a:t>
            </a:r>
            <a:r>
              <a:rPr>
                <a:sym typeface="+mn-ea"/>
              </a:rPr>
              <a:t>设动态规划矩阵 dp ，dp(i,j) 代表从棋盘的左上角开始，到达单元格 (i,j) 时能拿到礼物的最大累计价值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、转移方程：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 i = 0 且 j=0 时，为起始元素；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 i </a:t>
            </a:r>
            <a:r>
              <a:rPr lang="en-US" altLang="zh-CN">
                <a:sym typeface="+mn-ea"/>
              </a:rPr>
              <a:t>!</a:t>
            </a:r>
            <a:r>
              <a:rPr lang="zh-CN" altLang="en-US">
                <a:sym typeface="+mn-ea"/>
              </a:rPr>
              <a:t>= 0 且 j =0 时，为矩阵第一行元素，只可从上边到达</a:t>
            </a:r>
            <a:r>
              <a:rPr lang="en-US" altLang="zh-CN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 i = 0 且 j </a:t>
            </a:r>
            <a:r>
              <a:rPr lang="en-US" altLang="zh-CN">
                <a:sym typeface="+mn-ea"/>
              </a:rPr>
              <a:t>!</a:t>
            </a:r>
            <a:r>
              <a:rPr lang="zh-CN" altLang="en-US">
                <a:sym typeface="+mn-ea"/>
              </a:rPr>
              <a:t>=0 时，为矩阵第一列元素，只可从上边到达</a:t>
            </a:r>
            <a:r>
              <a:rPr lang="en-US" altLang="zh-CN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 i </a:t>
            </a:r>
            <a:r>
              <a:rPr lang="en-US" altLang="zh-CN">
                <a:sym typeface="+mn-ea"/>
              </a:rPr>
              <a:t>!</a:t>
            </a:r>
            <a:r>
              <a:rPr lang="zh-CN" altLang="en-US">
                <a:sym typeface="+mn-ea"/>
              </a:rPr>
              <a:t>= 0 且 j </a:t>
            </a:r>
            <a:r>
              <a:rPr lang="en-US" altLang="zh-CN">
                <a:sym typeface="+mn-ea"/>
              </a:rPr>
              <a:t>!</a:t>
            </a:r>
            <a:r>
              <a:rPr lang="zh-CN" altLang="en-US">
                <a:sym typeface="+mn-ea"/>
              </a:rPr>
              <a:t>=0 时，可从左边或上边到达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t>dp[0][0] = grid[0][0] ，即到达单元格 0,0) 时能拿到礼物的最大累计价值为 grid[0][0]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t>dp[m−1][n−1] ，m, n 分别为矩阵的行高和列宽，即返回 dp 矩阵右下角元素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文字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宋体-简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斐波那契数列</vt:lpstr>
      <vt:lpstr>青蛙跳台阶问题</vt:lpstr>
      <vt:lpstr>股票最大利润问题</vt:lpstr>
      <vt:lpstr>股票最大利润问题</vt:lpstr>
      <vt:lpstr>连续子数组最大和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20</cp:revision>
  <dcterms:created xsi:type="dcterms:W3CDTF">2021-11-07T03:07:01Z</dcterms:created>
  <dcterms:modified xsi:type="dcterms:W3CDTF">2021-11-07T03:07:01Z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