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8760" y="5118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回溯法解析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7965" y="1331595"/>
            <a:ext cx="70561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、状态定义：设 </a:t>
            </a:r>
            <a:r>
              <a:rPr lang="en-US" altLang="zh-CN"/>
              <a:t>dp[] </a:t>
            </a:r>
            <a:r>
              <a:rPr lang="zh-CN" altLang="en-US"/>
              <a:t>为一维数组，其中 </a:t>
            </a:r>
            <a:r>
              <a:rPr lang="en-US" altLang="zh-CN"/>
              <a:t>dp[i] </a:t>
            </a:r>
            <a:r>
              <a:rPr lang="zh-CN" altLang="en-US"/>
              <a:t>代表数组的第 </a:t>
            </a:r>
            <a:r>
              <a:rPr lang="en-US" altLang="zh-CN"/>
              <a:t>i </a:t>
            </a:r>
            <a:r>
              <a:rPr lang="zh-CN" altLang="en-US"/>
              <a:t>个值；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、转移方程：</a:t>
            </a:r>
            <a:r>
              <a:rPr lang="en-US" altLang="zh-CN"/>
              <a:t>dp[i] = dp[i] + dp[i + n]，</a:t>
            </a:r>
            <a:r>
              <a:rPr lang="zh-CN" altLang="en-US"/>
              <a:t>即对应数列的转换方程；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、初始状态：</a:t>
            </a:r>
            <a:r>
              <a:rPr lang="en-US" altLang="zh-CN"/>
              <a:t>dp[0] = n，dp[1] = n</a:t>
            </a:r>
            <a:r>
              <a:rPr lang="zh-CN" altLang="en-US"/>
              <a:t>，即初始化前排数字；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、返回值：</a:t>
            </a:r>
            <a:r>
              <a:rPr lang="en-US" altLang="zh-CN"/>
              <a:t>dp[n]</a:t>
            </a:r>
            <a:r>
              <a:rPr lang="zh-CN" altLang="en-US"/>
              <a:t>，即需要返回的目标数值。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文字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4</cp:revision>
  <dcterms:created xsi:type="dcterms:W3CDTF">2021-11-13T03:43:06Z</dcterms:created>
  <dcterms:modified xsi:type="dcterms:W3CDTF">2021-11-13T03:43:06Z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