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4685" y="5467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快速排序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5655" y="1249680"/>
            <a:ext cx="803592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、设 </a:t>
            </a:r>
            <a:r>
              <a:rPr lang="en-US" altLang="zh-CN"/>
              <a:t>k = a[0]</a:t>
            </a:r>
            <a:r>
              <a:rPr lang="zh-CN" altLang="en-US"/>
              <a:t>，将 </a:t>
            </a:r>
            <a:r>
              <a:rPr lang="en-US" altLang="zh-CN"/>
              <a:t>k </a:t>
            </a:r>
            <a:r>
              <a:rPr lang="zh-CN" altLang="en-US"/>
              <a:t>移到合适的位置，使得比 </a:t>
            </a:r>
            <a:r>
              <a:rPr lang="en-US" altLang="zh-CN"/>
              <a:t>k </a:t>
            </a:r>
            <a:r>
              <a:rPr lang="zh-CN" altLang="en-US"/>
              <a:t>小的元素都出现在 </a:t>
            </a:r>
            <a:r>
              <a:rPr lang="en-US" altLang="zh-CN"/>
              <a:t>k </a:t>
            </a:r>
            <a:r>
              <a:rPr lang="zh-CN" altLang="en-US"/>
              <a:t>的左边，</a:t>
            </a:r>
            <a:endParaRPr lang="zh-CN" altLang="en-US"/>
          </a:p>
          <a:p>
            <a:r>
              <a:rPr lang="zh-CN" altLang="en-US"/>
              <a:t>比 </a:t>
            </a:r>
            <a:r>
              <a:rPr lang="en-US" altLang="zh-CN"/>
              <a:t>k </a:t>
            </a:r>
            <a:r>
              <a:rPr lang="zh-CN" altLang="en-US"/>
              <a:t>大的元素都出现在 </a:t>
            </a:r>
            <a:r>
              <a:rPr lang="en-US" altLang="zh-CN"/>
              <a:t>k 的</a:t>
            </a:r>
            <a:r>
              <a:rPr lang="zh-CN" altLang="en-US"/>
              <a:t>右边，与 </a:t>
            </a:r>
            <a:r>
              <a:rPr lang="en-US" altLang="zh-CN"/>
              <a:t>k </a:t>
            </a:r>
            <a:r>
              <a:rPr lang="zh-CN" altLang="en-US"/>
              <a:t>相等的不关心出现顺序；</a:t>
            </a:r>
            <a:endParaRPr lang="zh-CN" altLang="en-US"/>
          </a:p>
          <a:p>
            <a:r>
              <a:rPr lang="en-US" altLang="zh-CN"/>
              <a:t>	1.</a:t>
            </a:r>
            <a:r>
              <a:rPr lang="zh-CN" altLang="en-US"/>
              <a:t>双指针分别从头尾往中间夹逼，查找大于和小于</a:t>
            </a:r>
            <a:r>
              <a:rPr lang="en-US" altLang="zh-CN"/>
              <a:t>k</a:t>
            </a:r>
            <a:r>
              <a:rPr lang="zh-CN" altLang="en-US"/>
              <a:t>的元素，然后进行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交换；</a:t>
            </a:r>
            <a:endParaRPr lang="zh-CN" altLang="en-US"/>
          </a:p>
          <a:p>
            <a:r>
              <a:rPr lang="en-US" altLang="zh-CN"/>
              <a:t>	2.</a:t>
            </a:r>
            <a:r>
              <a:rPr lang="zh-CN" altLang="en-US"/>
              <a:t>直到双指针交汇，推出循环；</a:t>
            </a:r>
            <a:endParaRPr lang="zh-CN" altLang="en-US"/>
          </a:p>
          <a:p>
            <a:r>
              <a:rPr lang="en-US" altLang="zh-CN"/>
              <a:t>	3.</a:t>
            </a:r>
            <a:r>
              <a:rPr lang="zh-CN" altLang="en-US"/>
              <a:t>交换</a:t>
            </a:r>
            <a:r>
              <a:rPr lang="en-US" altLang="zh-CN"/>
              <a:t>k</a:t>
            </a:r>
            <a:r>
              <a:rPr lang="zh-CN" altLang="en-US"/>
              <a:t>与指针交汇处的元素位置；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、交换 </a:t>
            </a:r>
            <a:r>
              <a:rPr lang="en-US" altLang="zh-CN"/>
              <a:t>k </a:t>
            </a:r>
            <a:r>
              <a:rPr lang="zh-CN" altLang="en-US"/>
              <a:t>与指针交汇处的元素；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、把 </a:t>
            </a:r>
            <a:r>
              <a:rPr lang="en-US" altLang="zh-CN"/>
              <a:t>k </a:t>
            </a:r>
            <a:r>
              <a:rPr lang="zh-CN" altLang="en-US"/>
              <a:t>左边的元素快速排序；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、把 </a:t>
            </a:r>
            <a:r>
              <a:rPr lang="en-US" altLang="zh-CN"/>
              <a:t>k </a:t>
            </a:r>
            <a:r>
              <a:rPr lang="zh-CN" altLang="en-US"/>
              <a:t>右边的元素快速排序；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递归退出条件：两指针相交。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文字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6</cp:revision>
  <dcterms:created xsi:type="dcterms:W3CDTF">2021-11-14T02:33:34Z</dcterms:created>
  <dcterms:modified xsi:type="dcterms:W3CDTF">2021-11-14T02:33:34Z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